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99" r:id="rId4"/>
    <p:sldId id="298" r:id="rId5"/>
    <p:sldId id="302" r:id="rId6"/>
    <p:sldId id="258" r:id="rId7"/>
    <p:sldId id="259" r:id="rId8"/>
    <p:sldId id="260" r:id="rId9"/>
    <p:sldId id="261" r:id="rId10"/>
    <p:sldId id="266" r:id="rId11"/>
    <p:sldId id="267" r:id="rId12"/>
    <p:sldId id="268" r:id="rId13"/>
    <p:sldId id="304" r:id="rId14"/>
    <p:sldId id="305" r:id="rId15"/>
    <p:sldId id="303" r:id="rId16"/>
    <p:sldId id="295" r:id="rId17"/>
    <p:sldId id="262" r:id="rId18"/>
    <p:sldId id="296" r:id="rId19"/>
    <p:sldId id="297" r:id="rId20"/>
    <p:sldId id="263" r:id="rId21"/>
    <p:sldId id="306" r:id="rId22"/>
    <p:sldId id="264" r:id="rId23"/>
    <p:sldId id="265" r:id="rId24"/>
    <p:sldId id="316" r:id="rId25"/>
    <p:sldId id="269" r:id="rId26"/>
    <p:sldId id="270" r:id="rId27"/>
    <p:sldId id="274" r:id="rId28"/>
    <p:sldId id="275" r:id="rId29"/>
    <p:sldId id="276" r:id="rId30"/>
    <p:sldId id="273" r:id="rId31"/>
    <p:sldId id="278" r:id="rId32"/>
    <p:sldId id="283" r:id="rId33"/>
    <p:sldId id="279" r:id="rId34"/>
    <p:sldId id="281" r:id="rId35"/>
    <p:sldId id="280" r:id="rId36"/>
    <p:sldId id="282" r:id="rId37"/>
    <p:sldId id="277" r:id="rId38"/>
    <p:sldId id="284" r:id="rId39"/>
    <p:sldId id="285" r:id="rId40"/>
    <p:sldId id="286" r:id="rId41"/>
    <p:sldId id="287" r:id="rId42"/>
    <p:sldId id="288" r:id="rId43"/>
    <p:sldId id="289" r:id="rId44"/>
    <p:sldId id="290" r:id="rId45"/>
    <p:sldId id="291" r:id="rId46"/>
    <p:sldId id="292" r:id="rId47"/>
    <p:sldId id="308" r:id="rId48"/>
    <p:sldId id="309" r:id="rId49"/>
    <p:sldId id="310" r:id="rId50"/>
    <p:sldId id="311" r:id="rId51"/>
    <p:sldId id="312" r:id="rId52"/>
    <p:sldId id="320" r:id="rId53"/>
    <p:sldId id="313" r:id="rId54"/>
    <p:sldId id="317" r:id="rId55"/>
    <p:sldId id="318" r:id="rId56"/>
    <p:sldId id="319" r:id="rId5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4:43:13.271"/>
    </inkml:context>
    <inkml:brush xml:id="br0">
      <inkml:brushProperty name="width" value="0.05292" units="cm"/>
      <inkml:brushProperty name="height" value="0.05292" units="cm"/>
      <inkml:brushProperty name="color" value="#FF0000"/>
    </inkml:brush>
  </inkml:definitions>
  <inkml:trace contextRef="#ctx0" brushRef="#br0">952 13194 0,'-17'0'31,"34"0"-31,-34 18 79,34-18-48,72-53 0,17 0 0,-89 35-31,18 18 0,18-35 16,-17 35-16,34-35 16,54-18-1,-71 35 1,-36 0-1,1 18-15,-18-17 94</inkml:trace>
  <inkml:trace contextRef="#ctx0" brushRef="#br0" timeOffset="566.97">1270 12841 0,'0'18'16,"35"-18"62,36 17-47,-54-17-15,36 0-1,-17 18 1,-19-18-1,1 0-15,-53 18 94,35-1-78,-36 36-1,19 0 1,-1-53-16,0 53 16,18-35-1</inkml:trace>
  <inkml:trace contextRef="#ctx0" brushRef="#br0" timeOffset="1432.98">247 13723 0,'18'-35'31,"-36"35"16,18 17-31,18 36 15,17 71 0,-17-18 0,-1-71-15,-17-17 0</inkml:trace>
  <inkml:trace contextRef="#ctx0" brushRef="#br0" timeOffset="1799.99">176 13758 0,'0'0'0,"0"-17"15,0-1-15,-17 0 16,17 1-1,53-1 1,-18 0 0,0 1-1,1 17 1,-19 17 0,1 1-1,-18 17 1,0 1-1,0-19 1,-18 19 0</inkml:trace>
  <inkml:trace contextRef="#ctx0" brushRef="#br0" timeOffset="2615.89">370 13776 0,'36'-53'31,"-36"35"-16,17 1 1,1 17 0,17 35 15,1-17-15,-19 35-1,1-18 1,-18-17-1,0-1 1,0-34 15,0-1-15,0-35 0,17 0-1,-17 35-15,18-17 16,0-18-1,-18 36 1,17 52 47,-17-18-48,0 19 1,18-1-1,-18-17 1,18-1 0,-1 1-1,1-18 1,0-18 0,-1-17-1,1 0 1,-18-1-1,0 1 1,-35 18 0,17 17-16,-17 0 15,-18 17 17,17 1-17,19-18-15</inkml:trace>
  <inkml:trace contextRef="#ctx0" brushRef="#br0" timeOffset="3233.27">688 13494 0,'0'-18'0,"0"36"0,0-71 16,0 35-1,18 71 48,17 88-32,-18-106-15,1 18-1,0-35 1,-18 0 0,0-36-1,0 0 1,0-35 0,0 18-1,17 0 1,-17 17-1,0 1 1,36 17 15,-19 0 1,1 17-17,0 19 1,-1-19-1,-17 18 1,0-17-16,0 0 31,-17-18-15,-19-18 0,19 18-1</inkml:trace>
  <inkml:trace contextRef="#ctx0" brushRef="#br0" timeOffset="3781.28">1058 13529 0,'0'0'0,"0"-18"15,0 1 1,-17 17 15,-1 0-15,0 17-16,1 1 16,-1 17-1,18 18 1,0-18-1,0-17 1,18-18 0,-1 0-1,1-18 17,0-17-17,-1 0 1,-17 17-16,0 1 31,0 34 16,18 19-16,0-19 0,-1-17-15</inkml:trace>
  <inkml:trace contextRef="#ctx0" brushRef="#br0" timeOffset="4349.28">1147 13353 0,'0'-18'0,"0"36"0,0-54 15,-18 19-15,18-1 32,0 36-1,-18 17-15,18-17-16,0-1 15,0 19-15,18 16 16,-18-34-16,0 0 15,18-1-15,-1 36 16,1-35 0,-18-36 31,17-17-32,-17 17-15,0-17 16,0 17-1,0 1 1,18 17 15,0 0-15,-1 0 0,19 0-1,-19 0 1,1 35-1,-18-17 1,0-1 0,-18 1 15,-17-18-15,17 0-1</inkml:trace>
  <inkml:trace contextRef="#ctx0" brushRef="#br0" timeOffset="4549.3">1323 13264 0,'0'0'16,"0"-17"-16,0-1 31,-18 18-15</inkml:trace>
  <inkml:trace contextRef="#ctx0" brushRef="#br0" timeOffset="4784.28">1305 13370 0,'18'0'31,"-36"0"-31,54 0 32,-36 18-32,0 0 15,17 17 1,1-18-1,-18 19 1</inkml:trace>
  <inkml:trace contextRef="#ctx0" brushRef="#br0" timeOffset="5082.28">1446 13247 0,'0'-18'31,"0"36"-31,0-53 16,0 52 31,0 18-32,0-17-15,0 0 16,0 17-16,18 18 16,0 0-1,-18-36 1</inkml:trace>
  <inkml:trace contextRef="#ctx0" brushRef="#br0" timeOffset="5232.28">1605 13229 0,'-17'-17'32,"34"34"-32</inkml:trace>
  <inkml:trace contextRef="#ctx0" brushRef="#br0" timeOffset="5465.29">1605 13317 0,'18'36'31,"-1"17"0,1-18 1</inkml:trace>
  <inkml:trace contextRef="#ctx0" brushRef="#br0" timeOffset="5749.28">1746 13176 0,'0'0'0,"0"-17"15,0-1-15,-17 0 31,17 36 1,0 17-17,0-17-15,0 17 16,17-17-16,-17 17 16,0 36-1,0-54 1</inkml:trace>
  <inkml:trace contextRef="#ctx0" brushRef="#br0" timeOffset="6481.28">1764 13300 0,'0'0'0,"0"-18"15,0 0 1,0 1 15,18 17 0,-1 0-15,1 0-16,-1 0 16,1 17 15,0-17-16,-18 18 1,17-18 0,1 0-1,0 18 17,-1-18-17,1-18 1,0 0-1,-1-17 1,-17 18 0,0-1-1,0 0 17,0 54 30,0 52-31,0-71-31,0 1 0,35 70 32,1-35-17,-19-18 1,-17 1-1,-17-36 17,-36 0-17,18 17 1,-18-17 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22:32.345"/>
    </inkml:context>
    <inkml:brush xml:id="br0">
      <inkml:brushProperty name="width" value="0.05292" units="cm"/>
      <inkml:brushProperty name="height" value="0.05292" units="cm"/>
      <inkml:brushProperty name="color" value="#FF0000"/>
    </inkml:brush>
  </inkml:definitions>
  <inkml:trace contextRef="#ctx0" brushRef="#br0">4692 12241 0,'18'-17'219,"17"-1"-203,18-17 15,0 0 0,17-1 0,-70 19-15,18 17-16,0-18 16,-1 0 15,-17 36 31,-35-18-30,35 18-17</inkml:trace>
  <inkml:trace contextRef="#ctx0" brushRef="#br0" timeOffset="635.03">4727 12277 0,'18'-18'94,"17"0"-78,-17 1-16,35-19 31,-18 1-16,0 18 1,1-1 0,-36 0-16,17 18 15,1 0-15,-18-17 0,17-1 32,-17 36 61</inkml:trace>
  <inkml:trace contextRef="#ctx0" brushRef="#br0" timeOffset="132717.23">11289 13406 0,'0'17'47,"-18"1"31,18-1 188,0 1-219,-17-18-16,34-18 156,1 18-171,0-17 0,17 17-1,-18-18 1,1 18-1,-18-17-15,18 17 16,-1-18 15,-17 36 79,-35-1-79,0 1 0,17-1 0,1-17-15,-1 0 0,18 18-1,-18-18 1,1 0 0,17 18 15,0-36 31,17-17-30,1 35-17,0-18 1,17 1-1,-18-1 1,-17 0 0,18 18-1,-18 18 63,-18-18-62,-17 35 0,18-35-1,-1 0-15,18 18 32,-18-18-17,36-18 79,0 18-78,-1-17-1,18-1 1,-35 0-1,18 18-15,-18 18 79,-35 0-48,17-18-16,18 17 1,-17-17 0,34-17 62,1-1-63,52-17 17,-34 17-1,-54 36 47</inkml:trace>
  <inkml:trace contextRef="#ctx0" brushRef="#br0" timeOffset="134767.56">2293 13441 0,'18'0'172,"70"0"-141,-70 0-31,70-18 31,-71 18-31,1 0 0,70-17 31,-70 17-31,-1 0 0,1-18 16,53 18 0,17-18 15,-35 1 0,-18 17 16,-17 0-31,-18-18-1,0 36 32,-18-18 0,0 0-47</inkml:trace>
  <inkml:trace contextRef="#ctx0" brushRef="#br0" timeOffset="135150.81">2840 13300 0,'0'-18'31,"18"36"63,17-1-63,-18-17-16,1 36 1,-18-19 0,0 36-1,-35 0 17</inkml:trace>
  <inkml:trace contextRef="#ctx0" brushRef="#br0" timeOffset="137249.76">11359 1164 0,'-17'18'156,"17"17"-125,0-17-31,0 52 32,0 1-17,17-1 17,-17-17-1,0-35 0,0-36 0</inkml:trace>
  <inkml:trace contextRef="#ctx0" brushRef="#br0" timeOffset="137615.6">11307 1376 0,'0'0'16,"-18"0"-1,18 17 63,0 1-62,18 35 15,-1-18 0,18-35 1</inkml:trace>
  <inkml:trace contextRef="#ctx0" brushRef="#br0" timeOffset="137856.99">11430 1429 0,'18'0'16,"-36"0"-16,36-18 0,-36 36 78,18 17-62,-18 0 15,1 1 0</inkml:trace>
  <inkml:trace contextRef="#ctx0" brushRef="#br0" timeOffset="138432.25">11271 1358 0,'-17'0'31,"17"18"0,0-1 0,53 54 16,-36-36-31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31:55.668"/>
    </inkml:context>
    <inkml:brush xml:id="br0">
      <inkml:brushProperty name="width" value="0.05292" units="cm"/>
      <inkml:brushProperty name="height" value="0.05292" units="cm"/>
      <inkml:brushProperty name="color" value="#FF0000"/>
    </inkml:brush>
  </inkml:definitions>
  <inkml:trace contextRef="#ctx0" brushRef="#br0">11783 11783 0,'-18'17'62,"36"-17"126,17-17-141,18 17-32,-18 0 17,-17 0-1,0 0 16,-36 0 15,-17 17-15</inkml:trace>
  <inkml:trace contextRef="#ctx0" brushRef="#br0" timeOffset="1681.36">11800 11818 0,'-17'0'16,"17"18"-1,17-18 64,19-18-48,-19 18-16,19 0 1,-19 0 31,-34 0 47,-1 0-47,18-18 718</inkml:trace>
  <inkml:trace contextRef="#ctx0" brushRef="#br0" timeOffset="178562.09">20937 6421 0,'18'0'188,"35"0"-173,0 0 1,35 0 0,-70 0-16,123 0 31,-88 0-16,17 0 17,-87 0 140,-1 0-157,-17 0 16,-18 0 1,35 0-32,-17 0 31,17 0-15,-17 0-1,17 0 1,1 0-16,17 17 62,17-17-15,19-17-31,87-1 15,36 18 0,-124 0-15,18 0 0,-35 0-16,-1 0 0,1 0 31,-36 0 109,1 0-108,-1 0-17</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23:54.910"/>
    </inkml:context>
    <inkml:brush xml:id="br0">
      <inkml:brushProperty name="width" value="0.05292" units="cm"/>
      <inkml:brushProperty name="height" value="0.05292" units="cm"/>
      <inkml:brushProperty name="color" value="#FF0000"/>
    </inkml:brush>
  </inkml:definitions>
  <inkml:trace contextRef="#ctx0" brushRef="#br0">12012 5327 0,'0'-18'32,"18"18"280,-1 0-296,1 0-1,17 0 1,18 0 0,-35 0-1,52 0 1,-52 0 0,17 0-1,-17 0-15,35 0 47,17 0-16,-34 0-15,-1 0 0,-17 0-16,-1 0 15,1 0-15,0 0 16,-1 0-1,18 0 1,1 0 0,-19 0-1,1 0 1,17 0 0,-17 0-1,0 0 16,-1 0-31,1 0 16,17 0 0,-17 0-1,-1 0 1,1 0 0,0 0-1,-1 0-15,19 18 31,-19-18-15,1 0-16,0 0 31,-1 0-15,1 0-16,-1 0 16,1 0-1,0 0 16,-1 0-15,1 0 0,0 0-1,17 18 1,-17-18 0,-1 0-16,1 0 15,-1 0 1,19 0-1,-19 17 1,36-17 0,-35 0-1,17 0 1,-17 0 0,-1 0-16,19 0 15,-1 0 1,-17 0-1,17 0 1,0 0 0,-17 0-1,17 0 1,-17 0-16,-1 0 16,1 0-1,17 0 1,1 0-1,-1 0 1,-17 0 0,17 0-1,-18 0 1,19 0 15,-19 0-31,1 0 0,0 0 31,17 0-15,0 0 0,-17 0-1,17 0 1,-17 0 0,17 0-1,0 0 1,1 0-1,-19 0-15,1 0 16,17 0 0,0 0-1,-17 0 1,17 0 0,1 0-1,-19 0 16,19-17-15,-19 17 0,1 0-1,-1 0 1,1 0 15,0 0-15</inkml:trace>
  <inkml:trace contextRef="#ctx0" brushRef="#br0" timeOffset="5336.2">18344 6103 0,'18'0'234,"35"0"-202,-35 0-17,-1 0-15,36 0 16,-35 0 0,35 0-1,-36 0-15,54 0 47,-1 0-16,19 0 1,-54 0-17,0 0 1,1 18-1,-1-18 1,-18 0 0,1 0-16,17 0 15,1 0 1,17 0 0,-18 0-1,0 0 1,-17 0-1,-1 0 1,1 0 0,17 0-1,-17 0 1,17 0 0,1 0-1,-1 0 1,-35-18-16,17 18 0,1 0 15,17 0 1,-17 0 0,17 0-1,1 0 1,-1 0 0,-18 0-16,19 0 15,-1 0 1,0 0-1,1 0 17,-19 0-32,1 0 15,-1 0-15,1 0 16,0 0-16,-1 0 16,19 0-1,-1 0 1,0 0-1,18 0 1,-18 0 0,-17 0-16,0 0 15,35-18 1,0 18 0,-18 0-1,-18 0 1,19 0-16,-1 0 15,-17 0 1,-1 0 0,36-17-1,-18 17 1,-17 0 0,17 0-1,1 0 1,-1 0-1,-17 0 1,17 0 0,-17-18-1,17 18 1,0 0 0,0 0-1,1 0 1,-1 0-1,0 0 17,-17 0-32,17 0 15,-17 0 1,17 0 0,0 0-1,-17 0 1,17 18-1,-17-18 1,-1 0-16,1 0 16,17 0-1,-17 0 1,17 0 0,1 0-1,-19 0 1,1 0-1,17 17 1,0-17 15,1 0-15,-19 0 0,19 0-1,-1 0 1,0 0-1,0 0 1,1 18 0,-19-18-1,1 0-15,0 0 16,17 0 0,-17 0-1,-1 0 1,1 0-1,-1 0 17,19 0-17,-19 0 1,1 0 0,0 0-1,-1 0 1,-17 18-1,18-18 1,0 0 0,-1 0-1,1 0-15,17 0 32,-17 0-17,-1 0 1,1 0-1,0 0 17,17 0-1,-17 0 0,-1 0-15,1 0-16,0 0 15,17 0 1,0 0 15,0 0 1,-35-18 186</inkml:trace>
  <inkml:trace contextRef="#ctx0" brushRef="#br0" timeOffset="10548.59">19085 6138 0,'0'-17'94</inkml:trace>
  <inkml:trace contextRef="#ctx0" brushRef="#br0" timeOffset="67465.14">20638 12012 0,'0'0'16,"0"-35"0,0 52 15,-18 54 0,18-53-31,-35 87 31,17-69-15,18-19-16,-18 19 31,18-54 1,18 0-17,0 1 1,-1 17 15,1 0-15,17 17-1,-17-17 1,-1 18 0,1-18-16,0-18 31,-18 1-16,17-1 1,1-17 0,-18 17-1,0-17 1,0 17 0,0 36 15,0 35 0,0-36-31,0 1 0,0 0 0,-18-1 16,18 72-1,0-72-15,-17 1 0,17-1 0,0 1 16,-18 35 0,18-35-16,0-1 15</inkml:trace>
  <inkml:trace contextRef="#ctx0" brushRef="#br0" timeOffset="68007.42">20920 12153 0,'-18'-70'31,"0"70"-31,1-18 31,70 18 1,-36 18-32,1-18 15,53 35 1,-36-35-1,-18-18 1,1 1 0,0-1 15,-18 0-15,-18 36 46,0 0-46,1 35-1,-1 35 1,1-18 0,17-17-1,-18-18 1,18 1-1,0-19-15,-18-17 16</inkml:trace>
  <inkml:trace contextRef="#ctx0" brushRef="#br0" timeOffset="68247.55">20937 12294 0,'-53'-53'31,"53"36"1,36 17-17,-19 0-15,1 0 0,0 17 16,-1-17-16,1 0 0</inkml:trace>
  <inkml:trace contextRef="#ctx0" brushRef="#br0" timeOffset="68465.35">21308 12277 0,'0'-18'32,"0"0"-17,17 18-15,19 0 16,34 0 0,-52 0-16,17 0 0</inkml:trace>
  <inkml:trace contextRef="#ctx0" brushRef="#br0" timeOffset="69231.02">21696 12330 0,'0'0'16,"17"0"31,1-18-31,0 18-16,-1-18 15,19 1 1,-36-1-16,35-17 15,18-18 1,-18 0 0,-17 0-1,-18 35 1,0 71 46,0-17-46,0 16 0,0-16-1,0-19-15,17 1 16,19 0 0,-1-18-1,0-18 1,18 0-1,0-35 1,-53 36-16,18 17 0,-1-18 16,1-17-16,17-18 15,-35 18 1,0 17 0,-35 106 46,35-52-46,-18 16-1,18 1 1,0-17 0,0-1-1,0-17-15</inkml:trace>
  <inkml:trace contextRef="#ctx0" brushRef="#br0" timeOffset="69814.8">20796 12682 0,'0'0'16,"-88"18"-1,70 0-15,1-18 16,264 0 46,264-36-30,-440 36-32,317-17 31,-353 17-31,71 0 15,-71-18 1,-35 36 15,-17-18-31</inkml:trace>
  <inkml:trace contextRef="#ctx0" brushRef="#br0" timeOffset="70164.66">21202 12965 0,'0'0'0,"0"-18"16,18 18-1,-18 18 17,0 17-17,-18 0 1,0 18 15,18-35-31,0 17 16,0-17-1</inkml:trace>
  <inkml:trace contextRef="#ctx0" brushRef="#br0" timeOffset="70638.9">21396 13018 0,'0'0'0,"0"-18"15,18 0 1,17 1 0,0 17-1,0 0 1,1 17 15,-36 1-15,0 0-16,0-1 15,0 1-15,0-1 0,0 1 16,-53 17 0,18 1-1,-1-1 1,19-17-16,-1-1 15,0-17 1,18 18 0,53-36 15,18 18-15,17-35-1,0 17 1,-70 18-1,-1 0-15,19-17 16,-19 17-16</inkml:trace>
  <inkml:trace contextRef="#ctx0" brushRef="#br0" timeOffset="71146.64">22737 12524 0,'0'0'16,"0"-36"-1,17 36 1,18-17 0,1 17-1,34 17 1,-52-17-1,0 0-15</inkml:trace>
  <inkml:trace contextRef="#ctx0" brushRef="#br0" timeOffset="71326.64">22789 12647 0,'-17'-18'32,"87"1"-1,-52 17-15,17-18-16</inkml:trace>
  <inkml:trace contextRef="#ctx0" brushRef="#br0" timeOffset="71630.34">23424 12488 0,'0'-17'0,"0"34"0,18-70 47,106 53-31,-107 0-1,18 0-15,-17 0 0,0 0 0,-1 0 16,36 0-16,-35 0 15,0 0-15</inkml:trace>
  <inkml:trace contextRef="#ctx0" brushRef="#br0" timeOffset="71947.39">24024 12188 0,'0'0'0,"18"-70"31,-18 140 16,0-52-32,0 106 1,0-107 0,0 18-1,0-17-15,0 17 16,0-17 0</inkml:trace>
  <inkml:trace contextRef="#ctx0" brushRef="#br0" timeOffset="72147.39">24253 12365 0,'0'0'15,"0"-35"16</inkml:trace>
  <inkml:trace contextRef="#ctx0" brushRef="#br0" timeOffset="72647.39">24465 12241 0,'0'0'0,"0"-17"16,0-1-16,18 0 31,17 1 0,18 34-15,-35 1 15,-1 17-15,-17-17 0,0 0-16,0 17 15,-35 0 1,17 0-1,-17 1 1,17-19 0,1 1-1,17 0 1,17-18 15,36-18-15,-35 18-1,17-18-15,-17 18 16,0 0-16,-1-17 0,1 17 0</inkml:trace>
  <inkml:trace contextRef="#ctx0" brushRef="#br0" timeOffset="73180.03">24959 12188 0,'0'0'0,"0"-17"15,-18 17 17,1 17-17,-19 19 1,36-19-1,-17 1 1,17 0 15,17-18 1,19 0-17,-1 0 1,0 0-1,1 0 1,-1 0 0,0 17-1,-17-17 1,-1 18 0,-17 0-1,0-1 1,-35 18 15,17-17-15,-17 0-1,0-18 1</inkml:trace>
  <inkml:trace contextRef="#ctx0" brushRef="#br0" timeOffset="73480.92">25082 12171 0,'0'-35'31,"0"70"-31,53-106 31,-35 71-31,88 0 32,-71 0-17,-17 0-15,17 0 16,-17-17 0,-1 17-1,-17-18-15</inkml:trace>
  <inkml:trace contextRef="#ctx0" brushRef="#br0" timeOffset="74169.45">20373 13935 0,'0'-18'0,"0"0"62</inkml:trace>
  <inkml:trace contextRef="#ctx0" brushRef="#br0" timeOffset="74414.67">20302 14111 0,'0'0'32</inkml:trace>
  <inkml:trace contextRef="#ctx0" brushRef="#br0" timeOffset="74570.07">20549 14076 0,'0'-18'32,"0"36"-32</inkml:trace>
  <inkml:trace contextRef="#ctx0" brushRef="#br0" timeOffset="74892.23">21026 14129 0,'17'0'0,"-17"-18"15,18 0 1,-18 1-16,17 17 16,1 0-16,17-18 15,-17 18-15,0 0 16,-1 0-16,19 0 0,-19-17 0,1 17 15,17 0 1,-17 0-16</inkml:trace>
  <inkml:trace contextRef="#ctx0" brushRef="#br0" timeOffset="75664.53">21431 14129 0,'0'0'31,"18"-18"0,0 18-31,-1 0 16,54-35-1,-36 0 17,18-18-17,-35 35-15,-1 18 0,18-53 16,18-17 0,-53 34-1,0 19 1,0 52 31,-17 18-32,-1 0 1,18 0 0,0-36-16,0 1 15,18 0 1,17-1-1,0-52 17,18 17-17,-17-35 1,-19 53-16,18-35 16,-35 17-16,36-34 15,-19-1 1,1 35-1,-36 36 32,1 17-31,17-17-16,0-1 16,-18 18-16,18-17 15,0 17-15,0 18 16,0 0-1,0-35 1,18-1 15,-1-17-31</inkml:trace>
  <inkml:trace contextRef="#ctx0" brushRef="#br0" timeOffset="75845.52">22331 13899 0,'0'0'0,"35"-17"47,-17-1-32</inkml:trace>
  <inkml:trace contextRef="#ctx0" brushRef="#br0" timeOffset="76062.52">22313 13988 0,'-17'0'0,"17"17"16,52-17 46,-34 0-62,17-17 16</inkml:trace>
  <inkml:trace contextRef="#ctx0" brushRef="#br0" timeOffset="76779.3">23460 13935 0,'0'0'0,"-18"0"31,36 0 32,35 0-32,-36 0-15,1 0-16,17 0 15,18 0 17</inkml:trace>
  <inkml:trace contextRef="#ctx0" brushRef="#br0" timeOffset="77079.86">23830 13794 0,'0'0'0,"0"-18"16,18 0 0,-18 71 30,0-17-30,0 16 0,0 1-1,0-35-15,0 17 16,-18-17 0</inkml:trace>
  <inkml:trace contextRef="#ctx0" brushRef="#br0" timeOffset="77246.25">23971 13935 0,'0'0'16,"0"-36"15</inkml:trace>
  <inkml:trace contextRef="#ctx0" brushRef="#br0" timeOffset="77712.8">24112 13829 0,'0'0'16,"18"0"-16,17-35 16,-17 35-1,-18-18-15,18 18 16,17 0 0,18-18-1,-36 36 1,1 0-1,-18-1 1,0 19 0,0-1-1,-53 0 1,18-17 0,-18 17-1,35 0 1,36-35 46,17 0-46,18-17 0,-18-1-16</inkml:trace>
  <inkml:trace contextRef="#ctx0" brushRef="#br0" timeOffset="78164.03">24571 13794 0,'0'-18'31,"0"36"-31,-35-18 31,17 0-15,0 35-1,1-17 1,17-1 0,0 1-1,17-18 1,1 0-1,17 0 1,1 17 0,-1-17-1,-17 18 1,-1 0 0,-17 17-1,-17-17 1,-1-1-1,-17 1 1,-1 0 0,19-18-1</inkml:trace>
  <inkml:trace contextRef="#ctx0" brushRef="#br0" timeOffset="78395.48">24571 13758 0,'0'0'0,"0"-17"16,0-1-16,0 0 31,18 36-15,-1-18-16,1 0 15,35 18 1</inkml:trace>
  <inkml:trace contextRef="#ctx0" brushRef="#br0" timeOffset="78695.03">24853 13776 0,'18'0'16,"17"0"15,18 35-15,-35-35-16,-18 18 15,17-18-15,1 18 0,0-18 0,-1 17 16,1 1-16,17-1 0,0 19 15,-35-19 1,18 1 15,-18 0-31</inkml:trace>
  <inkml:trace contextRef="#ctx0" brushRef="#br0" timeOffset="78961.34">25188 13776 0,'0'-18'0,"-17"18"15,-1 18 1,-17 0-1,-18 35 1,35-1 0,1-16 15,17-19-31,-18 1 16</inkml:trace>
  <inkml:trace contextRef="#ctx0" brushRef="#br0" timeOffset="79278.4299">25400 13723 0,'0'0'0,"18"-35"15,-18 70 32,0-17-31,0 35 0,0 0-1,0-1 1,-18-16-1,18-19 1,0 1-16</inkml:trace>
  <inkml:trace contextRef="#ctx0" brushRef="#br0" timeOffset="79902.28">25576 13811 0,'0'0'0,"18"-53"16,0 53-16,-18-17 15,17 17 1,19-18 0,-19 18-16,1 0 15,0 0 1,-1 18-1,1-18-15,-18 17 0,0 1 16,0 17 0,-18 1-1,1-19 1,-19 18 0,19-17-16,-1 0 15,-35 17 1,18-17-1,35-1 1,35-17 47,36-17-48,-1 17 1,-17-18-1,0 18 1,-35-18 0,-1 18-16,-34 0 93</inkml:trace>
  <inkml:trace contextRef="#ctx0" brushRef="#br0" timeOffset="81161.7">26405 13811 0,'0'0'16,"0"-17"-16,0-1 16,53 18 62,18 18-63,17-18 17</inkml:trace>
  <inkml:trace contextRef="#ctx0" brushRef="#br0" timeOffset="81896.06">26864 13635 0,'18'-35'31,"-18"17"-15,0 36 0,0 17 15,-18 18-16,18-36-15,-18-17 16,18 18-16,-17 35 16,-1-18 15,53-52 47,-17-1-47,35 36 1,0-18-1,-53 17-31,18-17 31,-1-35 0,-17 17 1,18-17-17,-18 0 1,0 17-1,0 71 48,-18 53-32,18-36 0,0-34-15</inkml:trace>
  <inkml:trace contextRef="#ctx0" brushRef="#br0" timeOffset="82417.88">27199 13670 0,'0'0'0,"35"-70"31,18 70 0,0 17 0,-17-17 1,-19-17-1,-17-1 0,18 0-15,-18 36 46,-18 70-30,18-70-32,0 88 31,0-36 0,0-52-31,-17 17 16</inkml:trace>
  <inkml:trace contextRef="#ctx0" brushRef="#br0" timeOffset="82635.39">27323 13829 0,'0'0'0,"0"-35"31,0 17-15,17 0-1,1 18-15,0 0 16,-1 0-16,18-17 15,-17 17 1</inkml:trace>
  <inkml:trace contextRef="#ctx0" brushRef="#br0" timeOffset="84265">22490 14693 0,'0'-17'0,"-18"17"16,0 0 15,54 0 47,-19 17-78,89-17 31,-71 0-15,-17 0-16</inkml:trace>
  <inkml:trace contextRef="#ctx0" brushRef="#br0" timeOffset="84510.51">22613 14799 0,'-18'0'31,"36"0"-31,0 0 63,35 0-48,-18-18 1</inkml:trace>
  <inkml:trace contextRef="#ctx0" brushRef="#br0" timeOffset="86821.28">24236 13970 0,'17'18'156,"36"-18"-125,-35 0-15,35 0 31,-18 0 0,-17 0-32,0 0 1,-1 0 15</inkml:trace>
  <inkml:trace contextRef="#ctx0" brushRef="#br0" timeOffset="89010.07">25082 14711 0,'0'0'0,"0"-18"16,0 1-1,-35 34 48,0 54-32,17-1 0,36-17 1,0-53-32,70 0 31,-35-17-16,-18-1 1,0-17 0,-35 17-16,18 18 15,-18-18-15,18-35 16,-18 18 15,-36 0-15,19 17-16,-1 18 0,0-17 15</inkml:trace>
  <inkml:trace contextRef="#ctx0" brushRef="#br0" timeOffset="90092.42">24377 13317 0,'0'-17'31,"-18"17"16,1 0-15,-1 17-17,-35 36 32,0 0-16,36-18-15,17-17 0,0 0-16,0-1 15,0 19 1,0-1-1,35-17 1,-18-18 0,1 17-16,0-17 0,-1 0 15,1 0 1,0-17 15,-18-1 0,0 0-15,0 1 0,-18-1-1,-35 18 1,18 0 0,17 0-1</inkml:trace>
  <inkml:trace contextRef="#ctx0" brushRef="#br0" timeOffset="91492.28">24730 14658 0,'0'-18'46,"-18"18"64,-17 18-79,17-18-31,1 35 16,-1 18 15,18-18 0,0-17-15,0 0-16,0-1 31,35 1-15,-17-18-16,-1-18 15,19 18 1,-1-17 0,0-19-1,-17 1 1,0 35-16,-18-18 15,0 1-15,17-1 16,-17-35 0,-17 36-1,-19-19 1,19 36 15,-19-17-15,19 17-16,-19 17 0</inkml:trace>
  <inkml:trace contextRef="#ctx0" brushRef="#br0" timeOffset="101147.48">23777 14728 0,'-17'0'94,"34"0"219,71 0-282,-70 0-16,53-17 1,-36 17 0,0 0 15</inkml:trace>
  <inkml:trace contextRef="#ctx0" brushRef="#br0" timeOffset="101590.38">24077 14570 0,'18'0'0,"-36"0"0,36-18 15,-18 0 1,0 1 15,0 34-15,0 19 0,17 70 30,-34-18-14,17-53-17,0-17-15,0-1 32,0-34-17</inkml:trace>
  <inkml:trace contextRef="#ctx0" brushRef="#br0" timeOffset="102139.98">24289 14605 0,'0'-18'0,"0"36"0,17-36 15,-17 1-15,-17 34 63,-1 1-48,18 0 1,-18-1 0,18 1-1,36-18 63,-19 0-62,1 18 15,17-18-15,-17 17 15,0 1-15,-1-1-1,-17 1 1,0 0 0,-35 17-1,17-17 1,1-18-1,-1 0 1</inkml:trace>
  <inkml:trace contextRef="#ctx0" brushRef="#br0" timeOffset="102406.53">24324 14534 0,'0'0'0,"0"-35"31,0 18 1,18 17-17,35 0 1,0 0-1,-18-18 1,-18 18 0</inkml:trace>
  <inkml:trace contextRef="#ctx0" brushRef="#br0" timeOffset="103061.83">24500 14623 0,'0'17'47,"-17"-17"-31,17 18-1,-18-18 1,18-18 62,0 36 16,0-36-32,0 1-15</inkml:trace>
  <inkml:trace contextRef="#ctx0" brushRef="#br0" timeOffset="106955.11">25700 14728 0,'0'0'0,"18"-17"125,34 17-93,37-18-17,-54 18 17</inkml:trace>
  <inkml:trace contextRef="#ctx0" brushRef="#br0" timeOffset="107723.24">26106 14552 0,'17'-18'0,"-17"1"31,0 34 31,0 19-46,-17-19-16,-1 36 31,0-17 0,54-36 79,-19 0-95,1 0-15,17 0 16,-17 0 0,17 0-1,-17 0 17,-18-18-17,17 0 16,-17-17 1,0 17-17,0 1 1,0 52 46,-17 36-30,17-54-32,0 1 0,0-1 15,0 54 17</inkml:trace>
  <inkml:trace contextRef="#ctx0" brushRef="#br0" timeOffset="108237.9">26423 14534 0,'0'-17'15,"0"34"-15,0-87 31,18 70-15,-1-18 0,1 18-16,0 0 15,-1 0-15,1 0 16,17 0-16,-17 18 16,17-18-1,-17-18 1,-18 1 15,17 17-31,-17-18 31,-17 53 47,-1 18-62,18-35-16,-18 35 16,18 17-1,-17-17 1,17-18 0,0-17-1,-18 0 1</inkml:trace>
  <inkml:trace contextRef="#ctx0" brushRef="#br0" timeOffset="108454.35">26582 14640 0,'0'0'0,"-18"0"15,1 0 1,17-17-1,17-1 17,54 0-17,-18 1 1,-18 17 0</inkml:trace>
  <inkml:trace contextRef="#ctx0" brushRef="#br0" timeOffset="109587.84">22454 15434 0,'0'-18'31,"36"18"32,52 0-48,-53 0 1,89 0 31,-124-17-47</inkml:trace>
  <inkml:trace contextRef="#ctx0" brushRef="#br0" timeOffset="109821.84">22560 15575 0,'0'0'0,"18"0"47,70 0-16,-70 0-15,17 0-16</inkml:trace>
  <inkml:trace contextRef="#ctx0" brushRef="#br0" timeOffset="110587.36">23319 15558 0,'-18'-18'31,"0"18"-15,18-18-1,18 18 32,123 0-16,-123 0-31,-1 0 16,1 0-16,35-17 31,-35 17 1</inkml:trace>
  <inkml:trace contextRef="#ctx0" brushRef="#br0" timeOffset="111354.42">23830 15346 0,'0'-18'31,"0"36"-15,-18-36 30,-34 36-30,34-18 0,-88 123 31,106-17-16,0-71-16,0 1 1,35-36 0,1 0-1,17-18 1,-36 0 0,18 1-1,-17-18 1,-18 17-1,0 0 1,-18 1 15,1 17-31,-18 0 16,17 0-16,-17 0 16,-18 0-1</inkml:trace>
  <inkml:trace contextRef="#ctx0" brushRef="#br0" timeOffset="111937.96">23901 15487 0,'0'-18'15,"35"1"1,-35-1 0,18 18-1,17-18 1,-17 18 0,17-17-1,-18 17 1,19 17-1,-36 1 1,17 0 0,-17-1-16,0 1 15,-17 17 1,-19 1 0,19-19-1,-18 18 1,17-35-1,18 18 1,-18 0 0,89-36 46,-54 18-46,1 0-16,0 0 0,-1 0 15,1-18-15,0 18 0,17 0 16,0-17 0,-17 17-1,-1-18 1</inkml:trace>
  <inkml:trace contextRef="#ctx0" brushRef="#br0" timeOffset="112138.07">24324 15505 0,'0'-18'0,"0"0"31,-18 18-16</inkml:trace>
  <inkml:trace contextRef="#ctx0" brushRef="#br0" timeOffset="113003.25">24483 15416 0,'0'0'0,"-18"0"47,18 18-31,-17 0-1,-1 35 1,18-18 0,0-17-1,0-1-15,18-17 16,17 18 0,0-18-1,-17-18 1,-1 1-1,1-19 1,-18 1 15,0 0-15,0-1 0,0 1-1,0 17 1,0 1-1,0-1-15,18 18 16,35 0 0,-18 18-1,0-18 1,-17 17 0,-18 1-16,0 0 15,0-1 1,0 36-1,0-35 1,0 17 15,0-17-15,17 0 0,1-1-1,35-34 1,-18-19-1,0 1 1,1 0 0,-36-18-1,0 0 1,-36 18 0,19 35-16,-36-18 15,0 18 1,-18 0-1</inkml:trace>
  <inkml:trace contextRef="#ctx0" brushRef="#br0" timeOffset="113600.04">20408 16492 0,'0'0'16,"0"-17"-16,0-19 15,0 19 17,18 34-17</inkml:trace>
  <inkml:trace contextRef="#ctx0" brushRef="#br0" timeOffset="113822.69">20408 16722 0,'0'-18'47,"0"0"-16</inkml:trace>
  <inkml:trace contextRef="#ctx0" brushRef="#br0" timeOffset="113993.15">20708 16704 0,'0'-18'15,"0"36"-15,0-71 16</inkml:trace>
  <inkml:trace contextRef="#ctx0" brushRef="#br0" timeOffset="114772.57">20973 16686 0,'0'0'0,"0"-17"16,17 17-1,1-18 1,0 0 0,-1 1-1,18 17 1,-17-35-1,17 17 1,1-35 0,-19 35-1,-17 1-15,36-19 16,-19 1 0,-17 18-1,-35 69 32,35-34-31,-18 53-1,18-18 1,0-36 0,18 18-1,0-35 1,-1 0-16,-17-17 15,18 17-15,-1 0 0,36-35 16,-17-18 0,-1-18 15,-17 71-31,-1-53 16,-17 36-1,18-1 1,-36 36 31,-17 34-32,35-34-15,0 17 16,-18 36 0,36-36-1,-18-17 1,18-1-1,-1 1 1</inkml:trace>
  <inkml:trace contextRef="#ctx0" brushRef="#br0" timeOffset="114952.88">21731 16439 0,'18'-35'32,"-36"70"-32,106-87 31,-52 52-31</inkml:trace>
  <inkml:trace contextRef="#ctx0" brushRef="#br0" timeOffset="115186.54">21784 16545 0,'0'0'0,"0"18"31,35-18 1,18-18-17,-35 18-15</inkml:trace>
  <inkml:trace contextRef="#ctx0" brushRef="#br0" timeOffset="115670.39">22401 16263 0,'-35'-18'31,"17"18"-16,-17 18 1,18-18-16,17 18 0,-18-18 0,0 17 16,-17 36-1,0 0 1,35 0 0,0-35-16,0 17 15,17-17 1,19 17-1,-19-35-15,19 0 16,-1-35 0,0 17 15,-35 0-15,18 1-16,-18-1 15,-36 0 1,1 18-1,-18 0 1,0 0 0,36 18-1</inkml:trace>
  <inkml:trace contextRef="#ctx0" brushRef="#br0" timeOffset="116186.4">22490 16404 0,'0'0'0,"17"-17"16,1-1-1,-1 0 1,19 18-1,-1-17 1,-17 17-16,-1 0 16,1 17-1,-18 1-15,18-18 16,-18 35 0,-18 0-1,0-35-15,-17 36 16,17-1-1,-35 18 1,36-35 0,105-36 46,-35 0-46,-35 1-16,17 17 0,-17-18 0,34 0 15,72-17 1,-106 35-16,52-18 16,-17 1-1,-18 17 1</inkml:trace>
  <inkml:trace contextRef="#ctx0" brushRef="#br0" timeOffset="117569.56">20937 16298 0,'0'-17'31,"18"17"0,-18-18-15,0 36 15,0 35 0,-18 52 1,18 54-1,0-141-31,0 35 15,-17 35 1,-1-35 0,0 0 15,18-18-15,0 0-1,0-17-15,0 0 31,18-36 48,53 0-33,87-17-14,-122 35-32,-1 0 0,194-35 15,-193 35 1,52 0-16,0-18 16,-35 18-16,70-17 15,-70 17-15,71-18 16,-89 18-16,71 0 15,35 0 1,35 0 0,-158 0-16,52 0 15,-52 0-15,17 0 0,36-18 16,17 18 0,-35 0-1,-35 0 1,-1-17-1,-34-1 48,-1 18-63</inkml:trace>
  <inkml:trace contextRef="#ctx0" brushRef="#br0" timeOffset="119419.05">21026 16122 0,'0'0'15,"-18"0"1,0 0 15,1 0 0,34 0 32,19 0-48,105 0 1,159 0 15,35-18 16,-35 1-16,-265 17-31,88 0 16,1 0 0,-18 0-1,-18-18 1,0 18 0,0 0-1,-17 0 1,-18 0-1,-36 0-15,1 0 16,0-18-16,-1 18 0,18 0 16,-17 0-1,0-17 32,-1 17-31,1 0-1,0 0 1,-1-18 0,1 18-1,0 0 1,-1 0 0,1 0 46,0 0-31,-18 18 63,0 17-78,-18 53 15,18 18 0,-18-88-31,1 70 31,-1 18 1,-17 0-1,17-18 0,18-71-31,0 1 16,0 35-1,0-18 1,0-17 0,0 0 46,-18-18 32,1 0-78,-1 0-16,0 0 15,1 0-15,-1 0 16,-70 0-1,70 0-15,-52 0 16,52 0-16,-35 0 16,-17 17-1</inkml:trace>
  <inkml:trace contextRef="#ctx0" brushRef="#br0" timeOffset="120584.68">21008 16069 0,'-18'18'31,"1"-18"0,17 17 0,-18-17-15,18 36 156,0-1-125,0 18-32,0-18 17</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30:50.957"/>
    </inkml:context>
    <inkml:brush xml:id="br0">
      <inkml:brushProperty name="width" value="0.05292" units="cm"/>
      <inkml:brushProperty name="height" value="0.05292" units="cm"/>
      <inkml:brushProperty name="color" value="#FF0000"/>
    </inkml:brush>
  </inkml:definitions>
  <inkml:trace contextRef="#ctx0" brushRef="#br0">14482 11571 0,'0'0'0,"-36"-18"15,36 1 1,0 34 15,0 36-15,0-35-1,0 0-15,0 123 32,0-124-32,0 142 31,0-71 0</inkml:trace>
  <inkml:trace contextRef="#ctx0" brushRef="#br0" timeOffset="332.7">14411 11624 0,'0'0'0,"-35"-35"16,17 17 0,18 0-1,53 18 1,0 18-1,-35-18-15,-1 0 0,18 18 16,-17-18-16,-18 17 0,18 1 16,-1 17-1,-17 1 1,0-1 0,-35 0-1,17-17 1</inkml:trace>
  <inkml:trace contextRef="#ctx0" brushRef="#br0" timeOffset="648.7">14887 11412 0,'0'-17'0,"0"34"0,0-52 16,0 17-1,-35 36 1,0 17 0,-18 36-1,35 35 1,0 0-1,36-1 1,-18-87 0,18 17-16,-1 1 15,72 34 1,-54-70-16</inkml:trace>
  <inkml:trace contextRef="#ctx0" brushRef="#br0" timeOffset="932.69">15169 11589 0,'0'-36'31,"0"72"-31,36-19 63,-1 36-48,18 0 1,-18 0 0,-35-35-16,18-18 0,-18 17 15,0 1-15,17-18 16</inkml:trace>
  <inkml:trace contextRef="#ctx0" brushRef="#br0" timeOffset="1201.7">15399 11518 0,'-71'-17'31,"142"34"-31,-230 54 31,141-54-31,18 1 0,-17 0 16,-19 88 0,19-36-1,-1-17 1,18-35-16,0-1 0</inkml:trace>
  <inkml:trace contextRef="#ctx0" brushRef="#br0" timeOffset="1632.6799">15681 11448 0,'0'-18'31,"-18"18"-15,1 18 0,-19-1-1,-16 19 1,16-19-1,36 1 1,0-1 0,53 1 15,18 0-15,-18-18-1,0 17 1,-1-17-1,-16 0 1,-19 0 15</inkml:trace>
  <inkml:trace contextRef="#ctx0" brushRef="#br0" timeOffset="1881.68">15610 11853 0,'0'0'0,"0"0"15,18 0 16,53 0-15,-1 0 15,-35 0-31</inkml:trace>
  <inkml:trace contextRef="#ctx0" brushRef="#br0" timeOffset="3031.95">16122 11501 0,'-18'-18'16,"1"-17"15,17 17 16,17 0-16,1 18-15,0-17-1,17 17 16,0 0 16,18 35-15,-53-17-17,0 17 1,-18-17-1,-17-1 1,35 1-16,-18-18 16,1 17-1,-1-17 1,36 0 46,35-17-30,-36 17-17,19 17 1,-1 1 0,-17 0-1,-1-1 1,-17 19-1,-17-1 1,-1-17 0,-17 17-1,17-35 1,0 0-16,1 0 16</inkml:trace>
  <inkml:trace contextRef="#ctx0" brushRef="#br0" timeOffset="3581.99">16510 11412 0,'0'0'15,"0"-35"1,-71 35 15,54 0-15,-18 18-1,17 17 1,0 0 0,18 1-1,18-19 1,17 1-1,-17-18 1,17-18 15,-35 1-31,18 17 16,-1-36 0,1 19-1,-18 34 32,0 1-31,0 17-1,0 18 1,0-35-16,0-1 16,18 54-1,-18-53 1,0-1-1</inkml:trace>
  <inkml:trace contextRef="#ctx0" brushRef="#br0" timeOffset="3914.15">16669 11342 0,'0'0'0,"0"-18"0,0 1 15,17 52 32,72 88-16,-72-87-31,1 69 16,-18-87 0,0 0-16,0-1 0,-35 54 31,-1-18-15,36-36-16</inkml:trace>
  <inkml:trace contextRef="#ctx0" brushRef="#br0" timeOffset="4164.67">17039 11536 0,'0'0'0,"18"-53"31,17 35-15,-17 18-1,-1 0-15,19 0 16,17 0 0,-1 0-16</inkml:trace>
  <inkml:trace contextRef="#ctx0" brushRef="#br0" timeOffset="4397.67">17180 11677 0,'0'0'0,"-17"0"15,34-18 17,1 18-17,0 0-15,-1 0 16,1 0-16,-1-17 0</inkml:trace>
  <inkml:trace contextRef="#ctx0" brushRef="#br0" timeOffset="5131">17798 11430 0,'-18'-18'31,"0"18"-16,1 18 17,-36 53-1,35-1 0,53-17 0,-17-53-31,17 18 16,1-36 0,-19 18-16,1-18 15,17 1 1,-35-19 0,0 19-16,0-1 15,-17-17 1,-19 0-1,-17 35 1,18-18 0</inkml:trace>
  <inkml:trace contextRef="#ctx0" brushRef="#br0" timeOffset="5306.01">18009 11501 0,'0'-18'32,"0"36"-32</inkml:trace>
  <inkml:trace contextRef="#ctx0" brushRef="#br0" timeOffset="5831.04">18239 11430 0,'0'0'0,"-18"-18"16,0 18 0,-17 36 31,17-1-32,18 18 1,0-18-1,0 0 1,36-17 0,-36 0-1,17-18 1,36 0 0,-17-18-1,-1 0 1,-18 18-16,-17-17 0,18-19 31,-18 1-15,0 18-16,0-1 0,0 0 15,-35-17 1,17 17 0,1 1-1,-1 17 1</inkml:trace>
  <inkml:trace contextRef="#ctx0" brushRef="#br0" timeOffset="6687.66">18662 11342 0,'18'-18'47,"-18"36"0,-18-1-31,18 1-1,-35 35 17,35-18-1,17-35 31,36-17-46,-18 17 0,-17 0-1,17 0 1,-17 0-1,-18 17 1,18 1 0,-18 0 15,-18-1-15,0 1-1,1-1 1,-1-17-16</inkml:trace>
  <inkml:trace contextRef="#ctx0" brushRef="#br0" timeOffset="7579.99">18644 11342 0,'0'0'0,"0"-53"31,53 35 1,71 18-1,-36-17-16,-35-1 32,-36 0-15,-17 36-1,0 17 0,0-17-31,0 52 16,0-52-1,0 35 17,0-35-17,0-36 16,18 18-15,0-18 0,17 18-1,-17 0 1,17 0 0,-17 0-1,-1 0 1,1-17-1,-1-1 17,-17 0-32,0-17 31,0 18-15,0-1-1,-17 18 16,17 35-15,-18-35-16,18 35 16,0-17-16,-17 0 0,17-1 15,0 36 1,0-35-16,0 17 16,0-17-1,0-1 1,0 1-1</inkml:trace>
  <inkml:trace contextRef="#ctx0" brushRef="#br0" timeOffset="8230.54">19438 11289 0,'0'0'0,"0"-35"16,0 17 0,-35-17-1,17 35 1,-35 0 0,18 17-1,17 1 1,18 17-1,0 1 1,18-19 0,17 18 15,-17-35-31,0 0 0,-1 18 16,1-18-16,-1 18 15,36 17 1,-17-17-1,-19 17 1,-17 0 0,0-17-1,0-1-15,0 1 16,-35 0 0,0-18-1,17 0 1,-17 0-1,17-18 1,1 18-16,17-18 16,0-34 15,17-1-15,1 17-1,-1 19 1,1-19-1,0 19 1,-18-1-16</inkml:trace>
  <inkml:trace contextRef="#ctx0" brushRef="#br0" timeOffset="11478.71">14728 13229 0,'0'0'0,"0"-17"47,0 34-16,0 18 0,18 71-15,17 71 31,-35-160-47,0 36 15,0 0 1,0 0-1,0-35 1</inkml:trace>
  <inkml:trace contextRef="#ctx0" brushRef="#br0" timeOffset="11862.69">14746 13406 0,'0'0'0,"-35"-53"15,35 35 1,0 0 0,0 1-1,0-1 1,35 0-1,18 18 1,-35 0-16,17 0 16,18 36-1,-36-1 1,1 18 0,-18-18-1,-18 0 1,18-17-16,-17-18 15,-1 18-15,18-1 0,-17 1 16,-1-18 0</inkml:trace>
  <inkml:trace contextRef="#ctx0" brushRef="#br0" timeOffset="12229.12">15258 13123 0,'0'0'0,"0"-17"31,-36 34-16,19 1 1,-36 88 0,35 0-1,18-71 1,0 0-16,0-17 0,0 17 0,0-17 16,18 88-1,-1-36 1,-17-52-16,0-1 0,18 1 0,0-18 15,35 35 1,-36-35-16</inkml:trace>
  <inkml:trace contextRef="#ctx0" brushRef="#br0" timeOffset="14231.34">15522 13317 0,'0'0'0,"-17"0"31,52-17 47,-17 17-62,70 0 0,70-18 15,-87-17 0,-36 0 0,-35 52 16,-35 18-31,-18 1-1,18 34 1,17-52-16,1-18 0,-1 18 0,18-1 16,-53 36-1,35-35-15,1 17 16,-1-17 0,18-1-1,0-34 16,35 17-15,-17 0 0,17 0-1,18 0 1,0 17 15,-35-17-15,17 18-1,-17-18-15,-1 0 0,1 0 0,0 0 16</inkml:trace>
  <inkml:trace contextRef="#ctx0" brushRef="#br0" timeOffset="14712.53">16404 13247 0,'0'-18'0,"0"36"0,0-71 16,0 35 0,-17 54 30,-36-1-14,35-18-17,0-17-15,18 18 0,-17-18 16,-1 18 0,0-18-1,18 17 1,18-17 15,0 18-15,-1-18-1,19 18-15,69-1 47,-34 1-31,-53-18-16,-1 0 0,1 18 15,17-18-15</inkml:trace>
  <inkml:trace contextRef="#ctx0" brushRef="#br0" timeOffset="14995.59">16298 13511 0,'0'0'16,"-17"18"-16,-19-18 31,54 18 0,88-18 0,-88 0-31,17 0 0,0 0 16,-17 0-16,17 0 16</inkml:trace>
  <inkml:trace contextRef="#ctx0" brushRef="#br0" timeOffset="15828.08">16422 13123 0,'-18'0'0,"18"18"63,0 0-48,-53 35 16</inkml:trace>
  <inkml:trace contextRef="#ctx0" brushRef="#br0" timeOffset="17010.68">16986 13018 0,'0'-18'0,"18"0"31,-18 1 0,18 17-15,34 17 15,1 19 1,88 34 14,-105-35-14,-19-35-17</inkml:trace>
  <inkml:trace contextRef="#ctx0" brushRef="#br0" timeOffset="17294.53">17321 12912 0,'0'0'0,"-17"-18"16,-1 18 15,0 18-16,1-1 1,-18 54 0,-1-18-1,1 0 1,17 0 0,1-18-1</inkml:trace>
  <inkml:trace contextRef="#ctx0" brushRef="#br0" timeOffset="17577.95">17515 13035 0,'0'-17'0,"18"-1"31,35 0-15,0 18-1,17 0 1,-52 0-1</inkml:trace>
  <inkml:trace contextRef="#ctx0" brushRef="#br0" timeOffset="18360.5">17886 13018 0,'-18'0'31,"36"0"-31,-18 0 47,35 0-31,-17-18-1,17-17 1,0-1 0,-17-17-1,0 53-15,-18-35 16,17 0 0,-17 17-1,0 1 16,0 34-15,-17 1 0,-1 17-1,18-17-15,-18 17 16,18-17-16,0-1 16,18 19-1,17-19 1,-17-17-1,17 0 1,-17-17-16,-1-1 16,36-17-1,-17-18 1,-1 0 0,-17 0 15,-1 18-16,-17 17-15,-35 71 47,17-18-31,1 36 0,17-36-1,0-17-15,0-1 16,17 19-1,19-19 1,-19-17 0</inkml:trace>
  <inkml:trace contextRef="#ctx0" brushRef="#br0" timeOffset="18844.56">17268 13423 0,'-88'18'32,"176"-36"-32,-193 53 31,210-52 0,37-1-15,-90 18-16,1 0 0,18 0 0,35-17 15,141-19 1,-71 19 0,-70-19-1,-88 36-15,-18-17 31</inkml:trace>
  <inkml:trace contextRef="#ctx0" brushRef="#br0" timeOffset="19544.12">17868 13547 0,'-17'0'31,"-19"35"16,-34 53-16,52-88-31,18 18 0,0-1 16,0 54-1,0-36 1,18-35 15,52-17 0,-52-1-31,0 0 16,-1 1 0,-17-1-16,0 0 15,0 1 1,0-19 0,-35 36-1,17-17 1,1-1-16,-19 1 31,89-1 32,88 0-32,-105 18-16,17-17 1,17-1 0,-17 0-1,-35 1-15,-1 17 16,-17-18 0</inkml:trace>
  <inkml:trace contextRef="#ctx0" brushRef="#br0" timeOffset="20144.09">18644 12735 0,'0'-53'31,"53"53"1,0 53-17,-35-35-15,17 0 0,89 140 32,-89 54-1,-123 17 0,35-141-15,35-70-16,-35 35 15</inkml:trace>
  <inkml:trace contextRef="#ctx0" brushRef="#br0" timeOffset="20385.41">19050 13053 0,'53'-71'31,"-35"71"-31,-1 0 16,1 0-16,70-17 15,-70 17-15</inkml:trace>
  <inkml:trace contextRef="#ctx0" brushRef="#br0" timeOffset="20627.3">19262 13088 0,'0'0'0,"-18"18"16,36-18 30,17-18-30,-17 18-16,-1 0 16,36-18-1</inkml:trace>
  <inkml:trace contextRef="#ctx0" brushRef="#br0" timeOffset="21243.82">19844 12823 0,'0'-17'0,"-18"34"62,0 19-46,1-1 0,17 18-1,0-18 1,0 18 0,17-35-1,19-1 1,-1-17-1,0-17 1,1-18 0,-1-1-1,-18 19 1,-17-36 0,-17 17 15,-18 19-16,17-1-15,-17 18 16,-1-18 0,19 18-16</inkml:trace>
  <inkml:trace contextRef="#ctx0" brushRef="#br0" timeOffset="21422.82">20073 12859 0,'0'-18'15</inkml:trace>
  <inkml:trace contextRef="#ctx0" brushRef="#br0" timeOffset="21943.52">20302 12788 0,'0'-17'31,"-17"52"16,-1 0-31,0 36 15,18-36 0,0-17-31,18-18 0,0 0 0,-1 17 16,19-17 0,-1 0-1,18-17 1,-18-1 0,-35 0-16,18 18 0,-18-17 0,17 17 15,-17-53 1,0 17-1,-17 1 1,-19 18 0,1-1-1,18 18-15,-1 0 16,0 0 0,18 18-1</inkml:trace>
  <inkml:trace contextRef="#ctx0" brushRef="#br0" timeOffset="22360.1">20638 12682 0,'17'0'0,"-34"0"0,-1 18 62,0 17-46,1-17-1,17 0 1,0-1 0,17-17-1,1 0 1,0 0-1,34 0 1,-34 0-16,0 0 16,35 18-1,-18-1 1,-17 1 0,-18 0-1,0-1-15,0 1 16,-18 0-1,-17-1 1,17-17 0</inkml:trace>
  <inkml:trace contextRef="#ctx0" brushRef="#br0" timeOffset="23209.92">20708 12700 0,'-18'-53'16,"18"35"0,18 1-16,0-1 15,52 18 1,-52 0-16,35 0 15,-36 0-15,1 0 16,17-17-16,-17 17 0,0 0 16,-1 0-16,1 0 0,35-18 15,-36 0 1,1 18 15,-18 36 16,-18 16-31,18 1-1,0 0 1,-17-17 0,17-19-1,0 1 1,17-36 15,36 1-15,-35-1-1,0 18 1,17 0 0,-35 18-1,18-18 1,-1-18 15,1 0-15,-18 1-1,0-19 1,17 1 0,-34 53 46,17-1-46,-18 89 15,18 0-15,0-88-1,0-1 16,18-17-31</inkml:trace>
  <inkml:trace contextRef="#ctx0" brushRef="#br0" timeOffset="23843.66">21590 12629 0,'0'-17'0,"0"34"0,0-87 32,0 52-32,0 1 0,-18 17 15,-35-18 1,1 18 0,-1 71 15,53-19 0,17-16-15,19-19-1,-1 1 1,18 0 0,0-1-1,0 1 1,-36 17-1,1-17 1,-18 17 0,0-17-1,0-1-15,-53 1 32,18 0-17,-1-18 16,19-18-15,-1 0 0,0 1-1,18-1-15,0-17 16,0 0 0,18 35-16,-18-36 15,18 36-15,-18-17 0,17-1 16,1 0-16,0 18 0,-18-17 15,17-1-15</inkml:trace>
  <inkml:trace contextRef="#ctx0" brushRef="#br0" timeOffset="25026.16">14834 14676 0,'0'0'16,"0"-18"-16,0 0 16,18 18-1,-18-17 1,0 34 46</inkml:trace>
  <inkml:trace contextRef="#ctx0" brushRef="#br0" timeOffset="25310.22">14870 14852 0,'0'0'0,"17"0"15,1 18 16,-18-1-15,17 1 0,-17 17-1,18 0 1,-18 1 0,0-19-1,18-17 1</inkml:trace>
  <inkml:trace contextRef="#ctx0" brushRef="#br0" timeOffset="25459.12">15134 14834 0,'0'-17'15,"0"34"-15</inkml:trace>
  <inkml:trace contextRef="#ctx0" brushRef="#br0" timeOffset="25942.35">15258 14764 0,'0'-18'31,"17"18"16,1 0-31,17 0-1,-17 0 1,-18-18-1,17 18-15,1-35 32,0 18-17,-18-1 1,0 0 0,-18 36 15,0 0-16,-17 17 1,18-18 0,17 1-16,-18 0 15,18 17-15,0 0 16,18-17 0,-18 0-1,17-18-15,18 0 16</inkml:trace>
  <inkml:trace contextRef="#ctx0" brushRef="#br0" timeOffset="26092.32">15540 14817 0,'0'0'15,"0"-36"1,18 19 15</inkml:trace>
  <inkml:trace contextRef="#ctx0" brushRef="#br0" timeOffset="26642.91">16016 14693 0,'18'-53'31,"-1"36"-15,1 70 31,-18-18-31,35 141 15,-17 1 0,-18-160-31,0 19 16,0-1-1</inkml:trace>
  <inkml:trace contextRef="#ctx0" brushRef="#br0" timeOffset="26975.88">16069 14746 0,'-18'-88'31,"36"176"-31,-36-211 31,18 105-31,36 18 16,52 18 0,-53 17-1,0 0 1,-35-17-16,0-1 16,18 1-16,-18 17 15,-35 1 16,17-19-15,0 1-16</inkml:trace>
  <inkml:trace contextRef="#ctx0" brushRef="#br0" timeOffset="27294.87">16563 14464 0,'0'-35'31,"0"70"-31,-53-17 31,53-1-31,-53 89 31,53-18-15,-18-70-16,18-1 0,0 72 16,36-1-1,-1-18 1,0-34 0,18-36-1</inkml:trace>
  <inkml:trace contextRef="#ctx0" brushRef="#br0" timeOffset="28141.88">16792 14658 0,'-17'-35'31,"17"17"1,17 18-1,107 0 0,-107 0-15,72 0-1,-54-18 1,-18 1 0,1-1-16,-18 36 62,-35 17-46,-36 36-1,18-19 1,53-34-16,-35 17 16,17-17-1,-17 17 16,53-52 16,17-1-15,0 18-17,1 0 1,-1 18-1,-17-18-15,17 0 16,0 0 0,0 0-1,-17 0-15,0 0 16</inkml:trace>
  <inkml:trace contextRef="#ctx0" brushRef="#br0" timeOffset="28668.58">17639 14552 0,'0'-18'0,"0"36"0,0-71 31,0 71 1,-18-18-17,-35 35 1,0 0 15,36-17-31,-1-18 0,0 0 0,18 18 16,-17-18-16,-1 0 0,18 17 0,-35-17 15,35 18 1,35-18 31,71 18 0,18-1-16,-36-17-15,-71 0-1</inkml:trace>
  <inkml:trace contextRef="#ctx0" brushRef="#br0" timeOffset="29041.79">17445 14870 0,'0'0'0,"-18"0"15,1 0 17,52 17-17,71-17 16,-36 0 1,36 0-17,-88 0-15,17 0 16,-17 0 0</inkml:trace>
  <inkml:trace contextRef="#ctx0" brushRef="#br0" timeOffset="30775.15">18609 14235 0,'0'-18'31,"0"0"16,0 1-16,0-1-15,0 0 0,88 1 15,0 34 0,-88 36 0,0-17-15,-17-1 0,-19-17-1,19-1 1,-1 1-1,53-36 95,-17 18-95,0 18-15,17-1 32,0 36-1,-52 0 0,-36-17 0,-18-19 1,54-34-32,-1-1 31,0 0-31</inkml:trace>
  <inkml:trace contextRef="#ctx0" brushRef="#br0" timeOffset="31441.29">19068 14129 0,'0'-36'31,"0"72"-31,0-89 16,-18 35 15,-17 1-15,-1 17 0,1 17-1,18 18 1,-1 1-1,18-1 1,0 0 0,18-17-1,17-18 1,-18 0 0,19 0-1,-36-18-15,17 18 16,-17-17-16,18 17 0,-18-18 15,18 0 17,-18 1-17,0 34 32,0 1-31,0 35-1,17 0 1,-17 0 0,18 0-1,-18-18 1,0 0 0</inkml:trace>
  <inkml:trace contextRef="#ctx0" brushRef="#br0" timeOffset="31857.98">19368 14323 0,'-18'-18'15,"53"18"48,89-35-32,-54 0 0,-52 35-15,-36 0 62</inkml:trace>
  <inkml:trace contextRef="#ctx0" brushRef="#br0" timeOffset="35609.97">19985 14005 0,'0'-17'31,"-18"-1"16,-17 36-16,-18 17 0,0 71 0,35 0 1,36-71-17,-18-17-15,18-18 16,-1 17-16,36 1 16,-17-18-1,-1-18 1,-18 18-16,-17-17 15,18 17-15,0-18 16,-18 0 15,0 1-15,-18 17 0,-17-18-1,0 18 1,17 0-16,0 0 0,1 0 15,-1 0 1,0 0 0</inkml:trace>
  <inkml:trace contextRef="#ctx0" brushRef="#br0" timeOffset="36292.86">20161 14093 0,'0'0'0,"0"-35"15,18 35 1,-18-35-1,18 17 1,-1 1 0,1 17-16,-1 0 15,19 0 1,-19 17 0,19 19-1,-36-19 1,0 18-1,-18-17 1,-17 0 15,17-1-15,0-17 0,36 0 62,0 0-63,-1 0-15,1 0 16,0 18 0,-1 17-1,-17-17 1,0 0-1,-17 17 1,-19-17 15,1-18-15,-18 0 0,18 0-1,17 0-15</inkml:trace>
  <inkml:trace contextRef="#ctx0" brushRef="#br0" timeOffset="37075.03">18891 14658 0,'0'0'0,"0"18"31,-17-18 0,34 0 0,54 0-15,-54-18-16,319 18 31,-1 0-15,-282 0-16,0 0 15,211-18 1,-211 18 15,-53-17-15</inkml:trace>
  <inkml:trace contextRef="#ctx0" brushRef="#br0" timeOffset="37974.83">19650 14852 0,'-18'0'46,"-35"53"-14,36-53-17,17 17-15,-53 54 16,17 0 31,54-18-32,17-53 1,1 0 15,-1-18-15,-18 0 0,1 1-1,0-19 1,-18 19-1,0-1 1,-18-17 0,0 17-1,1-17 1,17 17 0,-18 18-1,53 0 95,18-17-95,-35 17-15,0 0 16,35-18-1,-36 18-15,1 0 0,-1 0 0,1 0 16,0 0-16,-1 0 16,1-18-1,0 18 1,-18-17 46</inkml:trace>
  <inkml:trace contextRef="#ctx0" brushRef="#br0" timeOffset="38755.58">20690 14058 0,'0'0'0,"0"-35"16,0 17-1,0 36 1,71 52 31,70 107-32,-123-159 1,17 123 0,-53 35 15,18-158-31,-35 35 15,17-36 1,1 1-16,-36 35 16,35-36-16,1 19 0</inkml:trace>
  <inkml:trace contextRef="#ctx0" brushRef="#br0" timeOffset="39389.6">21255 14305 0,'0'-17'31,"0"34"-31,106-52 78,-18 17-46,-70 18-17</inkml:trace>
  <inkml:trace contextRef="#ctx0" brushRef="#br0" timeOffset="39616.6">21361 14411 0,'-18'0'31,"71"0"0,18-18 0</inkml:trace>
  <inkml:trace contextRef="#ctx0" brushRef="#br0" timeOffset="40472.92">21855 14023 0,'0'-18'31,"0"36"32,-18 0-48,0-18-15,1 52 32,-1 37-1,18-36 0,18-36-15,-1-17-1,1 18 1,53-36 0,-36 1-1,0-1 1,-17 0-1,-1-17 1,-17 0 0,0-1-1,0 1 1,-35 18 0,-18-1-1,0 18 1,36 0-1,-19 0-15,19 0 16</inkml:trace>
  <inkml:trace contextRef="#ctx0" brushRef="#br0" timeOffset="40776.91">22137 14093 0,'-18'0'62,"18"-17"1</inkml:trace>
  <inkml:trace contextRef="#ctx0" brushRef="#br0" timeOffset="41255.21">22384 13935 0,'0'0'0,"0"-18"31,-18 18 0,0 53 0,1-53-31,-1 71 32,18-54-17,0 18 1,18-17-1,17-18 1,0 0 0,18-18-1,-53 1-15,36-1 16,-19 1 0,1-19-1,-18 1 1,-18 17-1,-52-17 17,52 35-17</inkml:trace>
  <inkml:trace contextRef="#ctx0" brushRef="#br0" timeOffset="41705.41">22666 13811 0,'0'0'0,"-18"18"63,1 17-48,-1-17 1,18-1 0,35 1 46,-17-18-46,0 0-16,17 0 15,0 0 1,-17 18 0,-1-1-1,-17 1 1,0 0 0,0-1-1,-35-17 1,18 18-1</inkml:trace>
  <inkml:trace contextRef="#ctx0" brushRef="#br0" timeOffset="42571.58">22648 13829 0,'0'-35'16,"0"70"-1,0-88 1,36 35 0,34 18-1,-17 0 1,-35 0-16,-1 0 15,1 0-15,17 0 16,-17-17 0,0 17-1,-18-18 17,0 36-1,0 17-16,0 0 1,-18 1 0,18-1-1,0 0 1,0-17 0,0-1-1,0-34 1,18-1 15,-1 18-15,1 0-1,-1 0 1,1 0 0,17 0-1,-17 0 1,0 0-1,-1-18 1,-17 1-16,0-1 16,18 1-1,0-19 1,-18 19 0,0 34 46,-18 54-46,18-54-1,0 36 17,0-35-32,0 0 15,0-1 1,0 1-1</inkml:trace>
  <inkml:trace contextRef="#ctx0" brushRef="#br0" timeOffset="43221.7">23389 13794 0,'0'0'16,"35"-89"15,-52 72-15,-1 17-1,-52 17 17,34 19-17,19-19 1,17 19-1,0-19 1,35 1 0,-17-18-16,-18 18 0,17-18 15,19 17 1,-1-17 0,0 18-1,-35-1 1,18 1-16,-18 0 31,0 17-15,-18-35-1,0 0 17,-17 0-17,18 0 1,-19-18-1,19 1 1,17-1 0,0 0-1,17 1 1,1-1 0,17-17-1,-17 17 1,-18 1-1</inkml:trace>
  <inkml:trace contextRef="#ctx0" brushRef="#br0" timeOffset="45445.88">18062 15752 0,'-17'-53'31,"17"35"0,0 36 0</inkml:trace>
  <inkml:trace contextRef="#ctx0" brushRef="#br0" timeOffset="45720.88">18062 15893 0,'-17'0'16,"17"17"-1,0 1 1,0 0 0,0-1-1,0 1 1,0-1-16,0 1 15</inkml:trace>
  <inkml:trace contextRef="#ctx0" brushRef="#br0" timeOffset="45891.33">18221 15893 0,'0'-18'15,"0"36"-15,0-54 16</inkml:trace>
  <inkml:trace contextRef="#ctx0" brushRef="#br0" timeOffset="46404.06">18344 15840 0,'0'-18'16,"0"0"15,36 18-15,-19 0 15,19 0-15,-19 0-1,1 0 1,0-17 0,-18-1 15,0 1-16,0-1 1,-53 18 47,35 18-48,0-1 1,1 18-1,-1 1 1,18 17 0,0-18-1,0-17 1,18-18-16,-1 17 16</inkml:trace>
  <inkml:trace contextRef="#ctx0" brushRef="#br0" timeOffset="46587.92">18732 15875 0,'0'0'0,"0"-18"15</inkml:trace>
  <inkml:trace contextRef="#ctx0" brushRef="#br0" timeOffset="76946.59">19368 15646 0,'-18'0'31,"18"-18"688,0 0-703,18 18-1,-1-17 1,18 17 0,-17 0-1,17 17 1,-35 36 15,0-17-15,0-1-1,-17-17 1,-1-1 0,18 1 15,-18-18-31,18 17 16,-17-17-1,52 0 48,36 0-32,-36 18 0,-17 0-15,-18 35-1,0-18 1,-18-17 0,-17 17-1,-1-18 17,1-17-17,0 0 1,17-35-1</inkml:trace>
  <inkml:trace contextRef="#ctx0" brushRef="#br0" timeOffset="77546.39">19756 15593 0,'0'-35'31,"-53"17"1,35 36-17,-35-1 1,18 18-1,17 1 1,18-1 0,0-17-16,0-1 15,0 1-15,18 0 16,17-18 0,0-18-1,1 0 1,-36 1-16,53-54 31,-53 53-15,17 1-16,-17 52 78,0 36-63,0-54 1,-17 54 0,17-18-1,0-18 1,0-17-16,0 17 31</inkml:trace>
  <inkml:trace contextRef="#ctx0" brushRef="#br0" timeOffset="77746.39">19932 15752 0,'0'0'0,"0"-18"16,0-17-1,18 35 1,34-18 0,-16 18-16</inkml:trace>
  <inkml:trace contextRef="#ctx0" brushRef="#br0" timeOffset="78179.73">20391 15522 0,'0'-17'15,"-36"17"17,19 17-17,-36 1 1,17 35-1,19-36-15,-1 1 0,18 0 16,0-1-16,-17 1 0,17 17 16,0-17-16,0 0 0,17 17 15,1 0 1,17-35 0,0 18-1,-17-18-15,0-18 16,-1 0-1,1 18-15,-18-17 16,18-1-16,-18 1 16,-18-1 15,-70 18 0,52 0-31</inkml:trace>
  <inkml:trace contextRef="#ctx0" brushRef="#br0" timeOffset="78762.82">20514 15593 0,'0'-18'16,"0"36"-16,35-89 31,-17 71-31,35-17 32,-18 17-17,-17 0 1,-18 17-1,0 1-15,0 0 16,0-1-16,0 1 16,-35 17-1,35-17-15,-36-1 16,36 1 0,18-36 46,35 18-31,17 53 1,-70-35-17,0 0-15,0-1 16,0 1-1,-17 17 1,-19-17 0,-16-1-1,16-17 1</inkml:trace>
  <inkml:trace contextRef="#ctx0" brushRef="#br0" timeOffset="79245.98">19173 16281 0,'0'0'0,"-35"0"31,159-18 0,211-35 1,-265 53-32,424-35 31,-388 35-15,-53-18-16,35 18 0,-53 0 15,71-17 1,-70 17-16,-36-18 0,17 18 0,1 0 15</inkml:trace>
  <inkml:trace contextRef="#ctx0" brushRef="#br0" timeOffset="80029.57">20073 16369 0,'0'0'0,"-18"0"15,1 0 1,-19 18 0,19-18-16,-1 17 15,-17 18 1,0 18 0,-1-17-1,36 17 1,0-36-1,36 1 1,-1-18 0,0 0-1,18-18 1,-35 1 15,-1-1-31,1 0 16,-18-17-1,0 0 1,0-1 0,0 19-1,-18-18 1,-17 17 0,17 0-1,1 18 1,17-17-1,-18 17 1,36 0 15,35 0 1,0 0-17,35-18 1,-18 18-1,-17 0 1,-53-18-16,18 18 31</inkml:trace>
  <inkml:trace contextRef="#ctx0" brushRef="#br0" timeOffset="80340.06">20832 15928 0,'17'-18'32,"-34"36"-32,105-53 31,18 35 0</inkml:trace>
  <inkml:trace contextRef="#ctx0" brushRef="#br0" timeOffset="80578.64">20955 15998 0,'35'0'47,"1"0"-32,-19 0-15,1-17 16,-1 17-16,1 0 15</inkml:trace>
  <inkml:trace contextRef="#ctx0" brushRef="#br0" timeOffset="81143.13">22049 15593 0,'0'0'0,"0"-18"16</inkml:trace>
  <inkml:trace contextRef="#ctx0" brushRef="#br0" timeOffset="81845.78">22049 15593 0,'-18'0'172,"18"17"-125,0-34 62,18 17-93,-1 0-1,36-18 1,18 18 0,-18 0-1,0 0 1,-36-17 0,1 17-1</inkml:trace>
  <inkml:trace contextRef="#ctx0" brushRef="#br0" timeOffset="82162.77">22454 15416 0,'0'0'0,"18"-35"15,0 17 1,-18 36 15,17 35-15,-17 18-1,0-18 1,0-18 0,0 0-1,0-17-15,0-1 32</inkml:trace>
  <inkml:trace contextRef="#ctx0" brushRef="#br0" timeOffset="82400.8">22684 15540 0,'0'-18'0,"0"36"0,17-53 15,1 17 1</inkml:trace>
  <inkml:trace contextRef="#ctx0" brushRef="#br0" timeOffset="82911.7">23072 15258 0,'0'-36'31,"0"72"-31,-36-89 31,-17 88 0,-17 53 1,52-53-17,18 36 1,0-18-1,18 0 1,0-53-16,-1 18 16,1-1-16,-1-17 15,36 18 1,-17-36 0,-1 1-1,-35-1 1,18-17-1,-18 17 1,-18 0 0,-17 18-1,-18 0 1,0 18 0</inkml:trace>
  <inkml:trace contextRef="#ctx0" brushRef="#br0" timeOffset="83943.05">20232 17092 0,'0'-35'31,"0"70"-31,0-88 31,0 71-15</inkml:trace>
  <inkml:trace contextRef="#ctx0" brushRef="#br0" timeOffset="84162.95">20144 17286 0,'0'0'16,"0"-35"15</inkml:trace>
  <inkml:trace contextRef="#ctx0" brushRef="#br0" timeOffset="84363.97">20426 17198 0,'0'0'0,"0"-53"47,17 53-31</inkml:trace>
  <inkml:trace contextRef="#ctx0" brushRef="#br0" timeOffset="85327.9299">20814 16880 0,'0'0'16,"18"0"15,-18-17 0,-18 34 0,0 19-15,1 52 15,17-53-15,0-17 0,0-1-1,35 1 1,-17-18-1,17-18 1,0 1 0,0-1-1,-35 1-15,0-1 16,18-17 0,-18 17-1,0-17 1,-18 35-16,18-36 15,-17 19 1,-19-1 0,19 18-1,-1 0-15,18-17 16,18 17 46,-1 17-46,19-17 0,17-17-1,-36 17-15,1 0 0,17-18 16,36 0 0,-36 1-1,0-1 1,-17 18-1</inkml:trace>
  <inkml:trace contextRef="#ctx0" brushRef="#br0" timeOffset="85578.56">21396 16739 0,'0'0'0,"0"-17"16,18 17 0,-1-18-1,19 18 1,-19 0-1</inkml:trace>
  <inkml:trace contextRef="#ctx0" brushRef="#br0" timeOffset="85844.73">21431 16880 0,'0'0'31,"18"0"-15,17 0-1,0-17 1,18-1-1</inkml:trace>
  <inkml:trace contextRef="#ctx0" brushRef="#br0" timeOffset="87194.81">22437 16492 0,'0'0'0,"0"-53"31,0 36-15,35-1 0,18 1 15,0-1-15,0 18-1,-18 18 16,-35 34 1,-18-16-17,18-19 1,-17 1-16,-1 0 16,36-18 93,-1 17-93,1-17-1,35 36 1,-35-19-1,-18 1 1,0-1 0,-18 19-1,-17-19 1,-1-17 0,1 18 15,0-36-16</inkml:trace>
  <inkml:trace contextRef="#ctx0" brushRef="#br0" timeOffset="88110.26">22948 16387 0,'0'-18'0,"18"0"31,-18 1 0,-18-1 1,-17 0-1,17 1-15,-17 17 15,17 0-31,18 17 0,-17-17 15,-1 36 1,0-19 0,18 36-1,0-35 1,18 17 0,0-35-16,-1 0 15,19 0 1,-1 0-1,-17-18 1,17-17 0,-18 18-1,1-1 1,-18 0 0,0 36 46,18-18-46,-18 18-16,0 17 15,17 18 1,-17-36-16,0 19 16,0-19-16,18 19 15,-18-1 1,0-18-1,0 1 1</inkml:trace>
  <inkml:trace contextRef="#ctx0" brushRef="#br0" timeOffset="88311.4">23213 16475 0,'0'0'0,"-18"-18"15,18 0 1,18 18 0,17 0-1,36-17 1</inkml:trace>
  <inkml:trace contextRef="#ctx0" brushRef="#br0" timeOffset="88811.98">23636 16228 0,'0'-18'32,"-35"18"-17,17 0 1,-17 35 0,0 1-1,17 17 1,18-36-16,-18 19 15,18 16 1,0-34 0,36 0-1,-1-1 1,0-34 0,0-1 15,-35 0-16,18 1 1,-53-1 15,0 18-15,17 0-16,-17 0 16,17 0-1,0 0-15</inkml:trace>
  <inkml:trace contextRef="#ctx0" brushRef="#br0" timeOffset="89427">23742 16245 0,'0'0'0,"0"-17"16,0-1 0,35 0-1,0 18 1,1 0 0,-19 18-1,1 0 1,-18-1-1,0 19 1,-18-19 0,1 1-1,-1 0 1,53-18 78,1 0-63,-1 53 0,-35-18 16,-35 18-16,-36-36-15,53-17 0,-17 0-1</inkml:trace>
  <inkml:trace contextRef="#ctx0" brushRef="#br0" timeOffset="89926.95">22684 16916 0,'-18'0'0,"36"0"0,-54 0 15,19 0 1,105-18 15,-70 0-15,17 18-16,18 0 0,35-17 16,-35 17-16,388-71 31,-230 36-16,-175 35-15,-1-18 16,0 18-16,106-35 16,-123 17-1,0 18 1</inkml:trace>
  <inkml:trace contextRef="#ctx0" brushRef="#br0" timeOffset="90510.86">22666 17321 0,'0'0'0,"-18"0"16,54-17 31,-19 17-32,89-36 16,0 1 1,-88 35-32</inkml:trace>
  <inkml:trace contextRef="#ctx0" brushRef="#br0" timeOffset="90810.09">23160 17092 0,'0'-18'0,"0"36"0,18-53 31,-18 70 16,0 36-16,0-1 1,0-35-1</inkml:trace>
  <inkml:trace contextRef="#ctx0" brushRef="#br0" timeOffset="91010.07">23442 17145 0,'18'-18'0,"-36"36"0,36-71 47,-1 53-32</inkml:trace>
  <inkml:trace contextRef="#ctx0" brushRef="#br0" timeOffset="91509.83">23760 16951 0,'-18'-18'31,"0"18"-16,1 18 1,-19 17 0,19 1-1,-1-1 1,0 0 0,36 0-1,0 1 1,-1-19-1,19-17 1,17-17 0,-18-1-1,-18 0 1,1 1 0,-18-19-1,-18 36 16,-17 0-15,0 0 0,0 18-1,17-18-15</inkml:trace>
  <inkml:trace contextRef="#ctx0" brushRef="#br0" timeOffset="92209.83">24536 16422 0,'0'0'0,"-18"-18"16,18 1 15,53 17-15,18-18-1,-19 18 1</inkml:trace>
  <inkml:trace contextRef="#ctx0" brushRef="#br0" timeOffset="92442.67">24659 16528 0,'0'-18'32,"18"18"-17,52-18 1,-17 18 0,0-17-1</inkml:trace>
  <inkml:trace contextRef="#ctx0" brushRef="#br0" timeOffset="92976.23">25453 15893 0,'-18'-36'32,"71"36"15,-35 0-32,-1 0-15,72 0 16,-72-17-1</inkml:trace>
  <inkml:trace contextRef="#ctx0" brushRef="#br0" timeOffset="93493.52">25876 15699 0,'0'0'0,"0"-18"16,18-35-1,35 18 1,-18 17 0,0 1-1,-17 17 1,0 17-1,-1-17-15,1 18 0,0 35 32,-18-18-17,-36 18 1,1 0 0,35-36-16,-18 19 15,1-36-15,17 17 0,-18 1 16,-17 0-1,35-1 1,17-34 31,19-1-31,-19 18-16,107-18 46,-89 18-30,0-17 0,-17 17-16</inkml:trace>
  <inkml:trace contextRef="#ctx0" brushRef="#br0" timeOffset="94192.52">26370 15610 0,'0'-52'32,"0"104"-32,0-69 62,-18 52-46,18-17-16,-17 17 15,-1 18 1,1-18 0,17-17-1,17-18 48,36 0-32,-35 0-31,35 0 31,-36 0 0,1-18-15,0 1 0,-18-1-1,17 0-15,-17 1 16,0-1 0,0 0-16,0 1 15,0-1 16,0 36-15,0-1-16,0 1 16,0 0-16,0-1 15,0 71 1,0-52 0,0-19-1,0 19 1</inkml:trace>
  <inkml:trace contextRef="#ctx0" brushRef="#br0" timeOffset="94608.48">25982 16157 0,'0'0'15,"-123"0"1,105 0-16,0 0 16,1 0-1,70 0 1,88 18 15,-88-18-31,-18 0 0,71 0 16,105 0-1,-158 0-15,-17 0 0,52 0 16,-35 0-16,-18-18 0,0 18 0,1 0 16,69 0-1,-87-17 1</inkml:trace>
  <inkml:trace contextRef="#ctx0" brushRef="#br0" timeOffset="94960.07">25541 16598 0,'-18'0'32,"36"0"-32,17 0 47,71-17-32,-53 17 1,0 0 15</inkml:trace>
  <inkml:trace contextRef="#ctx0" brushRef="#br0" timeOffset="95275.58">25964 16422 0,'0'0'0,"0"-18"15,18 18-15,0 18 47,-18 70-16,0-70-15,0 35 0,0-36-16,0 1 15,17 17 1</inkml:trace>
  <inkml:trace contextRef="#ctx0" brushRef="#br0" timeOffset="95466.97">26176 16563 0,'0'0'0,"0"-35"31</inkml:trace>
  <inkml:trace contextRef="#ctx0" brushRef="#br0" timeOffset="95992.45">26423 16387 0,'0'-18'31,"0"36"16,-53 17-32,53-18 1,-35 36 0,17 0-1,1 0 1,17-18 0,17 1-1,18-19 1,-17-17-1,17 0 1,1-17 0,-19-1-1,-17 0 1,0 1 0,0-1-1,-35 18 1,0 0 15,-1 0-15,19 18-16</inkml:trace>
  <inkml:trace contextRef="#ctx0" brushRef="#br0" timeOffset="96824.75">27146 15857 0,'0'-35'31,"0"17"0,18 18-15,70 0 15,-53 0-15,-17 0-16,0 0 15</inkml:trace>
  <inkml:trace contextRef="#ctx0" brushRef="#br0" timeOffset="97058.25">27270 15946 0,'0'0'0,"-18"0"32,36 0-17,17-18 1,0 18 0,1 0-1,-1 0 1</inkml:trace>
  <inkml:trace contextRef="#ctx0" brushRef="#br0" timeOffset="99291.19">27887 15575 0,'35'-35'32,"-70"70"-32,70-88 31,-35 71 0,0 52 0,18 1 1,-18-18-1,0-35-15</inkml:trace>
  <inkml:trace contextRef="#ctx0" brushRef="#br0" timeOffset="99799.55">28187 15469 0,'0'0'0,"0"-35"31,0 53 16,-35 52-16,17-70-31,18 18 31,18 0 0,35-36 1,-36 18-17,36 0 1,-35 0 0,-18 18-1,17-18-15,-17 17 31,0 18 1,-17-17-17,-1 0 1,-17-1 0,0-17-1,35 18-15</inkml:trace>
  <inkml:trace contextRef="#ctx0" brushRef="#br0" timeOffset="100140.92">28240 15434 0,'0'-18'0,"0"36"0,0-53 15,-18 17 17,36 0-17,0 18-15,17 0 16,35-17 0,1 17-1,-1 0 1,-34-18-1,-19 18 1</inkml:trace>
  <inkml:trace contextRef="#ctx0" brushRef="#br0" timeOffset="100866.95">27764 15963 0,'0'0'16,"-18"0"0,71-17 46,53 17-46,-89 0-16,107-18 15,17 0 17,-106 18-32,53-17 15,-52 17-15,-19-18 0,1 18 0,17 0 16,18-18 0,-35 1-1,-1 17-15</inkml:trace>
  <inkml:trace contextRef="#ctx0" brushRef="#br0" timeOffset="101390.57">27852 16087 0,'-35'0'31,"35"-18"-31,-18 18 16,53 0 46,283-18-30,-265 18-32,176-17 31,71-1 0,-247 0-15,-36 18-1,-34 0 32</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33:12.275"/>
    </inkml:context>
    <inkml:brush xml:id="br0">
      <inkml:brushProperty name="width" value="0.05292" units="cm"/>
      <inkml:brushProperty name="height" value="0.05292" units="cm"/>
      <inkml:brushProperty name="color" value="#FF0000"/>
    </inkml:brush>
  </inkml:definitions>
  <inkml:trace contextRef="#ctx0" brushRef="#br0">24024 2822 0,'-17'0'16,"17"-17"-1,0 34 48,0 71-32,0-70-15,0 176 15,0-106-15,0-70-16,0 17 15,0-17 1,0-1-16</inkml:trace>
  <inkml:trace contextRef="#ctx0" brushRef="#br0" timeOffset="380.11">24042 2928 0,'-18'-18'0,"36"36"0,-71-53 15,35 35-15,1-18 0,-1-17 16,18 17 0,18 1-1,52 17 1,1 17-1,-54-17 1,19 18-16,-1 17 16,-35 0 15,0-17-31,0 17 16,-18 1-1,-17-19 1,0 19-1</inkml:trace>
  <inkml:trace contextRef="#ctx0" brushRef="#br0" timeOffset="731.23">24395 2752 0,'0'-18'31,"0"36"1,0 17-17,-18-35-15,18 35 0,0-17 16,-18 52-1,18-52-15,0 0 0,0 17 0,0 0 16,18 53 0,-18-70-16,18 35 15,-18-35-15,17-1 0,1 19 16,0-36-16,-18 35 16,17-35-1</inkml:trace>
  <inkml:trace contextRef="#ctx0" brushRef="#br0" timeOffset="1046.1499">24677 2928 0,'-18'-18'16,"18"1"-16,18 52 15,-1-53 32,1 54-31,0-36-16,35 53 16,35 35-1,-35-35 1,-36-36-1</inkml:trace>
  <inkml:trace contextRef="#ctx0" brushRef="#br0" timeOffset="1329.83">25012 2840 0,'0'0'0,"-18"-18"15,1 36 17,-19 35-17,1 0 1,-18 0-1,53-36-15,-17 1 16,-1 0-16,-17 34 31,17-16-15</inkml:trace>
  <inkml:trace contextRef="#ctx0" brushRef="#br0" timeOffset="1913.16">25453 2840 0,'35'-35'15,"-52"52"32,-36 19-15,35-19-17,-17 1 1,17-1-1,-17 1 1,17 0 0,1-18-1,17 17 1,0 1 15,0 0-15,35-1-1,0 19 1,-17-36-16,-1 17 16,1-17-16,17 18 0,36-1 31,-1 1-15,-17 0-1,-35-18 1</inkml:trace>
  <inkml:trace contextRef="#ctx0" brushRef="#br0" timeOffset="2496.69">25753 2822 0,'-18'0'16,"1"-17"-1,17-1 1,35 18 31,-18 0-32,19 0 1,17 0 0,-36 0-1,1-18 1,0 1-1,-18-1 1,0 0 31,0 54 0,-18 70-16,18-89-15,0 71-1,0-35 1,0-35-16,0 0 16,0-1-16,0 18 15</inkml:trace>
  <inkml:trace contextRef="#ctx0" brushRef="#br0" timeOffset="2729.69">25876 2946 0,'-17'0'0,"-1"-18"31,18 0-15,88 18 31,-70 0-47</inkml:trace>
  <inkml:trace contextRef="#ctx0" brushRef="#br0" timeOffset="3196.73">26194 2822 0,'0'0'0,"0"-17"31,-18 52 16,0-35-32,-17 35 1,18 0 0,-1-17-1,18 0 1,18-18 15,17-18-15,0 18 15,0 0-15,1 0-1,-19 18 17,1-1-17,0 1 1,-18 0-16,0-1 15,0 1 1,-36 0 0,19-1-1,-19 1 1</inkml:trace>
  <inkml:trace contextRef="#ctx0" brushRef="#br0" timeOffset="3438.68">26229 2805 0,'0'0'0,"-18"-18"15,18 0 1,0 1-1,18 17 1,35 0 0,-35 0-16,34 0 15,-34 0-15,0 0 0</inkml:trace>
  <inkml:trace contextRef="#ctx0" brushRef="#br0" timeOffset="3740.7">26441 2681 0,'0'-18'0,"0"1"16,0-1 15,0 36 0,35 17-15,0 18-1,18 18 1,-35-54-16,-18 19 0,35 16 16,-17 19-1,-18 0 1,0-19 0,-18-34-16,0 0 15,1-18-15,17 17 16</inkml:trace>
  <inkml:trace contextRef="#ctx0" brushRef="#br0" timeOffset="3963.25">26917 2928 0,'18'-18'32,"52"1"-1,18-1-15</inkml:trace>
  <inkml:trace contextRef="#ctx0" brushRef="#br0" timeOffset="4181.39">27023 3016 0,'-18'18'31,"36"-36"-31,-36 54 15,36-36 1,-1 0-16,1 0 16,53-18-1</inkml:trace>
  <inkml:trace contextRef="#ctx0" brushRef="#br0" timeOffset="4912.59">27675 2663 0,'0'0'0,"0"18"63,-17-18-48,-36 53 16,35-35-15,1-1-16,17 19 16,-18-19-1,18 1-15,0 0 16,0 17 0,35-35-1,-17 17-15,-1-17 16,36-17-1,-35-1 1,0-17 0,-1 0-1,1-1 17,-18 1-17,-18 0 1,-17 17-1,0 0 1,17 18-16</inkml:trace>
  <inkml:trace contextRef="#ctx0" brushRef="#br0" timeOffset="5285.28">27922 2734 0,'-17'18'32,"17"-36"77,0 0-78</inkml:trace>
  <inkml:trace contextRef="#ctx0" brushRef="#br0" timeOffset="6599.26">28381 2734 0,'18'0'46,"-1"-18"-14,-17 1 46,0-1-63,0 0 1,-17 18 0,17-17-1,-36 17 17,19 0-17,-1 0 1,-17 17-1,0 19 1,17-19 0,18 1-1,0 0 1,0-1-16,0 1 16,18 0-1,17-1 1,0 1-1,0-18 1,-17 18 0,0-18-1,-1 35 17,-17-18-17,0 1 1,0 0-1,-17-1-15,-1-17 16,0 18 0,1-18-1,-19-18 17,36 1-17,-17-1 1,17-17-1,0 0 1,17-1 0,1 36-1,0-35-15,-1 17 32,19 1-17</inkml:trace>
  <inkml:trace contextRef="#ctx0" brushRef="#br0" timeOffset="7361.35">28575 2663 0,'18'-17'31,"-18"34"16,-18 36-16,18 0 0,-18 0 0,36-53 63,17-17-78,18 17 15,-35 0 0,-1 0-31,-17-18 32,0 0-17,18 1 1,-18-1-1,0 0 1,0 1 0,0-1-1,0 36 17,0 17-1,-18 18-16,18 0 1,0-18 0,0-17-1,0 52 17,0-52-17</inkml:trace>
  <inkml:trace contextRef="#ctx0" brushRef="#br0" timeOffset="7645.31">28892 2734 0,'0'-35'31,"0"70"-31,0-53 31,-17 18-31,17 36 31,-18 52 1,18-70-17,0 17 1,0-18-16,0 1 15</inkml:trace>
  <inkml:trace contextRef="#ctx0" brushRef="#br0" timeOffset="8395.44">29016 2769 0,'0'0'16,"0"-35"-1,0 0 1,53 17 47,-18 18-48,0 0 1,1 0-1,17-18 1,-36 18 0,1 0-1,-36 0 32,1 18-31,-1 0-16,0-1 15,-17 1 1,35 0-16,-18-18 16,18 17-16,-17-17 15,34 0 48,19 0-32,-19 0-15,19 0-1,-19 0 1,1 18-16,0-18 16,-1 18-1,-17 17 1,0-17-1,0-1 1,-17 1 0,-1-18-16,-17 17 31,-18 1 0,17-36-15,19 1-1,-1-1 1</inkml:trace>
  <inkml:trace contextRef="#ctx0" brushRef="#br0" timeOffset="10628.25">25806 2946 0,'35'0'250,"-17"0"-234,52 0-1</inkml:trace>
  <inkml:trace contextRef="#ctx0" brushRef="#br0" timeOffset="14144.1">24977 4092 0,'0'18'0,"-18"0"31,18-1 16,18-17 0,-1-17-31,19-1-1,34-88 17,1-17 14,-54 70-30,-17 35-16,18 18 0,-18-18 0,0 1 31,-18 52 16,18-17-31,-17 52-1,17-17 1,0 0 0,0-35-1,0-1 1,17-17 0,19-17 15,-19 17-31,19-36 15,-1-17 1,0 1 0,0-19-1,-35 36 1,0-1 0,0 19-1,0 34 16,-17 19-15,-1 17 0,0 17-1,18-52-15,0-1 16,0 19-16,0-1 31,0 0-15,0-17-1,18-18-15</inkml:trace>
  <inkml:trace contextRef="#ctx0" brushRef="#br0" timeOffset="14359.79">25665 3810 0,'-18'0'0,"18"-18"16,0 1 15,53 17-15,-18-18-1</inkml:trace>
  <inkml:trace contextRef="#ctx0" brushRef="#br0" timeOffset="14578.22">25753 3916 0,'0'0'0,"-18"17"31,36-17 1,-1 0-17,1 0-15,17-17 0</inkml:trace>
  <inkml:trace contextRef="#ctx0" brushRef="#br0" timeOffset="15076.53">26247 3616 0,'0'-18'16,"0"1"0,-18 17-1,0 0 1,-17 17-1,-18 19 1,0 17 0,18-1-1,17 19 1,18-18 0,0-18 15,0-17-31,18-18 0,-18 17 0,18-17 15,17 0 1,-17 0-16,-1 0 16,18 0-1,-17-17-15,0-18 32,-18 17-17,-18 0 1,-17 1-1,0 17 1,-18 17 0,35 1-1</inkml:trace>
  <inkml:trace contextRef="#ctx0" brushRef="#br0" timeOffset="15768.03">26300 3704 0,'0'-35'31,"17"17"0,36 1 0,-35 17-31,35 17 32,-53 19-1,0-19-16,0 1 1,-18-1 0,18 1-1,-18-18 1,18-18 78,36 18-79,17 18 17,17 17-1,-70-17-31,18 17 31,-18 1-15,0-19-1,-35 18 1,17-35 0,-17 0-1,17 0-15,0 0 16,1 0-1,17-17-15,-18 17 16</inkml:trace>
  <inkml:trace contextRef="#ctx0" brushRef="#br0" timeOffset="18725.62">24359 5274 0,'-17'-18'16,"17"36"46,0 35-46,0 88 15,0-17 0,0-36 1,0-71-17</inkml:trace>
  <inkml:trace contextRef="#ctx0" brushRef="#br0" timeOffset="19108.62">24430 5292 0,'0'0'0,"-35"-36"16,17 19 0,0-19-1,54 36 17,17 0-17,-1 36 1,-16-1-1,-36 0 1,0 18 0,0-35-16,-18 17 15,0 18 1,-17-18 0,0-17-1</inkml:trace>
  <inkml:trace contextRef="#ctx0" brushRef="#br0" timeOffset="19459.73">24783 5151 0,'0'0'0,"0"-18"47,-36 71-15,1 88-17,35-123 1,0 17-16,0-17 0,0 105 31,18-52-15,17-19-1,0-34 1,18 0 0</inkml:trace>
  <inkml:trace contextRef="#ctx0" brushRef="#br0" timeOffset="19858.41">25030 5327 0,'0'0'0,"-18"-35"16,18 17 0,0 36 31,0 35-16,106 70 0,-18-52 0,-70-36 1,-1-35-32</inkml:trace>
  <inkml:trace contextRef="#ctx0" brushRef="#br0" timeOffset="20125.41">25347 5274 0,'0'0'15,"-18"0"16,-34 53 1,-19 70-1,18-34 0,35-54-15</inkml:trace>
  <inkml:trace contextRef="#ctx0" brushRef="#br0" timeOffset="20627.34">25665 5203 0,'17'-35'31,"-34"70"-31,-1-35 62,-17 18-46,-1 17 0,1-17-1,17-18-15,18 18 0,-17-18 16,-1 17 0,18 1-1,53 17 48,53 18-32,0 0 0,-53-18-15</inkml:trace>
  <inkml:trace contextRef="#ctx0" brushRef="#br0" timeOffset="21175.18">25947 5168 0,'-35'-35'31,"70"70"-31,-70-88 31,123 71 0,-71-18-15,1 0-16,0 0 0,-1 0 16,19 0-1,-1-18 1,-35 1 15,0-1 0,-18 36 16,1 17-31,17-17-16,-18-18 16,18 35-16,0-18 0,0 1 15,-18 106 16,18-71-15,0-18 0,18-18-1</inkml:trace>
  <inkml:trace contextRef="#ctx0" brushRef="#br0" timeOffset="21392.5">26017 5309 0,'0'0'0,"0"-17"16,-17-1 0,34 18-1,54-18 16,-36 18-31</inkml:trace>
  <inkml:trace contextRef="#ctx0" brushRef="#br0" timeOffset="21875.52">26405 5151 0,'0'-18'31,"-17"36"1,-1-1-17,-17 18 1,17 1 0,18 17 30,18-53-14,-1-18-17,19 18 1,-19 0 0,19 0-1,-19 18 1,1-18-1,17 35 1,-35 0 0,0 1-1,-35-1 1,17-18 0,-17 1-1</inkml:trace>
  <inkml:trace contextRef="#ctx0" brushRef="#br0" timeOffset="22075.5">26405 5133 0,'0'0'15,"-17"-35"1,17-1 0,70 19-1,-34 17 1</inkml:trace>
  <inkml:trace contextRef="#ctx0" brushRef="#br0" timeOffset="22358.5">26688 5027 0,'0'0'0,"0"-18"31,0 1 1,0 52-1,17 0-16,36 71 1,-35-18 0,-18 1-1,0-54-15,-35 18 16,-18 17 0,-18-17-1</inkml:trace>
  <inkml:trace contextRef="#ctx0" brushRef="#br0" timeOffset="23191.29">25171 5503 0,'-18'18'78,"0"0"-62,-17 52 15,0-17 0,0-18 1</inkml:trace>
  <inkml:trace contextRef="#ctx0" brushRef="#br0" timeOffset="23626.16">25206 5415 0,'18'18'94,"-1"17"-78,1-35-16,0 18 15,17 52 1,0-34 0,0-1-1,-17-18 1,-18 1 0,18-18-1,-1 0 1</inkml:trace>
  <inkml:trace contextRef="#ctx0" brushRef="#br0" timeOffset="24457.73">27146 5133 0,'-17'0'31,"34"0"-31,-52 0 16,53 0 31,35 0-32,35 0 1</inkml:trace>
  <inkml:trace contextRef="#ctx0" brushRef="#br0" timeOffset="24657.84">27217 5239 0,'0'0'0,"0"17"31,17-17 0,1 0-31,0 0 0</inkml:trace>
  <inkml:trace contextRef="#ctx0" brushRef="#br0" timeOffset="25041.42">27658 4974 0,'0'0'0,"-36"-17"16,36-1-1,-17 18 1,17 18-1,-18-1 17,18 36-17,0 71 1,35-36 0,-35-18-1,0-52-15,18 35 16,-18-18-1,18-17 1</inkml:trace>
  <inkml:trace contextRef="#ctx0" brushRef="#br0" timeOffset="25390.42">27675 5009 0,'0'0'0,"-35"-52"15,17 52-15,18-18 16,0 0 0,18 18-1,35 18 1,18 0-1,-18 17 1,-36 0 0,-17 0-1,0 1 1,-35-1 0,-18-17-1,35-1 16,1-17-31</inkml:trace>
  <inkml:trace contextRef="#ctx0" brushRef="#br0" timeOffset="36154.83">31432 5098 0,'0'0'15,"-17"-18"1,-1 18-16,36 0 47,17 0-31,36 0 15,-54 18-16</inkml:trace>
  <inkml:trace contextRef="#ctx0" brushRef="#br0" timeOffset="36361.82">31432 5239 0,'-17'0'16,"34"0"-16,1 0 62,0 0-62</inkml:trace>
  <inkml:trace contextRef="#ctx0" brushRef="#br0" timeOffset="36871.31">31909 5027 0,'0'-18'15,"0"1"17,-18 34-1,-17 19-15,17-19-16,1 1 15,17 0-15,-18 17 16,18 0-1,0 0 1,35-17 0,0 0 15,18-18-15,-17-18-1,-1 0 1,-17-17-1,-1 18 1,-17-36 0,0 17-1,0 1 1,-17 35-16,17-18 16,-18 18-16,18-17 0,-18 17 15,18-18-15,-17 18 16</inkml:trace>
  <inkml:trace contextRef="#ctx0" brushRef="#br0" timeOffset="37061.37">32173 5045 0,'0'-18'16,"0"0"-1</inkml:trace>
  <inkml:trace contextRef="#ctx0" brushRef="#br0" timeOffset="38320.75">32491 4904 0,'0'0'0,"17"-36"16,-34 1 15,-54 35 0,71 18-15,-53-1-1,53 19 1,-17-1 0,34 0-1,1-17 1,0-1-1,-1-17-15,-17 18 16,18-18-16,0 18 0,17-1 16,-18 19-1,-17-19 17,0 1-32,0 0 15,-17-1 1,-1 1-1,1-18 1,-19 0 0,36-18-16,-17 18 15,-1-17 1,18-19 0,0 19-16,0-1 15,53-53 1,0 19-1,17 16 1,-52 19 0,17-19-16,-17 36 15,0-17-15,-18-1 32,17 0-17,1 1 1,-18-1 15,17 18-15,-17 18 15,-17 17-15,17 0-1,-18 36 1,18-36-1,-17 0 1,17-17 15,35-18 16,-18 0-31,1 0-16,0 0 15,17-18 1,0 18 0,-17-17-1,-18-1-15,18 1 16,-18-1 0,17-17-1,-17 17 1,0 0-1,0 36 32,-17 0-15,17 52-17,-18-17 1,18 0-1,18 0 1,-18-35 0,17-1-1</inkml:trace>
  <inkml:trace contextRef="#ctx0" brushRef="#br0" timeOffset="38605.31">33073 4921 0,'0'0'0,"-18"-35"16,18 17-1,0 1 1,-17 34-1,17 36 1,-18-35-16,18 35 16,0-36-16,0 19 15,0-1 1,0 0 0,0-17-16,0 0 15</inkml:trace>
  <inkml:trace contextRef="#ctx0" brushRef="#br0" timeOffset="39237.31">33214 4974 0,'0'0'16,"0"-70"0,35 52 31,1 36-32,-36-1 1,17-17-16,-17 53 15,0-18 1,-35 1 0,17-19-1,1-17 17,17 18-17,-18-18-15,18-18 31,35 18 16,-17 36-15,0-1-1,-18-17-16,0 17 1,0 0 0,-18-35 15,-53 18 0,54-18-15</inkml:trace>
  <inkml:trace contextRef="#ctx0" brushRef="#br0" timeOffset="41353.33">26935 6844 0,'-18'0'16,"36"0"93,35 18-77</inkml:trace>
  <inkml:trace contextRef="#ctx0" brushRef="#br0" timeOffset="41570.33">26917 6967 0,'-18'0'0,"36"0"0,-36 18 31,54-18 16</inkml:trace>
  <inkml:trace contextRef="#ctx0" brushRef="#br0" timeOffset="42355.34">27517 6791 0,'0'0'16,"-18"-35"15,0 35-15,18 17 15,-17 54 0,-1 88 0,18-142-31,0 107 32,0-89-17,0 0 1</inkml:trace>
  <inkml:trace contextRef="#ctx0" brushRef="#br0" timeOffset="42736.06">27481 6844 0,'0'0'15,"-17"-71"17,34 54-1,72 17 0,-37 70 0,-34 1 1,-36-18-17,1-53 1,17 17-16,-35 1 31,17-18-31</inkml:trace>
  <inkml:trace contextRef="#ctx0" brushRef="#br0" timeOffset="43303.35">28063 6615 0,'0'0'0,"0"-18"15,-35 36 16,-18 17-15,53-17-16,-53 52 16,-17 54-1,-1 158 32,71-141-31,18-35-1,0-36 1,-1-70-16,-17 18 0,18 0 16,-1-18-16,1 0 0</inkml:trace>
  <inkml:trace contextRef="#ctx0" brushRef="#br0" timeOffset="66197.95">28099 4780 0,'0'0'0,"-36"-18"16,36 1-16,-17 34 31,-36 107 0,-18 17 1,54-106-32,-36 89 31,35 35 0,18-142-31,18 19 16,52 16-1,-34-34 1</inkml:trace>
  <inkml:trace contextRef="#ctx0" brushRef="#br0" timeOffset="67013.62">28187 5009 0,'-18'-17'0,"18"-1"15,0 1 1,18 17 31,35 17-31,-35-17-16,17 0 15,18 0 1,-36 0-1,19 0 1,-36-17 0,-18 34 46,0 1-62,1-18 0,-36 53 16,-18 0-1,71-36-15,-17-17 16,-36 36-16,17-1 31,54-35 32,17-18-32,18 53 0,0 1 1,-35-36-17,17 17 1,-17-17-1</inkml:trace>
  <inkml:trace contextRef="#ctx0" brushRef="#br0" timeOffset="67581.2">28716 4974 0,'0'0'16,"0"-17"-16,18 17 31,-54 17 16,-52 36-16,71-53-15,17 18-16,-18-18 0,0 17 16,-17 1-1,17-18-15,1 18 31,34-1 32,36 19-16,18 16-32,-53-52 1,-1 0-16,36 18 16,-35-18-1,-1 0 17</inkml:trace>
  <inkml:trace contextRef="#ctx0" brushRef="#br0" timeOffset="69746.53">29545 4833 0,'-17'-18'16,"17"54"78,35 17-79,-35-36 1,17-17-16,54 106 31,-18-53 0,-35-35 1</inkml:trace>
  <inkml:trace contextRef="#ctx0" brushRef="#br0" timeOffset="70046.69">29757 4851 0,'0'0'0,"-18"-36"16,1 19-16,-1-1 15,0 18 17,1 35-17,-1-17-15,-17 35 16,-1 0 0,1 0-1,0 0 1,17-53-16,1 17 15,-19 36 1,36-35 0</inkml:trace>
  <inkml:trace contextRef="#ctx0" brushRef="#br0" timeOffset="70330.39">29863 5027 0,'0'0'0,"-18"-35"31,36 17 1,52 18-1,-52 0-31</inkml:trace>
  <inkml:trace contextRef="#ctx0" brushRef="#br0" timeOffset="71163.39">30127 4992 0,'-17'0'0,"34"0"0,-17 17 94,18-34-78,-1 17-1,19-18 1,-36 1-16,17-1 15,19-35 1,-1-18 0,-17 18-1,-18 36-15,17-1 16,-17 1 0,0 34 15,-17 1-16,-1-1 1,18 19-16,-18 17 16,18 0 15,0-36-31,0 1 16,0 0-1,0-1 1,18-17-1,17-17 1,18-1 0,-18-17-1,-35 17-15,18 18 0,0-35 16,-1-18 0,1 17-1,-18 19 1,-35 52 31,-1 18-16,1 0-15,35 0-1,-17 0 1,17-18-1,0-17 1,17-18 0</inkml:trace>
  <inkml:trace contextRef="#ctx0" brushRef="#br0" timeOffset="71729.85">29404 5380 0,'0'0'15,"-18"0"1,18 18 0,142-18 46,281 0-31,-141-18 1,-247 0-17</inkml:trace>
  <inkml:trace contextRef="#ctx0" brushRef="#br0" timeOffset="72485.08">29827 5574 0,'-35'0'47,"-18"35"-32,36-17 1,17-1-16,-36 19 15,19-1 1,17-17 0,0-1-1,17 1 17,19 0-17,-1-36 1,-18 18-1,1-18 1,-18 1-16,18 17 0,-18-18 16,17-17-1,-17 17 1,0 0 0,-17 1-16,-1-1 15,0 1 1,1-1-1,34 18 64,36 0-64,-17 0 1,52 0-1,-18 0 1,1 0 0,-53 0-16,17 0 15,-35-18-15</inkml:trace>
  <inkml:trace contextRef="#ctx0" brushRef="#br0" timeOffset="73246.23">30815 4710 0,'0'-18'15,"0"36"64,0 17-64,0-18-15,0 1 16,18 176 15,-18-176-31,17 211 31,-69-17 1,-107-53-1</inkml:trace>
  <inkml:trace contextRef="#ctx0" brushRef="#br0" timeOffset="77194.67">28099 6967 0,'0'0'0,"17"0"140,1 0-124,0 0-16,88 0 31,-36-17 0,-35-19 1,-70 72 30,17-36-46,1 17-16,-18 36 15,-36 0 1,18-18 0,18 18-1,-1-17 1,54-36 46,0-18-46,17 18 0,0 18 15,18-18-16,0 17 1,0 1 0,-18 0-1,-17-18 1</inkml:trace>
  <inkml:trace contextRef="#ctx0" brushRef="#br0" timeOffset="77829.88">28910 6914 0,'0'0'16,"0"-17"15,-18 34-15,-17 1-1,-18 35 1,0-35-1,0 17 1,1-17 0,16-1-1,19-17 1,17 18 78,17-18-94,19 17 31,52 36 0,0-17 0,-70-19-31,-1 1 32,1-36-1</inkml:trace>
  <inkml:trace contextRef="#ctx0" brushRef="#br0" timeOffset="79277.73">29492 6773 0,'0'0'0,"0"-17"31,-17-1-15,34 18 62,54 0-47,-1 0 0,-34 0 0,-19-18 1,-17 1-1,0 34 47,-35 54-47,35-53-15,-18 87 0,18-52 15,0-35-16,0 0 1</inkml:trace>
  <inkml:trace contextRef="#ctx0" brushRef="#br0" timeOffset="79527.89">29598 6914 0,'0'0'0,"-18"-17"15,18-1 32,18 18-31,53 0-1,-18 0 1</inkml:trace>
  <inkml:trace contextRef="#ctx0" brushRef="#br0" timeOffset="80077.67">29951 6756 0,'0'0'0,"-35"17"78,35 1-62,-18-18-16,-17 35 31,35-17 0,0 0-15,17-18 0,19 0 15,-19-18-16,1 18-15,-1 0 16,1 0 0,17 18-1,-35-1 1,18-17 0,-18 18-1,0-1-15,0 1 16,0 0-1,-35-1 1,17 1 0,-17 0-1,17-18 1</inkml:trace>
  <inkml:trace contextRef="#ctx0" brushRef="#br0" timeOffset="80377.25">29968 6756 0,'0'0'0,"0"-18"0,-17 0 31,34 1 0,54 17 1,-53 0-32,-1 0 0,1 0 15,17 0 1,-17 0-16,17-18 0</inkml:trace>
  <inkml:trace contextRef="#ctx0" brushRef="#br0" timeOffset="80660.73">30233 6879 0,'0'0'0,"53"-17"62,-18 17-62</inkml:trace>
  <inkml:trace contextRef="#ctx0" brushRef="#br0" timeOffset="81193.86">30692 6685 0,'0'-35'32,"0"70"-32,-36-88 31,19 71-31,-71 52 47,17 36-16,71-18 0,0-52-15,35-19-1,18 1 1,-18-36 0,-17 1-1,0 17-15,-18-18 16,0 0 15,0 1-15,-36 17-1,1-18 1,0 18 0,17 0-1,1 0-15</inkml:trace>
  <inkml:trace contextRef="#ctx0" brushRef="#br0" timeOffset="81793.32">30745 6791 0,'17'-35'31,"-34"70"-31,52-70 15,-17 35-15,-1-18 0,1 18 16,-1 0 0,19 18-1,-36-1 1,0 1 0,-18 17-1,-17-17 1,0 17-1,35-17 17,-18-18-17,18-18 17,53 18-1,-36 0-16,19 0 1,-1 18 0,-17-1-1,-18 1 1,0 0 0,0-1-16,-36 1 15,19 0 1,-1-18-16,0 0 15,1 0-15,-18 17 16</inkml:trace>
  <inkml:trace contextRef="#ctx0" brushRef="#br0" timeOffset="82276.37">29563 7161 0,'0'0'31,"53"0"16,17 18-32,89-18 1,17 18 0,18-1-1,-35-17 1,-141 0-16,17 0 0,-17 0 0,-1 0 16,36-17-1</inkml:trace>
  <inkml:trace contextRef="#ctx0" brushRef="#br0" timeOffset="83076.31">30110 7391 0,'-18'0'31,"0"0"0,-52 53 1,-1 0-1,54-1 0,17-34-15,17 0-1,18-1 1,1-17 0,-1-17-1,0-1 1,-17 0 0,-18-17-1,0 18 1,0-19-1,0 19 1,-18-1 0,1 18-1,-1-35 1,0 35 0,54-18 62,69 18-47,-87 0-31,35 0 16,35 18-1,-70-18-15,17 0 16,-17 0-16,-1 0 0,1 0 31</inkml:trace>
  <inkml:trace contextRef="#ctx0" brushRef="#br0" timeOffset="83792.81">31274 6826 0,'0'0'16,"-18"0"15,36 36 0,17 52-15,-17-53-1,17 159 17,-35-176-32,-71 123 31,18-88-16,1-18 1,16-35 0</inkml:trace>
  <inkml:trace contextRef="#ctx0" brushRef="#br0" timeOffset="84059.66">31521 7056 0,'0'0'0,"0"-36"31,70 36 1,-17 0-17</inkml:trace>
  <inkml:trace contextRef="#ctx0" brushRef="#br0" timeOffset="84276.4">31574 7161 0,'-18'0'16,"53"0"30,1 0-46</inkml:trace>
  <inkml:trace contextRef="#ctx0" brushRef="#br0" timeOffset="84743.7">32032 6950 0,'-17'-18'31,"17"0"-15,-18 36 0,-17 0-1,17 17 1,18-17-16,-18 17 15,18 0 1,0-17-16,0-1 16,18 19-1,17-36 1,1 17 0,-36-34-1,88-19 16,-53-16-15,-17 16 0,-18-17-1,0 18 1,-36 17 0,19 18-16,-18-17 15,-1 17 1</inkml:trace>
  <inkml:trace contextRef="#ctx0" brushRef="#br0" timeOffset="84943.18">32191 6985 0,'0'-18'16,"0"1"0,18 17-1</inkml:trace>
  <inkml:trace contextRef="#ctx0" brushRef="#br0" timeOffset="85659.52">32508 6879 0,'18'-35'31,"-36"70"-31,36-88 15,-18 36 1,-18-1 0,-17 18-1,-18 0 1,36 0 0,-19 18-1,36-1-15,0 1 16,0 17-1,18 0 1,0-17 0,17 17-1,0-17 1,0 0 0,1 17 15,-36-17-16,17-1 1,-17 1-16,-17-1 31,-1 1-15,0-18 0,1 0-1,-1 0 1,1-18-1,-1 18-15,0-35 32,18-18-17,36 0 1,-19 18 0,1 17-1,17-17 16,0 18-15</inkml:trace>
  <inkml:trace contextRef="#ctx0" brushRef="#br0" timeOffset="86551.45">32279 6985 0,'18'0'31,"-36"0"63,18-18 15,18 18-78,-36 18 16,18-36 31,0 1-31</inkml:trace>
  <inkml:trace contextRef="#ctx0" brushRef="#br0" timeOffset="87828.52">32791 6844 0,'0'-18'31,"-36"54"63,19-1-78,-1-35-16,-17 70 31,17-34-15,1-19 30,34-34-14,1 17-17,-18-18-15,17 18 0,19 0 32,-19 18-17,1-18 1,0 17-1,-1-17 17,1 0-17,-18-17 1,18-1 0,-18 0-1,0 1 16,0-1-31,17 0 16,-17 1 0,0 34 31,-17 72-1,-1-72-46,18 54 16,-18-18 0,18-36-1,0 1 1,0 0-16</inkml:trace>
  <inkml:trace contextRef="#ctx0" brushRef="#br0" timeOffset="88141.86">33073 6932 0,'0'-18'16,"0"36"-16,0-53 31,0 52 0,-18 72 1,1-89-32,17 70 31,0-35-16,-18-35-15,18 18 0</inkml:trace>
  <inkml:trace contextRef="#ctx0" brushRef="#br0" timeOffset="88858.98">33232 6950 0,'0'-36'31,"0"19"-31,0 70 0,35-124 32,18 71-1,0 18 0,-36-18-15,1 0-1,0 0 1,-36 17 46,-52 36-30,34 0-1,54-53 47,17-17-62,-17 17-1,-1 17 1,19 1 0,-19 0-1,-17-1 1,-17 18-1,-1-17 1,-17 0 0,0-1-1,-1-17 1,19 0-16,-1 0 16,0 0-16</inkml:trace>
  <inkml:trace contextRef="#ctx0" brushRef="#br0" timeOffset="110170.17">25506 8714 0,'0'-18'0,"0"36"0,-18-36 0,18 0 31</inkml:trace>
  <inkml:trace contextRef="#ctx0" brushRef="#br0" timeOffset="110410.45">25418 8996 0,'0'0'0,"-18"-18"31,18 1 0,18 17-31</inkml:trace>
  <inkml:trace contextRef="#ctx0" brushRef="#br0" timeOffset="110580.4">25682 8996 0,'-17'-35'32</inkml:trace>
  <inkml:trace contextRef="#ctx0" brushRef="#br0" timeOffset="111453.4">26441 8572 0,'0'0'31,"0"-17"1,17 17 14,89 17-14,-35-17-1,-36-17 0,-35-1 0,0 1 16,0 34-31,-18 18 0,-17 18-1,17-35-15,18 0 16,-17 17-16,17-17 0,-18-1 15,18 1-15,0 0 0,-17 52 16,17-17 0,-18-18-1,18-17 1</inkml:trace>
  <inkml:trace contextRef="#ctx0" brushRef="#br0" timeOffset="111686.4">26476 8855 0,'0'0'0,"-18"-18"15,18 0 1,0 1-1,18 17 1,35 0 0,-35 0-16,34 0 15</inkml:trace>
  <inkml:trace contextRef="#ctx0" brushRef="#br0" timeOffset="112203.45">26917 8661 0,'0'0'0,"18"-18"15,-54 53 32,-17 1-16,36-1-15,17-17 0,0-1-1,17-17 32,1-17-31,17 17-1,1-18 1,-1 18 0,0 0-1,-17 0 1,-1 18 0,-17-1-16,18 1 15,-18 17 1,-18-17-1,1 17 1,-1-35-16,1 18 16,-1-18-1,0 0-15,1 0 16</inkml:trace>
  <inkml:trace contextRef="#ctx0" brushRef="#br0" timeOffset="112453.43">26935 8608 0,'0'-18'0,"0"36"0,-18-54 31,53 36-15,36 0 0,-54 0-16,19 0 15,-1 0-15</inkml:trace>
  <inkml:trace contextRef="#ctx0" brushRef="#br0" timeOffset="112663.95">27287 8643 0,'18'-18'46,"53"18"-30,-54 0 0</inkml:trace>
  <inkml:trace contextRef="#ctx0" brushRef="#br0" timeOffset="113136.17">27746 8449 0,'0'0'0,"0"-18"16,-18 1 0,1 17-1,17 17 1,-18-17-16,18 18 0,-18-18 15,1 18-15,-1-1 0,-35 54 16,18-1 0,17 1-1,18-36 1,18 18 15,17-35-15,18-18-1,0-18 1,-18 1 0,-35-19-1,18 1 1,-18 17 0,-53 18-1,18-17 1</inkml:trace>
  <inkml:trace contextRef="#ctx0" brushRef="#br0" timeOffset="113703.08">27940 8520 0,'0'-18'0,"18"18"16,-1-18-1,1 1 1,0 17-16,-1 0 16,18 17-1,-17 1 1,-18 17-1,0 0 1,-35 1 0,0-19-1,17 1 32,36-36 0,-1 18-31,18 0-1,1 18 1,-19 0 0,19-1-1,-36 1 1,0 17-1,-36-17 1,1 0 0,0-1-1,0-17 1</inkml:trace>
  <inkml:trace contextRef="#ctx0" brushRef="#br0" timeOffset="114393.16">26564 9172 0,'-17'0'31,"34"0"-31,-52 0 32,88 0-1,353-35 0,87 0 0,-263 17-15,-177 18-16,-18 0 0,18 0 0,-18 0 16,106 0-1,-88 0 1,-35 0 0</inkml:trace>
  <inkml:trace contextRef="#ctx0" brushRef="#br0" timeOffset="115659.09">27270 9402 0,'0'0'16,"0"-18"0,0 0 31,-36 36-16,-16 35 0,-1 35-15,53-70-16,0 35 31,0-36-31,17 1 31,1-18-15,17 0-1,0-18 1,1 1 0,-19-19-1,1 1 1,0 0 0,-18 17-16,0-17 15,0 0 1,0 17-1,-18-17 1,0 35 0,18-18-16,-17 18 15,34 0 63,89 0-46,53-18-1,-106 18-15,0-17-1</inkml:trace>
  <inkml:trace contextRef="#ctx0" brushRef="#br0" timeOffset="116201.86">28646 8943 0,'-18'-18'32,"18"1"-17,18 17 1,70 0 15,35 17 0,-105-17-15</inkml:trace>
  <inkml:trace contextRef="#ctx0" brushRef="#br0" timeOffset="116426.56">28751 9049 0,'0'0'0,"-17"0"31,52 0 0,88 17 0</inkml:trace>
  <inkml:trace contextRef="#ctx0" brushRef="#br0" timeOffset="117018.75">29369 8731 0,'0'-53'31,"0"106"-31,0-123 32,0 87 14,17 54-14,-17-53-32,18 52 15,-18 1 1,0-1 0,0-52-16,0-1 0,0 19 15,0 17 1,18-18-1,-18-17 1,0-36 47,0 0-32,0 1-16</inkml:trace>
  <inkml:trace contextRef="#ctx0" brushRef="#br0" timeOffset="125862.51">26017 10372 0,'0'0'16,"-17"0"-1</inkml:trace>
  <inkml:trace contextRef="#ctx0" brushRef="#br0" timeOffset="126110.54">25876 10619 0,'-17'0'31,"34"0"-31</inkml:trace>
  <inkml:trace contextRef="#ctx0" brushRef="#br0" timeOffset="126291.36">26106 10654 0,'0'-18'31,"0"36"-31,17-36 47</inkml:trace>
  <inkml:trace contextRef="#ctx0" brushRef="#br0" timeOffset="127132.98">26617 10460 0,'0'-18'31,"-18"36"16,-17 52-16,18-52-31,17 0 16,-18 52 0,18-34-1,0-1 1,0-18-1,35 1 1,0-36 0,1 1-1,-19 17-15,-17-18 16,36-17 0,-19 17-16,-17 1 15,0-1-15,0-17 31,0 17-31,0-17 32,-17 17-17,-19 1 1,19-1 0,-1 18-1,18-18 1,35 18 109,36 0-110,52 0 17,-87 0-17,-19-17-15,19 17 16,-1 0 0,-17 0 15</inkml:trace>
  <inkml:trace contextRef="#ctx0" brushRef="#br0" timeOffset="127362.87">27217 10530 0,'0'-17'16,"35"17"31,36 0-16</inkml:trace>
  <inkml:trace contextRef="#ctx0" brushRef="#br0" timeOffset="127599.19">27323 10601 0,'-18'0'0,"36"0"0,-36 18 31,71-18 16,-18 0-31,-17 0-16,17 0 15</inkml:trace>
  <inkml:trace contextRef="#ctx0" brushRef="#br0" timeOffset="128631.83">27270 10513 0,'17'-18'125,"54"18"-94,-1-17 0,1 17 1</inkml:trace>
  <inkml:trace contextRef="#ctx0" brushRef="#br0" timeOffset="128951.86">27393 10601 0,'0'0'0,"-17"0"16,17 18 46,70-18-30,-35 0-17,18 0 1</inkml:trace>
  <inkml:trace contextRef="#ctx0" brushRef="#br0" timeOffset="129692.64">27958 10336 0,'0'-35'32,"0"70"-32,0-88 0,53 53 47,-36 0-32,1 0-15,17 0 16,-17 0-16,17 18 15,0-18 1,-17 0 0,-18-18-1,18 18 1,-18-17-16,0-1 31,0 36 47,-36 52-46,19-52-32,17 17 15,-18 71 16,18-35 1,0-54-32,0 1 31</inkml:trace>
  <inkml:trace contextRef="#ctx0" brushRef="#br0" timeOffset="129899.13">28099 10548 0,'0'-18'16,"0"1"0,0-1-1,17 18 1,19-17-1,-19 17-15,1 0 0,17 0 16</inkml:trace>
  <inkml:trace contextRef="#ctx0" brushRef="#br0" timeOffset="130415.11">28469 10354 0,'18'-18'15,"-18"1"17,-18 34-1,1 1-15,-1 17-1,-17 1 1,17-19-1,18 1 1,35-18 31,1 0-31,-1 0-1,0 0 1,0 0-1,1 0 17,-19 18-17,1-1 1,-18 1 0,0-1-1,0 1-15,-18-18 16,1 18-1,-36-1 1</inkml:trace>
  <inkml:trace contextRef="#ctx0" brushRef="#br0" timeOffset="130648.45">28557 10336 0,'0'-17'0,"0"34"0,0-52 16,-17 35 0,17-18-1,35 18 1,18 0-1,17 0 1</inkml:trace>
  <inkml:trace contextRef="#ctx0" brushRef="#br0" timeOffset="130871.03">28875 10407 0,'0'0'0,"17"-18"47,1 18-32,0 0-15,17 0 16</inkml:trace>
  <inkml:trace contextRef="#ctx0" brushRef="#br0" timeOffset="131348.04">29333 10195 0,'0'0'0,"0"-35"16,0 17 0,-17 18-1,-1 18 1,-17 17 0,17-35-16,1 18 0,-1 0 0,0-1 15,-35 71 1,18-35-1,35 0 1,0 0 0,35-35-1,1-1 1,17-34 0,-36 17-1,19-18-15,-19 1 16,-17-19-1,0 19 17,-17-1-17,-36 0 1,17 18 0,19 0-16</inkml:trace>
  <inkml:trace contextRef="#ctx0" brushRef="#br0" timeOffset="131931.84">29510 10248 0,'0'0'15,"0"-17"-15,18-1 16,-1 18 15,18 0-15,-17 0-16,0 18 16,-1-1-1,1 1-15,-18-1 16,0 1-1,-18 0 1,-17-1 0,35 1-16,-18-18 15,1 0 1,34 0 46,1 0-46,0 0-16,35 18 31,-18-1-15,-17 1 0,-18 0-1,0-1-15,0 1 16,-36 0-1,-17-1 1,18 1 0,17-18-16,-17 0 15</inkml:trace>
  <inkml:trace contextRef="#ctx0" brushRef="#br0" timeOffset="132448.37">28222 10760 0,'-53'17'31,"106"-34"-31,-123 34 31,87-17-31,1 0 0,17 18 16,53-18-1,106 18 1,0-18 0,-123 0-16,70-18 15,88 18 1,-87-18-1,-72 18 1,-35-17 0,-52 17 15</inkml:trace>
  <inkml:trace contextRef="#ctx0" brushRef="#br0" timeOffset="132764.34">28945 10918 0,'-17'0'31,"17"36"0,17-19-31,-17 54 31,0 70 1,0-123-32,0-1 0,0 1 15,0 0-15,0 17 16</inkml:trace>
  <inkml:trace contextRef="#ctx0" brushRef="#br0" timeOffset="133331.12">30162 10530 0,'-35'-17'31,"70"34"-31,-52-34 47,52 17-32,71 17 1</inkml:trace>
  <inkml:trace contextRef="#ctx0" brushRef="#br0" timeOffset="133566.1">30162 10654 0,'-17'0'31,"70"0"16,35 0-16,-70 0-31</inkml:trace>
  <inkml:trace contextRef="#ctx0" brushRef="#br0" timeOffset="133897.09">30709 10442 0,'0'0'16,"0"-35"-1,0 53 17,0 17-1,0-17-31,0 17 16,0-18-16,-17 1 0,17 0 0,0-1 15,0 19 1,-18-1-1</inkml:trace>
  <inkml:trace contextRef="#ctx0" brushRef="#br0" timeOffset="134563.69">30903 10548 0,'0'-35'31,"0"70"-31,0-88 16,53 36 0,-17 17-1,-1 17 1,-18-17-16,19 18 15,-36-1 1,17 1 0,-17 0-16,0-1 15,0 19 1,-17-19 0,-19 1-1,36 0-15,-35-1 16,0 1-1,-18-1 17,18 1-1,141-18 31,-89 0-62,124 0 16,-35 0 0,-88 0-16,-1 0 0,19 0 15,17 0 1,-36 0 0,-52 0 77</inkml:trace>
  <inkml:trace contextRef="#ctx0" brushRef="#br0" timeOffset="136846.31">20002 2699 0,'-17'0'32,"-1"0"-1,18 17-15,53-17 30,-35 0-30,-1 0-16,301 0 31,-265 0-31,123 0 16,1-17 0,-36 17-1,-53 0 1,-70 0-16,34 0 15</inkml:trace>
  <inkml:trace contextRef="#ctx0" brushRef="#br0" timeOffset="137356.01">20073 2840 0,'-71'18'31,"142"-36"-31,-159 36 31,88-1 0,123-34 1,54 17-17,387 0 17,-229 0-1,-317 0-31,35 0 15,-36 0-15,1 0 16,0-18 0</inkml:trace>
  <inkml:trace contextRef="#ctx0" brushRef="#br0" timeOffset="139441.46">26652 11007 0,'-17'-18'15,"-1"18"17,0 18-1,-34 35 0,34-36-15,0-17-16,-52 88 15,-71 71 17,-1 0 15,125-141-47,-89 87 31,106-69-16,0-54 48</inkml:trace>
  <inkml:trace contextRef="#ctx0" brushRef="#br0" timeOffset="140412.93">26053 11430 0,'0'0'31,"-18"-18"1,0 71-1,1-17-16,17-19-15,-18-17 0,18 18 16,-70 105 15,52-70 1,18-35-17,35-36 16,36 1-15,-1-19 0,-17 36 15,-35-17-31,-1 17 0,1 0 0,0 0 16,35 0-1,-18 0 1,-17 0-1,-18-18 1</inkml:trace>
  <inkml:trace contextRef="#ctx0" brushRef="#br0" timeOffset="141028.79">25453 12030 0,'0'0'0,"-18"-18"16,1 18-16,-1 0 15,0 0 1,-35 0 0,53 18-16,-35-1 15,18-17-15,-1 36 16,0-1-1,18-17 1,0-1 0,18-17-1,17 18 17,0-18-17,1 17 1,-1-17-1,-17 18 1,-18 0 0,0-1-1,0 1-15,-36 0 16,1-1 0,0 1-1,0-18 1,-1-18-1</inkml:trace>
  <inkml:trace contextRef="#ctx0" brushRef="#br0" timeOffset="141363.22">25523 11994 0,'36'-17'31,"-19"17"1,-17 17-17,18 1-15,0 35 16,-18-35-16,0 35 15,0 17 1,0-35 0,0 1-1,0-19 17,17-17-17</inkml:trace>
  <inkml:trace contextRef="#ctx0" brushRef="#br0" timeOffset="141579.14">25523 12136 0,'0'0'0,"-35"-18"31,35 0-15,88 18-1,-17 18 17</inkml:trace>
  <inkml:trace contextRef="#ctx0" brushRef="#br0" timeOffset="142129.14">25823 12136 0,'0'-18'31,"0"0"1,-17 18-17,-1 18 1,0 0-1,18-1-15,-17-17 16,17 18-16,0 17 16,17 0 31,1-35-32,0 0-15,-1 0 16,1-17-1,17-19 1,-17-16 0,0-19-1,-1 0 1,-17 54-16,0-1 0,0 1 16,0-1-16,0 0 15,0 1-15,0-1 16,0 0-1,0 36 1,0 17 0,0-17-16,0 17 15,0 53 17,0-17-17,18-18 1,-18-18-1</inkml:trace>
  <inkml:trace contextRef="#ctx0" brushRef="#br0" timeOffset="142747.34">26547 12224 0,'0'0'0,"-18"-71"16,0 54 0,18-1-1,-17 18-15,-1-18 16,-35 18-1,18 36 1,17-1 0,0-18-16,18 1 15,0 0-15,0-1 16,0 1-16,18 0 16,17-18-1,18 0 1,-35-36-1,17 1 1,-17-18 0,0 36-16,-18-1 15,0 0-15,17 1 0,-17-72 32,0 37-17,0 16 1,0 19-1,0 34 1,-17 19 0,17 52-1,0-71-15,0 36 16,0 18 0,17-18-1,1-18 1</inkml:trace>
  <inkml:trace contextRef="#ctx0" brushRef="#br0" timeOffset="143195.34">26705 12224 0,'0'-18'31,"0"36"-31,0-54 16,18 36 0,0 0-1,-1 0-15,-17-17 16,18 17-16,-1 0 16,1-35-1,-18 17 1,0 0-1,0 1 17,-18 17-17,1 17 1,-18 36 15,17-18-15,18 1-1,0-19-15,0 1 16,0 0-16,0-1 0,18-17 16,-18 18-16,17-18 0,18 0 15</inkml:trace>
  <inkml:trace contextRef="#ctx0" brushRef="#br0" timeOffset="143578.54">26952 12188 0,'0'0'0,"0"-52"31,18 16 1,-18 54-1,18 17-16,-1 18 1,-17-18 0,18 1-1,-1-19 1,1-17 0,0-17-1,-1-19 1,19 1-1,-19-18 1,-17 0 0,0 36-16,0-1 15,0 0-15</inkml:trace>
  <inkml:trace contextRef="#ctx0" brushRef="#br0" timeOffset="143763.23">27270 12012 0,'0'-18'0,"0"-17"16,0 18-1,0 34 16</inkml:trace>
  <inkml:trace contextRef="#ctx0" brushRef="#br0" timeOffset="143996.21">27252 12136 0,'0'0'0,"0"17"31,0 1-15,0-1-1,0 19 1,0-19-16,0 1 16,0 35-1,0-35 1</inkml:trace>
  <inkml:trace contextRef="#ctx0" brushRef="#br0" timeOffset="144528.64">27534 12171 0,'-35'-35'32,"-18"35"-1,0 35-15,53 18 30,35-18-14,18-53-1,0-17 0,-53 17-31,18 1 16,-18-1-1,0 1 1,0 34 15,0 1-15,0 17 0,0-17-1,0-1-15,0 1 16,18 0-1,-1-18 1</inkml:trace>
  <inkml:trace contextRef="#ctx0" brushRef="#br0" timeOffset="144785.9">27693 12153 0,'18'-70'31,"-36"140"-31,53-176 32,-35 124-17,-17 70 32,17 0-16,0-35-15</inkml:trace>
  <inkml:trace contextRef="#ctx0" brushRef="#br0" timeOffset="145111.4">27675 12206 0,'-17'-35'32,"34"70"-32,-17-88 15,18 53-15,17-17 16,1 17 0,-19 0-16,36 0 15,-18 0 1,1-18-1,-19 18 1,-17-18 15,0 1-15,0-1 0</inkml:trace>
  <inkml:trace contextRef="#ctx0" brushRef="#br0" timeOffset="145353.16">27887 12171 0,'-18'17'31,"18"19"1,-17 17-1,17 0 0</inkml:trace>
  <inkml:trace contextRef="#ctx0" brushRef="#br0" timeOffset="146111.31">28081 12171 0,'0'-18'31,"-18"53"1,1 36-1,17-53-15,0 17-1,35 0 1,-17-35-1,-1-17 17,-17-1-17,0 0-15,0-17 16,0 0 0,0-1-1,0 1 1,0 18-16,18-1 15,0 0 17,-1 36-17,36 35 32,-53-18-31,0-17-16,18-18 0,-18 17 15,0 1 1,0-36 31,0-17-31,18 17-16,-1 1 15,18-36 1,1 35-1,-1 18 1,0 18 0,1 17-1,-19 18 17,-17-18-17,-17 18 1</inkml:trace>
  <inkml:trace contextRef="#ctx0" brushRef="#br0" timeOffset="146994.81">24659 13494 0,'0'-36'31,"0"19"-15,35 52 15,-35-17-15,36 88-1,-19-18 32,1-88-16,88-106 1,-53 0-17,17 36 1,-70 52-16,18-35 16,-18 35-16,0 1 15</inkml:trace>
  <inkml:trace contextRef="#ctx0" brushRef="#br0" timeOffset="147544.76">25206 13441 0,'18'-53'31,"-18"35"0,-18 18-15,-17 18 0,-18 35-1,35-36 1,0 1-16,18 0 0,-17 17 15,17 0 1,0-17 0,53-18 15,-18-35 0,0 17-15,-17-17-1,-18 17-15,18 18 0,-18-18 16,17 18 0,-34 36 31,-1-1-32,18-17-15,0-1 0,-18 1 16,18 17-1,0-17 1,0-1 0</inkml:trace>
  <inkml:trace contextRef="#ctx0" brushRef="#br0" timeOffset="147944.81">25277 13564 0,'0'-17'16,"0"34"-16,35-52 15,-35 17-15,17 18 0,19-17 32,-1 34-1,-35 19-15,18 17-1,-18-36 1,0 18-1,0-87 48,105-72-32,-87 106-15,17 1-1,-35-1 1,18 18 0,0 0-1</inkml:trace>
  <inkml:trace contextRef="#ctx0" brushRef="#br0" timeOffset="149945.09">25753 13388 0,'0'0'0,"0"-18"15,0 1 16,0 34 32</inkml:trace>
  <inkml:trace contextRef="#ctx0" brushRef="#br0" timeOffset="150226.34">25700 13547 0,'0'35'62,"0"-17"-46,-18 17 0,18 0-1,0-17-15,0-1 16,0 1 0</inkml:trace>
  <inkml:trace contextRef="#ctx0" brushRef="#br0" timeOffset="150793.6">25947 13564 0,'0'-35'31,"0"70"-31,0-88 15,0 36-15,-18 17 32,1-18-17,-19 53 1,1 1 0,17-1-1,18 0 1,0-17-1,18 17 1,17-35 0,-17-18-1,17 1 1,-17-1 0,-1 1 15,-17-19-16,18 19 1,-18 34 31,0 1-31,0 17-1,0 0 1,0-17-1,0 0 1</inkml:trace>
  <inkml:trace contextRef="#ctx0" brushRef="#br0" timeOffset="151309.59">26088 13564 0,'18'0'0,"-36"0"0,36-17 16,-18 34 47,0 36-32,0-18 16,0-52-32,0-1 1,0-17 0,0 17-1,17-52 1,1 34 15,-1 36-15,1-17-1,0 34 1,-1-17-16,-17 18 0,18-18 16,-18 18-16,0-1 15,18 1-15,-18 17 16,0 1-1,0-1 1,0-18 0,0 1-1</inkml:trace>
  <inkml:trace contextRef="#ctx0" brushRef="#br0" timeOffset="151627.31">26494 13458 0,'0'-17'32,"0"34"-32,-18-34 0,-35 34 31,53 1-31,-18 0 15,-35 52 1,53-17 0,0-18-1,0-17 1,18 0 0,0-18-1</inkml:trace>
  <inkml:trace contextRef="#ctx0" brushRef="#br0" timeOffset="152043.79">26511 13617 0,'18'-17'16,"-18"-1"0,0 0-1,18 18 16,-1 0-15,18 0 0,-17 0-1,0 0-15,-1 0 16,-17-17 0,18-1 15,-18 0-16,0 1 1,-18 17 0,-17 0-1,0 17 1,0 19 0,17-1-1,0 0 1,18 18-1,36-18 1,-1-17 0</inkml:trace>
  <inkml:trace contextRef="#ctx0" brushRef="#br0" timeOffset="152259.2">26917 13564 0,'0'0'15,"-18"-35"1,18 17 0,53 18-1,-17 0 1,-36 18-16</inkml:trace>
  <inkml:trace contextRef="#ctx0" brushRef="#br0" timeOffset="152486.6">26899 13652 0,'-17'18'16,"52"-18"31,53-18-16,-70 18-31</inkml:trace>
  <inkml:trace contextRef="#ctx0" brushRef="#br0" timeOffset="153409.56">27764 13441 0,'0'0'0,"-18"-18"15,0 18 1,-17 18 15,17-1-15,-17 36 15,35 0-15,0-17-1,0-1 1,18-18 0,-1-17-1,19 0 1,-19-17 0,1 17-1,0-53 16,-18 35-31,0-17 16,0 0 0,0 17-1,-18 0 1,18 1-16,-18 17 16,142 0 93,-107 0-109,89 0 31,-53 0 0</inkml:trace>
  <inkml:trace contextRef="#ctx0" brushRef="#br0" timeOffset="153946.16">28169 13229 0,'18'-53'16,"-36"106"-16,71-141 31,-35 88-31,0-18 15,17 18 1,-18 0-16,-17 18 16,18-18-16,0 18 15,-18 35 1,0-18 0,-18 0-1,-17 0 1,0 1-1,-1-19 1,19 19 0,-1-36-1,53 0 48,18 0-48,-35 0-15,-1 0 0,1 0 0,17 0 16,71-18 0,-35 18-1,-18-18 1</inkml:trace>
  <inkml:trace contextRef="#ctx0" brushRef="#br0" timeOffset="154209.34">28610 13582 0,'0'0'0,"-17"-18"16,70 18 31,-18 18-47</inkml:trace>
  <inkml:trace contextRef="#ctx0" brushRef="#br0" timeOffset="154459.3799">28575 13688 0,'0'0'31,"18"0"0,-1 0-31,1 17 16,35-17-1,0 0 1</inkml:trace>
  <inkml:trace contextRef="#ctx0" brushRef="#br0" timeOffset="154942.81">29528 13370 0,'0'0'16,"17"-35"0,-17 17-1,0 36 17,-17 35-17,17-35 1,0-1-16,0 18 15,0 54 1,0-36 0,0-18-1,0-18-15</inkml:trace>
  <inkml:trace contextRef="#ctx0" brushRef="#br0" timeOffset="155475.56">29669 13441 0,'0'0'0,"0"-53"16,0 35-1,35-17 1,-17 17 0,17 18-1,0 18 1,0 35 0,-17-18-1,-18 0 1,-18 18-1,-17 0 1,17-35 0,1 0-16,-36 17 15,35-18 1,1 1 0,122-18 62,37 0-47,-107 0-15</inkml:trace>
  <inkml:trace contextRef="#ctx0" brushRef="#br0" timeOffset="156008.76">29933 13159 0,'0'0'0,"0"-106"31,35 71 0,54 52 0,-72 36 1,-34 18-1,17-54-31,-18-17 0,18 18 16,-35 0-1,35-1 16,17-34 16,36 17-31,0-18 0,18 18-1,-54 0-15,1 0 0,0 0 0,-1 0 16,19 0-1</inkml:trace>
  <inkml:trace contextRef="#ctx0" brushRef="#br0" timeOffset="156292.29">30480 13370 0,'-18'0'0,"36"0"0,-36-17 31,36 17-15,35 0-1,-35 0-15,-1 17 16,1-17-16</inkml:trace>
  <inkml:trace contextRef="#ctx0" brushRef="#br0" timeOffset="156487.28">30498 13529 0,'0'-18'32,"70"18"-1</inkml:trace>
  <inkml:trace contextRef="#ctx0" brushRef="#br0" timeOffset="156825.29">30956 13247 0,'0'-35'31,"0"70"-31,0-53 47,-17 71-31,-1 18-1,18-18 1,0-36-16,0 1 0,0-1 16,0 19-1</inkml:trace>
  <inkml:trace contextRef="#ctx0" brushRef="#br0" timeOffset="157267.28">31133 13317 0,'0'-17'16,"0"34"-16,0-70 16,-18 71 46,0 70-31,-35-17-15,36-54 15,70-34 47,-18 17-62,0 17 31,18 1-32</inkml:trace>
  <inkml:trace contextRef="#ctx0" brushRef="#br0" timeOffset="157566.54">31238 13441 0,'0'0'16,"0"-53"15,0 18 0,0 52 16,-35 71-16,0 18 0,35-35 1</inkml:trace>
  <inkml:trace contextRef="#ctx0" brushRef="#br0" timeOffset="158224.84">31397 13423 0,'18'-53'31,"-18"36"-31,0 34 47,-35 19-16,35-19-31,-18 1 16,0 35 0,1-36-16,17 1 31,0 0-15,17-36 15,1 18 0,0 0-31,-1 0 16,1 0-1,-1 18 1,1-18 0,0 17-1,-1-17 1,-17-17 15,0-1-15,18 18-1,-18-18-15,0 1 16,0-19 0,0 19 30,-18 52-14,1 18-17,17-35-15,0 17 0,-18 18 16,18 0 0,0-18-16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36:22.307"/>
    </inkml:context>
    <inkml:brush xml:id="br0">
      <inkml:brushProperty name="width" value="0.05292" units="cm"/>
      <inkml:brushProperty name="height" value="0.05292" units="cm"/>
      <inkml:brushProperty name="color" value="#FF0000"/>
    </inkml:brush>
  </inkml:definitions>
  <inkml:trace contextRef="#ctx0" brushRef="#br0">5256 6562 0,'0'17'93,"36"-17"17,-1 0-95,-17 0 1,105-17 15,1-1 0,-54 18-15,-35-18 0,18 18-1,-35 0-15,0 0 16,-1 0-16,18-17 16,1 17-1,-1 0 16,0 0-15,1-18 0,-19 18-16,1 0 0,17 0 15,0 0 1,1 0 0,-1-18-1,-17 18-15,-1 0 16,1 0-1,35 0 1,-18-17 0,0 17-1,1 0 1,-1 0 0,0 0-1,0 0 16,1 0-15,-1 0 0,18 0-1,-18 0 1,-17 0-16,17-18 16,-17 18-16,17 0 15,0 0 1,1 0-1,-19 0-15,1 0 16,0 0-16,-1 0 16,1 0-16,-1 0 15,1 0-15,35 0 16,-18 0 0,1-17-1,16 17 16,-16 0-15,34 0 0,1 0-1,-18 0 1,0 0 0,0 0-1,-36 0-15,36 0 16,-35 0-16,17 0 15,36 0 1,-36 0 0,18 0-1,-36 0-15,1 0 16,0 0 0,17 0-16,-17 0 0,-1 0 15,54-18 16,-36 18-15,0 0 0,-17 0-16,0 0 15,-1 0-15,1 0 16,0 0-16,-1 0 16,19 0-1,-19 0-15,1 0 16,17 0-1,-17-18 17,-1 18-17</inkml:trace>
  <inkml:trace contextRef="#ctx0" brushRef="#br0" timeOffset="9967.94">10248 5874 0,'35'0'250,"1"0"-219,-19 0-15,19 0 0,17 0-1,-36 0 1,36 0-1,-35 0 1,35 0 15,17 0 1,-34 0-17,-19 0 1,18 17-1,-17-17 17,17 0-17,1 0 1,-1 0 0,-17 0-1,-1 0-15,1 0 16,-1 0-16,1 0 15,17 0 1,1 0 0,-19 0-1,1 0 1,0 0-16,-1 0 0,1 0 16,-1 0-1,19 0 1,-1 0-1,0 0 17,1 0-17,-19 0 1,1 0-16,0 0 16,17 0-1,-18 0-15,1 0 16,0 0-1,-1 0 1,19 0 0,-19 0-1,1 0 1,17 0 0,-17 0-1,17 0 1,0-17-1,-17 17 17,0 0-32,-1 0 15,19 0 1,-19 0 0,19 0-1,-1 0 1,-18 0-1,1-18 1,17 18 0,-17 0-1,17 0 1,-17 0 0,0 0-1,-1 0 1,18 0-1,-17 0 1,0 0 0,-1 0-1,19 0 1,-19 0 0,19 0-1,-1 0 1,0 0-1,0 0 1,1-18 0,-19 18-16,1 0 15,0 0-15,17 0 16,0 0 0,0 0-1,-17 0 1,17 0-1,1 0 17,-19 0-32,1 0 0,0 0 15,17 0 1,0 0 0,0 0-1,-17 0 1,0 0-1,-18-17 95</inkml:trace>
  <inkml:trace contextRef="#ctx0" brushRef="#br0" timeOffset="52746.34">9842 8837 0,'-17'18'78,"-1"-18"-47,-17 35 1,0-17-1,-36 35 0,36-18-15,-18 0-1,0 0 1,-18 1 0,1-1-1,-1 0 1,54-35-16,-36 36 15,-71 16 1,36-16 0,0 17 15,0-18-15,17 0-1,36-17-15,17-1 0,1-17 0,-1 18 16,0-18-16,1 18 0,-1-18 0,-17 17 15,17 1-15,-52 17 16,-19 1 0,1-1-1,71-18-15,-54 19 16,53-36-16,1 17 0,-19 1 16,-69 17-1,16 1 1,19 16-1,-1-16 1,1-1 0,52-35-1,0 18-15,-17-1 16,-53 19 0,17-1-1,1-17 1,-1 17-1,-17 0 1,70-35-16,1 18 0,-18-1 16,17-17-16,0 0 0,-35 36 15,-35-1 1,18 0 0,-19 0-1,1 18 1,71-53-16,-54 36 15,36-19-15,17 1 16,-70 17-16,-18 1 16,-17 16 15,17 1-15,0-17-1,88-19-15,-52 1 16,-54 52-1,18-34 1,18-1 0,71-35-16,-36 35 15,-18-17 1,1 17 0,52-35-16,0 18 15,1-18-15,-19 17 0,-34 19 16,52-19-1,-35 1-15,-17 17 16,-36 1 15,53-1-15,-70 0 0,34 18-1,1-35 1,70-1-16,1-17 0,-1 18 0,-70 0 31,35 17-15,35-35-16,1 0 0,-18 18 15,-18-1 1,0 1 0,17-1-1,1 1 1,0-18-1,17 18 1,1-18 47</inkml:trace>
  <inkml:trace contextRef="#ctx0" brushRef="#br0" timeOffset="53472.24">4392 11183 0,'-18'35'47,"1"-17"-31,17 0 0,-35 17-1,35-17 1,-36 17-1,-17 0 17,18 0 15,53-35 93,17-17-109,-17 17-31,-1 0 16,36-18 0,-35 18-1,17 0 1,-17 0 0,-1-18-1,1 18 1</inkml:trace>
  <inkml:trace contextRef="#ctx0" brushRef="#br0" timeOffset="92505.23">18927 15540 0,'17'0'125,"1"0"-94,17 0 1,0 0-1,1 0 0,-36-18-15,17 18-16,1 0 15,17 0 17,-17 0-17,-1 0 17,1 18-17,17-18 16,-35 18 1,18-18-17,0 0-15,-1 0 16,1 0 0,17 0-1,-17 17 1,0-17-1,-1 0 1,18 0 0,36 18 31,-36-18-32,-17 17 1,17-17-1,-17 0 1,17 18 0,-17-18-16,-1 0 15,36 18 1,-17-18 0,-1 0-1,0 17 1,0-17-1,-17 0-15,0 0 16,35 18 0,-1-18-1,-16 0 17,-19 0-32,19 0 15,-1 0 1,18 18-1,0-18 1,-18 0 0,-17 0-16,-1 0 15,36 0 1,0 0 0,-18 0-1,36 0 1,-36 0-1,18 0 1,-17 0 0,16 0-1,-16 0 1,34 0 15,-52 0-31,17 0 16,18 0-1,0 0 1,-18-18 0,36 18-1,-36 0 1,18 0 0,-18-18-1,1 18 1,-19 0-16,54 0 31,-36-17-15,18 17-1,-18 0 1,-17 0 0,0-18-1,-1 18-15,1 0 0,-1 0 16,19 0-1,17 0 1,-18-18 0,18 18-1,-18 0 1,-17 0-16,17-17 16,0 17-1,18 0 1,-17 0-1,-1-18 1,18 18 0,35 0 31,-53 0-32,18 0 1,0 0-1,-18 0 1,18 0 0,-18 0-1,36 0 1,-36 0 0,18 0-1,-18 0 1,18 0-1,0 0 1,-17 0 0,17 0-1,-1 0 1,-16 18 15,17-18-15,-36 0-16,19 0 15,16 0 1,-16 0 0,17 0-1,-18 0 1,18 0 0,-18 17-1,18-17 1,0 0-1,-18 0 1,1 18 0,16-18-1,-16 0 17,17 0-17,-18 0 1,0 0-1,0 0 1,1 0 0,-1 0-1,-17 0 1,-1 0 0,19 0-1,-19 0 1,1 0-1,-1 0-15,1 0 16,0 0 0,17 0-1,-17 0 1,-1 0 15,1 0-15,0 0-1,17 0 1,-17 0 0,-1 0-1,1 0 1,-1 0 0,1 0-1,0 0 1,-1 0-16,1 0 15,0 0 1,17 0 0,-17 0 15,17 0-31,-18 0 31,1 0-15,17 0-1,-17 0 1,0 0 0,-1 0-1,1 0 1,17 0 0,-17 0-1,17 0 1,-17 18-1,17-18 1,0 0 0,-17 0-1,17 0 32,-17 0-31,0 0-1,-1 0 1,1 0 0,-1 0-1,1 0 1,0 0 0,-1 0-1,1 0 16,-18-18-15,18 18 0,-1 0-1,1 0 1,0 0 31</inkml:trace>
  <inkml:trace contextRef="#ctx0" brushRef="#br0" timeOffset="95293.97">27252 6579 0,'0'0'0,"0"-17"15,0-19 17,0 19-17,0 34 16,0 1-15,18 88 0,35 194 15,-18 52 16,-17-34-16,-1-265-31,-17 88 16,0-17-1,18-72-15,-18 1 16,0-35-16,0 35 16,0-35-16,0 34 15,0-16 1,0-1-1,17-35 1,-17-18 31</inkml:trace>
  <inkml:trace contextRef="#ctx0" brushRef="#br0" timeOffset="96127.95">25612 7867 0,'-18'0'32,"89"0"15,193-18-16,-193 18-31,387-17 31,266-1 0,-160 36 1,-194 17-17,-140-17 1,-1-18-1,-141 0 1,0 17-16,-35-17 0,-17 0 16,34 0-16,-35 0 0,1 18 15,52-18-15,-53 0 16,36 18-16,-1-1 16,-17-17 15,-35 0-16,-18-17 1</inkml:trace>
  <inkml:trace contextRef="#ctx0" brushRef="#br0" timeOffset="98750.23">26176 7691 0,'0'0'0,"18"0"94,-1 0-79,1 17 1,17-17 0,36-17 15,17-19 0,-17 1 0,-36 17-15,-17 1 0,17-1-16,-18 0 15,1 18-15,-18-17 0,18 17 16,-18-18-16,17 1 16,54-36 15,-53 35-16,17-17 1,-18-1 0,1 1-1,0 17 1,-1-17 0,1 0-1,0 0 1,-1 35-16,-17-18 15,18 0-15,0-17 16,-18 17 0,17 1-16,1-1 15,0-17 1,-18 17 0,17 1-1,-17-1-15,0 0 16,18 18-16,-18-17 0,17-1 15,-17-17 1,18 0 0,0 35-1,-18-36 1,17 19 0,-17-19-1,18 19 1,-18-1-1,18 0 1,-18 1 0,17 17-1,1-18 1,-18 1 0,18 17-1,-1 0 1,-17-18-16,18 18 15,-1 0 1,1-18 0,0 18-1,-1 0 1,1 0 0,0 0-1,-1 0 1,1 0-1,0 0 1,-1 18 15,1-18-15,-1 18 0,1-18 15,0 0-31,-18 17 0,17-17 15,19 18 1,-19-1 0,19 1-1,-19 0 1,1-1 0,17 1-1,-17 17 1,17-17-1,-35 17 1,18-17 0,-1-1-16,1 1 15,0 35 1,-1-18 0,19 1 15,-19-19-16,1 18 1,-1-17 0,1 0-1,17 17 1,-17-17 0,0-1-1,17 19 1,-17-19-1,17 18 1,0-17 0,0 0-1,-17-1 1,17 19 0,-17-36-1,0 17 1,35 1-1,-36 0 1,18-1 0,1 1-1,-19-18 1,1 18-16,17-1 31,1 1-15,-19-18-1,1 0-15,17 17 16,-17 1 0,-1-18-1,19 18 1,-1-18 0,-17 17 15,-1-17-31,1 0 15,17 18 1,-17-18-16,17 0 16,-17 0-1,35 18 1,-36-18 0,-34 0 62</inkml:trace>
  <inkml:trace contextRef="#ctx0" brushRef="#br0" timeOffset="112897.81">30409 7426 0,'0'-35'140,"-17"-18"-108,17-35 14,0 70-46,0 0 0,0-35 16,17-88 15,-17 124-31,36-89 32,-19 71-32,19-1 15,-19 19 1,1-1-1,0 0-15,34 1 32,-16-1-17,-1 18 1,0 0 0,1 0-1,-1 0 1,0 35-1,0-35-15,-17 18 16,17 0 0,1 17-1,17 0 1,-18 18 0,-18-35-16,1-18 15,0 53-15,-1-53 16,1 53-16,0-1 15,17-16 1,0 17 15,-17 0-15,-1-36-16,1 18 16,17 18-1,-35-35-15,36 17 16,-1 18-1,18 0 1,-36-35-16,1-1 16,0 1-16,-18 0 0,17-1 15,1-17-15,-18 18 0,71 53 16,-18-19 0,-1 1-1,1 0 1,0-17-1,-35-36 1,0 17-16,-1-17 0,-17 18 0,18-18 16,-1 0-16,1 18 0,0-18 0,-1 0 15,36 35 1,0-18 0,18 1-1,-54-18-15,1 18 0,0-18 0,-1 0 16,1 0-16,17 17 15,-17-17-15,17 0 16,0 18 0,-17-18-1,-18-18 79</inkml:trace>
  <inkml:trace contextRef="#ctx0" brushRef="#br0" timeOffset="115714.72">30074 8996 0,'18'0'109,"17"0"-78,18 0 1,0 0-17,-35 0 1,-18-18-16,17 18 0,36 0 15,-53-17 1,18 17-16,0 0 0,-1 0 16,36-18-1,0 0 1,0-17 0,0 17-1,0-17 1,-36 17-16,19 1 15,-19-1-15,-17 1 16,18-1-16,0 18 0,35-53 16,-1 18-1,1-18 1,0 0 0,-35 35-16,0 1 15,17-1-15,-35 0 0,17 18 16,19-17-16,17-36 15,35 0 32,-35 35-31,-18 1 0,18-1-1,-18 0 1,18 1-1,-35 17 1,17-18 0,-17 18-16,-1 0 15,1 0-15,0 0 16,-1 0-16,1 0 0,17 18 16,0-18-1,18 17 1,-17 1-1,-19-18-15,-17 18 16,36-18-16,-36 17 16,17-17-16,1 18 15,17-1 1,0 19 0,1-19-1,-36 1-15,17 0 16,-17-1-16,18 1 15,17 35 1,1-18 0,-19 18-1,1-18 1,-1 1 0,1-19-16,0 19 15,-1 16 1,19-16-1,-19-1 1,1 0 15,17 1-15,-17-1 0,-1-35-16,-17 17 0,18 1 15,17 17 1,1 1-1,-1-19 1,0 19 0,-17-36-16,-1 17 15,19 1 1,17 0 0,-18-1-1,-17 1 1,-1-18-16,1 0 47</inkml:trace>
  <inkml:trace contextRef="#ctx0" brushRef="#br0" timeOffset="117305.76">29651 8943 0,'18'0'94,"-1"0"-78,19 0-1,-1 0 1,-18 18-16,1-18 15,0 0-15,-1 0 0,1 0 16,0 0-16,70 0 31,-35 0-15,-18 17 0,36-17 15,-36 0 0,18 0-15,-36 18-1,1-18 1,0 0 0</inkml:trace>
  <inkml:trace contextRef="#ctx0" brushRef="#br0" timeOffset="132335.64">18203 17198 0,'-17'0'15,"34"0"95,1 18-79,17-18 0,-17 0-15,35 0-1,-36 0-15,36 0 32,-17 0-1,-1 0-31,-17 0 15,17 0 1,0 0 0,18 0-1,-18 0 1,1 0 0,-1 0-1,0 0 1,-17 0-16,-1 0 15,1 0-15,0 0 16,35 0 0,-36 0-1,1 0-15,35 0 16,0 17 0,-18-17 15,18 0-16,-18 0 1,18 0 0,-18 0-1,18 0 1,-17 18 0,17-18-1,-18 0 1,18 0-1,-18 0 1,18 0 0,-35 0-1,17 0-15,53 0 47,-35 0-31,-35 0-16,-1 0 0,1 0 15,52 0 1,-17 0 0,18 0-1,-54 0-15,1 0 0,0 0 16,35 0 0,-36 0-16,19 0 15,17 0 1,-1 0-1,-16 0 1,17-18 0,-18 18-1,-17 0-15,17 0 16,0 0 0,-17 0-1,-1 0-15,1 0 16,17 0-1,1-17 1,-19 17-16,19 0 16,-1 0-1,0 0 1,-17 0-16,-1 0 0,1 0 16,17-18-1,18 18 1,-35 0-1,-1 0-15,1 0 0,0-18 16,35 18 0,-18 0-1,0-17 1,-17 17 0,17 0-16,0 0 31,1 0-16,-19 0-15,19 0 16,-1 0 0,0-18-1,0 18 1,18 0 0,-35 0-16,0 0 15,17-18 1,18 18-1,-36 0 1,19 0-16,-1-17 16,0 17-1,-17 0-15,0 0 16,-1 0-16,36-18 31,-18 18-15,1 0-1,17 0 1,0-18 0,-1 18-1,-16 0 1,17 0 0,-18 0-1,18 0 1,-36 0-16,19 0 15,17-17 1,-18 17 0,0 0-1,-17 0-15,17 0 16,0 0 0,18 0 15,-17 0-16,-1 0 1,0 0 0,0-18-1,-17 18 1,-18-17 31</inkml:trace>
  <inkml:trace contextRef="#ctx0" brushRef="#br0" timeOffset="135198.96">18344 17198 0,'18'0'93,"0"0"-77,17 0 15,18-18 0,17 18 1,-34 0-17,-19 0 1,1 0-16,53 0 16,-19 0 15,-34 0-31,0 0 15,17 0 1,-17 0-16,-1 0 16,1 0-16,0 0 15,-1 0-15,1 18 0,0-18 16,17 0 0,0 0-1,0 0 1,-17 18-1,0-18-15,-1 0 0,1 0 16,0 0-16,17 0 16,-18 0-16,1 0 15,17 0-15,1 0 16,17 0 0,0 0 15,-18 0-16,18 0 1,-36 0-16,1 0 0,0 0 16,52 0-1,-17 0 1,0 0 0,0 0-1,0 0 1,0 0-1,17 0 1,-52 0 0,35 0-16,0-18 15,17 18 1,-17 0 0,35 0 15,-35 0-16,0 0 1,0 0 0,0 0-1,-35-18-15,-1 18 0,1 0 0,0 0 16,52 0 0,-52 0-16,0 0 0,-1 0 0,18 0 15,54 0 1,-72 0-16,36 0 15,-35 0-15,-1 0 16,19 0-16,-19 0 0,1 0 16,0 0-16,105 0 15,-105 0 1,35 0-16,17 0 16,1 0-1,-54 0 1,1 0-16,17 0 15,18 0 1,-35 0-16,0 0 0,17 0 16,35 0-1,-52 0-15,17 0 16,-17 0-16,35 0 16,-36 0-16,19 0 15,-19 0-15,19 0 16,-19 0-16,1 0 0,17 0 15,36-17 1,-18 17 0,0 0-1,-36 0-15,19 0 16,-19 0 0,1 0-16,-1 0 0,19-18 15,-1 18 16,0 0-15,1 0 0,-19-18-1,18 18 1,-17 0 0,17 0-1,-17 0 1,17-17-1,-17 17 1,17 0 0,-17 0-16,-1 0 15,19 0 1,-19-18 0,1 18-1,0 0 1,-1 0-1,1 0 1,17-18 0,-17 18-1,17 0 1,0 0 0,-17 0-1,0-17-15,-1 17 16,1 0-1,0 0 1,-36 0 62</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44:03.430"/>
    </inkml:context>
    <inkml:brush xml:id="br0">
      <inkml:brushProperty name="width" value="0.05292" units="cm"/>
      <inkml:brushProperty name="height" value="0.05292" units="cm"/>
      <inkml:brushProperty name="color" value="#FF0000"/>
    </inkml:brush>
  </inkml:definitions>
  <inkml:trace contextRef="#ctx0" brushRef="#br0">17145 3863 0,'-18'0'15,"18"-18"79,0 1-63,18-1 0,35 0 16,-35 18-47,17 36 32,-18-1-17,-17-17-15,0-1 16,0 1-16,0-1 0,-17 1 15,17 0-15,-18-1 16,18 1-16,-17 0 16,17-1-1,0-34 17,35-19-17,-18 19 1,19-19-1,-36 19-15,17-1 16,1-17-16,17-18 16,-17 18 15,-18 17-15,-18 36 30,18-1-30,0 19 0,0-1-1,0 0 1,36 0 0,-19-35-16,18 18 15,-17 0 1,0-18-1</inkml:trace>
  <inkml:trace contextRef="#ctx0" brushRef="#br0" timeOffset="366.19">17057 3545 0,'-18'0'0,"36"0"0,-53 0 31,52 0 1,36 0-17,-35 0 1,35 0 0,-36 0-16,36 0 15,-35 0-15,-1-17 0,1 17 0,0 0 16,-1 0-16,19-18 15</inkml:trace>
  <inkml:trace contextRef="#ctx0" brushRef="#br0" timeOffset="932.18">17974 3828 0,'-18'0'31,"1"0"1,140-18-1,-105 18-31,17 0 0,0 0 0,1 0 16,70 0-1,-1-18 1,-87 18-16,35 0 15,-18 0 1,-35-17 15</inkml:trace>
  <inkml:trace contextRef="#ctx0" brushRef="#br0" timeOffset="1232.1699">18433 3704 0,'-36'-17'31,"72"34"-31,-125-52 32,89 17-32,18 36 46,53 0-14,-54-1-32,1 1 15,17 17 1,-35 0 0,0 18-1,0-35 1,-35 17-1</inkml:trace>
  <inkml:trace contextRef="#ctx0" brushRef="#br0" timeOffset="1965.67">19403 3528 0,'-35'-36'31,"-1"19"0,-17 17 0,-35 35 1,88-17-32,-18 17 31,18-17-16,18-1 1,17-17 0,-17 0-1,0 18 1,-1-18-16,19 18 16,-1-1-1,-17 1 1,-18 17-1,0-17 1,-18 17 0,-17-17-1,-1-1 1,1 1 0,17-18-1</inkml:trace>
  <inkml:trace contextRef="#ctx0" brushRef="#br0" timeOffset="2491.73">19597 3616 0,'0'0'0,"0"-18"15,0 1 1,-18 17 15,-17 35-15,17-35-16,1 18 16,17-1-16,-18-17 15,18 18-15,-18 17 16,18 0-1,36-17 17,-19-18-1,1 0-31,-18-18 0,18 18 16,-1-17-1,1-18 1,-1 17-1,-17 36 64,-17 17-48,17-18-31,0 19 15</inkml:trace>
  <inkml:trace contextRef="#ctx0" brushRef="#br0" timeOffset="3218.25">19703 3687 0,'0'0'0,"17"0"15,-17-18-15,18 53 94,-18 0-78,18 1 15,-18-19 0,0-52 1,17-18-17,1 18 1,-18 17-1,17 1-15,1-1 32,0 18-17,-1 18 1,1 17 0,0-35-16,-18 18 15,0 17 1,0-18 15,0-34 16,17-54-16,1 36-15,-18 17-1,18 18 1,-1 0 0,1 0-16,-18 18 0,17-18 15,-17 18-15,18-1 16,0 36 0,-1-18-1,-17 1 1</inkml:trace>
  <inkml:trace contextRef="#ctx0" brushRef="#br0" timeOffset="3548.26">20214 3616 0,'0'-35'15,"0"70"-15,0-88 16,0 71 31,35 105-16,-17-70-15,0 106-1,-18-106 1,0-18 0,0-17-1</inkml:trace>
  <inkml:trace contextRef="#ctx0" brushRef="#br0" timeOffset="3848.29">20285 3651 0,'0'-17'0,"0"34"0,-36-87 16,36 52 0,0 0-1,0 1 1,18 34-1,17 19 1,-17-1 0,-18 0-1,0 1 17,-18-19-17,1 1 1,-1-1-16</inkml:trace>
  <inkml:trace contextRef="#ctx0" brushRef="#br0" timeOffset="4115.29">20391 3475 0,'0'0'0,"0"-18"15,0 1 1,0 34 15,0 36 1,0-35-32,0-1 0,0 1 0,17 0 0,-17-1 15,35 54 1,1-18-1,-19-18 1</inkml:trace>
  <inkml:trace contextRef="#ctx0" brushRef="#br0" timeOffset="4550.03">20585 3651 0,'0'-35'31,"0"70"-31,0-88 32,17 53 30,-17-17-46,18 17-16,-18-18 15,0 0 1,0 1 0,-18 34 15,1 1-15,-1-18-16,18 35 15,0 1 1,0 17-1,0-36 1,35 18 0,1-35 15,-19 0-31,1 0 16</inkml:trace>
  <inkml:trace contextRef="#ctx0" brushRef="#br0" timeOffset="8030.59">21308 3581 0,'-18'0'31,"36"17"157,-18 36-157,0-35-15,0 0-1,0-71 48,35-36-16,-35 54-32,0 17 1,18 1 0,17 34 15,-17 1-15,-1 0-16,1-1 15,0 1 1,-18 0-1,0-1 1,0-34 47,17-36-32,-17 17-16,18 19 1,-18-18 0,17 35-1,19 0 1,-19 17 0,1 1-1,-18-1-15,18 1 16,-18 17-1,17 18 1,-17-17 0,0-19-1</inkml:trace>
  <inkml:trace contextRef="#ctx0" brushRef="#br0" timeOffset="8563.44">21784 3492 0,'0'-17'16,"18"17"62,17 0-47,-17 0-15,-1-35 15,-17 17-15,0 0-1,0 1 1,-17 17 0,-1 0-1,0 0-15,1 17 16,-1 19 0,0-19-1,1 36 1,17-18-1,0 1 1,35-1 0,0-35-1,1 0 1,-1 0 0</inkml:trace>
  <inkml:trace contextRef="#ctx0" brushRef="#br0" timeOffset="9064.48">21978 3545 0,'18'-17'15,"-36"34"-15,71-70 16,-53 36-16,0-1 16,18-17-1,-18 17 1,-18 18 0,-17 0-1,-1 18 1,1 17-1,18 0 1,17 1 0,0-1-1,0-17-15,35-1 32,-18-17-1,19-17-16,-19-19 1,1 36-16,-18-17 16,0-1-16,18 18 0,-18-18 15,17 1 1,-17 34 46,0 36-30,18-17-1,0-19-15</inkml:trace>
  <inkml:trace contextRef="#ctx0" brushRef="#br0" timeOffset="9513.29">22172 3528 0,'18'-18'16,"-18"0"-1,0 36 63,0 0-62,0-1 15,17-52 32,1-35-32,-18 52-31,53-17 16,17 52 31,1 36-32,-71-35 1,18 17-1,-18-17 1,0-1-16,0 1 0,0 0 16</inkml:trace>
  <inkml:trace contextRef="#ctx0" brushRef="#br0" timeOffset="10803.68">17321 4692 0,'18'-35'15,"0"17"16,-18 0 16,-18 18-31,-35 0 15,0 36 16,36 17-16,17-18 1,52-18-17,-34 1 1,0-18-1,17 0 1,0 0 0,1 0-1,-19 0 1,-17 18 0,18 17-1,-18-17 1,-18 35-1,-17-36 1,0 1 0,-1-18-1,19 0 1,-1 0-16</inkml:trace>
  <inkml:trace contextRef="#ctx0" brushRef="#br0" timeOffset="11330.1">17410 4498 0,'0'-53'32,"17"53"-32,1-35 31,35 17 0,-18 53 0,-35 18 1,0 0-1,-18-35-15,1-1-1,17 1 1,35-36 46,89-52-30,-36 52-17</inkml:trace>
  <inkml:trace contextRef="#ctx0" brushRef="#br0" timeOffset="11787.57">17992 4745 0,'-36'35'31,"54"-35"16,158-35-15,-158 35-32,211-35 31,-211 17-31,70 0 31</inkml:trace>
  <inkml:trace contextRef="#ctx0" brushRef="#br0" timeOffset="12062.52">18433 4604 0,'-18'-18'31,"36"36"-31,-1-18 78,19 35-46,-19-17-32,-17 35 31,-35-18-15</inkml:trace>
  <inkml:trace contextRef="#ctx0" brushRef="#br0" timeOffset="12862.65">19173 4516 0,'0'0'15,"18"-18"16,-18 0-15,-53 18 15,-17 36 1,52 16 14,18-34-30,35 0 0,1-1-1,16-17 1,-16 18 0,-1-18-1,-17 18 1,-1-1-1,-17 19 1,0-19 0,-17 1-1,-1-18 1,18 17-16,-18-17 0,-17 18 16,17-18-16,-17 18 31,0-36-16</inkml:trace>
  <inkml:trace contextRef="#ctx0" brushRef="#br0" timeOffset="13462.47">19438 4551 0,'0'0'0,"0"-18"31,0 1 0,-18 34 0,1 1-31,-1 35 32,18 17-1,18-34 0,17-36 0,-17-53 1,-1 0-1,-17 0 0,0 88 32,36 18-32,-1 0 0</inkml:trace>
  <inkml:trace contextRef="#ctx0" brushRef="#br0" timeOffset="14228.64">19597 4568 0,'0'0'16,"0"-35"15,0 53 31,17 52-30,1-34-1,-18-54 16,0 0-32,0 1-15,0-19 32,18 1-1,-1 35-16,1 0 1,0 18 0,17-1-1,-17 1 1,-18 0 0,0-1-1,0 1 1,-18-36 46,0-52-30,18 52-32,0 1 31,18-1-16,0 18 1,-1 0-16,1 18 16,17-1-1,-17 1 1,-1-1 0,-17 1-1,18 17 1</inkml:trace>
  <inkml:trace contextRef="#ctx0" brushRef="#br0" timeOffset="14562.04">20002 4498 0,'0'-18'0,"0"1"16,0-1 0,0 36 31,36 35-32,-1 17 1,18 18-1,-18-17 1,-17-18 0,-18-36-16,18-17 15,-18 18-15,0 0 16</inkml:trace>
  <inkml:trace contextRef="#ctx0" brushRef="#br0" timeOffset="14895.09">20144 4604 0,'0'0'0,"-53"-71"31,53 54-31,-18-19 31,53 19 1,54 70-1,-54-18-15,-35-18-1,0 19 16,-18-1-15,-17-35 0</inkml:trace>
  <inkml:trace contextRef="#ctx0" brushRef="#br0" timeOffset="15178.55">20232 4374 0,'17'-35'31,"-34"70"-31,52-87 31,-17 69 0,17 36-15,-35-35-16,18-1 0,-18 19 16,35 34-1,-17-35 1,-1-17-16</inkml:trace>
  <inkml:trace contextRef="#ctx0" brushRef="#br0" timeOffset="15645.06">20461 4516 0,'0'0'0,"0"-18"32,0 0-1,35 18 0,-17-17-15,0-1 15,-18 0-15,0 1-1,0-1 1,0 0-1,-18 18 1,0 0-16,18 18 16,-17 0-16,-1-1 15,18 36 1,0 0 0,0-18-1,35 1 1,1-19 15,-1-17-15,0-17-16</inkml:trace>
  <inkml:trace contextRef="#ctx0" brushRef="#br0" timeOffset="16362.32">21096 4480 0,'0'0'0,"0"-35"32,18 0-1,17 52 0,0 1-15,1 17-1,-19 1 1,1-1 0,-18-18-1,17-17 16,-17-35-15,18 0 0,-18 0-1,0 17-15,0-17 16,0-18 0,0 18-1</inkml:trace>
  <inkml:trace contextRef="#ctx0" brushRef="#br0" timeOffset="16962.38">21467 4374 0,'0'0'0,"0"-17"47,-36 17-15,1 17-17,17 1 16,-17 0-15,35 17 0,0 0-1,0-17 1,0 0 0,18-1-1,17-17 1,-17-17-1,-1-1 1,1 0 0,-18 1-1,0-19 1,0 19 0,0-1 15,0 53 16,0-17-32,0 0-15,0-1 16,18 19 0,-18-19-1,35 1 1</inkml:trace>
  <inkml:trace contextRef="#ctx0" brushRef="#br0" timeOffset="17561.96">21590 4463 0,'0'0'0,"0"-36"15,0 19 16,0-1-15,18 18 0,17 18 15,0 17-15,-17 0-1,-18-17 1,0 0-16,17-18 15,-17 17-15,-17-17 63,17-17-47,0-19-1,0-17 1,0 0 15,35 36-15,-17-1-1,-1 1 1,-17-1 0,0 0-1,18 18-15,-18-17 0,0-1 16,0 0-1,0-17 1,0 17 0,0 36 31</inkml:trace>
  <inkml:trace contextRef="#ctx0" brushRef="#br0" timeOffset="17794.84">21802 4374 0,'0'18'31,"0"17"0,17-35-15,-17 53 0,0-35-1,18 0 1</inkml:trace>
  <inkml:trace contextRef="#ctx0" brushRef="#br0" timeOffset="18361.98">22102 4339 0,'0'-17'0,"-53"-1"31,35 18-16,0 0-15,1 18 16,-1-18-16,-17 52 31,17-16-15,18-1 0,18-17-1,-1-18 1,19 0 15,-1 0-15,0-18-1,-17-17 1,0 17 0,-18 0-1,0 1 1,0 34 46,0 36-30,0-17-17,0-19 1,17 1-1</inkml:trace>
  <inkml:trace contextRef="#ctx0" brushRef="#br0" timeOffset="18877.96">22243 4392 0,'0'0'16,"0"-18"15,17 36 16,19 17-16,-36-17-31,0 0 16,0-36 62,0-35-62,0 18 30,52 17-14,1 53-1,-35-17-31,0 17 16,-18-17-1,17-18-15,-17 18 16,0 35 15</inkml:trace>
  <inkml:trace contextRef="#ctx0" brushRef="#br0" timeOffset="19178.5">22684 4357 0,'-18'-18'15,"0"18"17,18 18-17,-17 17 1,17 18 31,0-35-32,17-1-15,1-17 0,0 0 16,-1 0-16</inkml:trace>
  <inkml:trace contextRef="#ctx0" brushRef="#br0" timeOffset="19654.47">22842 4445 0,'0'-18'16,"0"36"-16,18-53 16,0 35 15,-1 0-15,1 0-1,0-18 1,-1 18 15,1-18-15,-18 1 15,0-1-15,-18 18 15,1 0-16,-19 18 1,19 17 0,17 0-1,0-17 1,0 0 0,17-1-16,19-17 15,-1 18 1,0-36 15,0 18-15,1-17-1,-36-1-15,17 18 0</inkml:trace>
  <inkml:trace contextRef="#ctx0" brushRef="#br0" timeOffset="53077.61">21696 8467 0,'-18'-18'0,"18"0"31,0 1 0,0 52 63,0 18-79,0-35 1,0 105 15,0-105-31,0 52 32,0-34-17,0-19-15</inkml:trace>
  <inkml:trace contextRef="#ctx0" brushRef="#br0" timeOffset="53670.04">21890 8537 0,'0'0'0,"0"-17"16,0-1-16,18 0 16,-18-17-1,17 17 1,1 1 0,-1 17-1,19 17 1,-1 1-1,-17 0 1,-18 17 0,0 0-1,-18 0 1,0 1 0,1-1-1,-19-17 1,19-1 15,17 1-31,-18-18 16,18 18-1,-17-18 1,34 0 0,1 0-1,-1-18 1,1 18-16,0 0 0,-1 0 15,1 0-15,0 0 0,-1 0 16,89 0 0,-71 0-1,-17 0 1</inkml:trace>
  <inkml:trace contextRef="#ctx0" brushRef="#br0" timeOffset="54136.45">22525 8326 0,'0'-18'16,"0"36"-16,0-54 16,0 54 46,17 52-31,-17 1 1,18 0-1,-18-54-16,0 1 1</inkml:trace>
  <inkml:trace contextRef="#ctx0" brushRef="#br0" timeOffset="54552.64">22437 8378 0,'0'0'0,"-18"0"16,36 0 78,17 0-63,-17 0-16,-1 0-15,18 0 16,18 0 0,0-17-1,-35 17 1,0 0 0</inkml:trace>
  <inkml:trace contextRef="#ctx0" brushRef="#br0" timeOffset="54919.39">22490 8678 0,'0'0'0,"0"18"16,52-18 46,-34 0-46,70 0 0,-35 0-1</inkml:trace>
  <inkml:trace contextRef="#ctx0" brushRef="#br0" timeOffset="57585.56">23301 8237 0,'0'-17'47,"0"34"31,0 1-62,18 53 31,-1 17-16,1-53-15,0-17-1,-18-1-15,0 1 16,17 0-1,1-18 17,-1 0-17,1 0 1,0 0 0,17 0-1,-35-18-15</inkml:trace>
  <inkml:trace contextRef="#ctx0" brushRef="#br0" timeOffset="57952.02">23178 8326 0,'17'0'78,"36"-18"-62,0 18-1,0 0 1,-35 0 0,-1 0-1</inkml:trace>
  <inkml:trace contextRef="#ctx0" brushRef="#br0" timeOffset="61832.24">23583 8696 0,'0'-18'125,"0"1"-62,35-1-32,-17 18 0,17 0-15,-17 18 0,-18-1-1,0 1 1,0 17-1,0-17-15,0 17 16,-18 0 0,1-17-1,-19 0 1,36-1-16,-17 1 31,34-18 47,72-18-46,-19 1-1</inkml:trace>
  <inkml:trace contextRef="#ctx0" brushRef="#br0" timeOffset="62084.1">23848 8749 0,'0'-18'31,"0"1"-15</inkml:trace>
  <inkml:trace contextRef="#ctx0" brushRef="#br0" timeOffset="62633.62">23989 8625 0,'18'-17'32,"-18"34"15,-36 36-16,36-35 0,18-18 32,35-18-32,-36 18-31,19 0 31,-1 0 0,-35 18-31,18-18 0,-18 18 32,0-1-17,0 1 1,-18 17-1,0-35-15,1 18 16,-1-1 0</inkml:trace>
  <inkml:trace contextRef="#ctx0" brushRef="#br0" timeOffset="62883.62">24059 8572 0,'0'0'0,"0"-17"15,18-1 16,0 18-15,-1 0 0</inkml:trace>
  <inkml:trace contextRef="#ctx0" brushRef="#br0" timeOffset="63095.86">24218 8590 0,'18'0'31</inkml:trace>
  <inkml:trace contextRef="#ctx0" brushRef="#br0" timeOffset="63412.77">24518 8414 0,'0'0'16,"0"17"31,0 1-31,-18 35-1,-17 35 1,35-70-16,-35 35 15,17 17 1,18-17 0,0-35-16,-17-1 15,17 1-15,-18-18 16</inkml:trace>
  <inkml:trace contextRef="#ctx0" brushRef="#br0" timeOffset="63792.54">24536 8767 0,'0'0'0,"17"0"31,-34 17 16,-19 1-16,36-36 16,0 1-31,18 17-1,-36 0 48</inkml:trace>
  <inkml:trace contextRef="#ctx0" brushRef="#br0" timeOffset="67116.6">24906 8378 0,'18'0'62,"-1"0"-15,-17 18-31,36 0-1,17 35 17,-1-18-1,-34-17-15,0-18 15,-18-18-16,0 0 1,17-17 15,1-18-15,-18 0 0,0 36-16,0-1 0,0-17 15,0 17-15,0 0 0,0 1 0,0-19 16,0-16-1,0-19 1,0 18 0,-18 0-1,18 36-15,-17-1 16,17 0-16,0 1 0,-18-1 16,18 0-16,0 1 0,0-1 15,0 0-15,-18-17 0,18 0 16,-17-18-1,17 35 1,0 1 0,0-1-16,0 0 31,17 1-15,-17-1-1,18 18 1,0-18-1,17 18 1,-35-17-16,18 17 0,35 0 16,-36-18-16,19 18 0,52 0 15,70-17 1,1-1 0,18 0-1,-1 1 1,-141 17-16,-17 0 15,17 0-15,18 0 0,53-18 32,-106 0 61</inkml:trace>
  <inkml:trace contextRef="#ctx0" brushRef="#br0" timeOffset="69498.59">25682 7832 0,'-17'0'0,"17"-18"31,0 0 0,0 1 0,0-1 1,17 18-32,19-18 31,-1 36 0,-18 0-15,-17 17 15,0 0-15,-17 1-1,-1-1 1,-17-17-1,17-1 1,18 1 0,18-36 31,35 1-16,-18 17-16,-35-18-15,53 0 16</inkml:trace>
  <inkml:trace contextRef="#ctx0" brushRef="#br0" timeOffset="70015.1">26035 7743 0,'0'0'0,"0"-17"16,0 34 46,-18 19-31,1-19-15,17 1 0,17-18 15,1 0 0,0 0-15,17 0-1,-17 0 1,-1 0-16,18 18 31,-17-1-15,-18 19 0,0-19-1,-18 1 1,1 0-1,-1-18-15,-17 17 16</inkml:trace>
  <inkml:trace contextRef="#ctx0" brushRef="#br0" timeOffset="70348.95">26088 7691 0,'0'0'0,"-18"-18"31,54 18 0,69 0 1,-16-18-1,-1 1 0,-71-1-15,1 18-16</inkml:trace>
  <inkml:trace contextRef="#ctx0" brushRef="#br0" timeOffset="71831.63">25718 8290 0,'-18'0'78,"36"0"-31,70-17-31,159-19 15,-53 19 0,-159-1-15,-17 18-1</inkml:trace>
  <inkml:trace contextRef="#ctx0" brushRef="#br0" timeOffset="72148.82">25823 8326 0,'0'0'32,"0"17"15,0 18-16,0 1-16,0-19 1,0 19 0,-17-19-1</inkml:trace>
  <inkml:trace contextRef="#ctx0" brushRef="#br0" timeOffset="72664.67">26017 8361 0,'0'-18'16,"0"36"46,0-1-46,-17-17-16,17 18 0,-18 0 31,18-1-15,18-17 15,-1 0-15,19 0-1,-1 0 1,-17 0 0,17 0-1,-18 18 1,1-18 15,-18 35-15,0-17-1,-35 0 1,17-1-16,-17 1 31</inkml:trace>
  <inkml:trace contextRef="#ctx0" brushRef="#br0" timeOffset="72956.4299">26070 8308 0,'0'0'0,"0"-18"31,53 18 1,0 0-17,-35 0-15,-1 0 0,19 0 16,-1-17 0,-17 17-1,-1-18 1</inkml:trace>
  <inkml:trace contextRef="#ctx0" brushRef="#br0" timeOffset="118720.52">21925 9984 0,'0'-36'16,"0"19"-1,18 17 32,-18 70-16,0-52-15,0 52 0,0-17 15</inkml:trace>
  <inkml:trace contextRef="#ctx0" brushRef="#br0" timeOffset="119204.43">22102 9966 0,'0'-53'16,"0"35"15,35 1 1,-18 17-17,1 17 1,0 1-1,-18 0 1,0 17 0,-18 18-1,0-18 1,18-17-16,-17-1 16,-1 19-1,1-19 1,34-34 46,1 17-46,-18-18-16,53 0 16,-18 1-1</inkml:trace>
  <inkml:trace contextRef="#ctx0" brushRef="#br0" timeOffset="119587.07">22560 9807 0,'0'-17'0,"0"34"0,0-70 15,0 36 17,0 34-17,0 1 16,0 35-15,18-53-16,-18 17 0,0 19 16,0-1-1,17 0 1,-17 1 0,0-19-1,0 1 1</inkml:trace>
  <inkml:trace contextRef="#ctx0" brushRef="#br0" timeOffset="119920.1">22525 9895 0,'0'0'0,"-18"-17"16,1-1 15,34 18 32,124-18-32,-35 1 0,-88 17-31</inkml:trace>
  <inkml:trace contextRef="#ctx0" brushRef="#br0" timeOffset="120222.9">22595 10142 0,'-17'0'31,"34"0"-31,19 0 47,122-35-16,-140 35-31,53-35 16</inkml:trace>
  <inkml:trace contextRef="#ctx0" brushRef="#br0" timeOffset="124002.54">23442 9860 0,'-18'-18'31,"18"1"-15,0-1 15,18-17 0,0 17 1,-1 18-17,19-17 1,-1 52 31,-35 0-32,0 0 1,-18 1 0,-17-1-1,35-17-15,-18-18 0,18 17 16,-17-17-16,-1 36 15,0-19 17,18-34-1,36 17-15,-1-18-1,18 18 1,-35 0-1,-1 0 1</inkml:trace>
  <inkml:trace contextRef="#ctx0" brushRef="#br0" timeOffset="124202">23760 9842 0,'0'-17'31,"0"34"-31,0-52 32</inkml:trace>
  <inkml:trace contextRef="#ctx0" brushRef="#br0" timeOffset="124485.18">23883 9701 0,'0'0'16,"0"-35"15,0 70 16,0 54-31,0-72-1,0 1-15,0 17 16,0-17-1</inkml:trace>
  <inkml:trace contextRef="#ctx0" brushRef="#br0" timeOffset="125185.2">24077 9701 0,'0'0'0,"0"-17"16,18-1-16,-18 36 63,0-1-48,-18 1-15,18 35 16,0-35-16,0 34 31,0-34 0,0-36 1,18 1-17,-1 17 16,19 0-15,-19 0 0,1 0-1,0 0 1,-1 0 0,1-18-1,-1 1 1,-17-1-1,18 0 17,-18 1-32,0-1 15,0 0 1,0 36 31,0 0-32,-18 35 1,18-1 0,0-16-1,0-19 1</inkml:trace>
  <inkml:trace contextRef="#ctx0" brushRef="#br0" timeOffset="125601.79">24465 9701 0,'-17'18'46,"-1"-18"-30,18 18 0,0-1-1,0 1 1,35-18 15,0 0-15,1 0-1,-1 18 17,-17-18-17,-1 17 1,-17 1 15,-17-1-15,-1-17-16</inkml:trace>
  <inkml:trace contextRef="#ctx0" brushRef="#br0" timeOffset="125820.63">24518 9666 0,'-18'0'0,"36"-53"31,0 36-15,17 17 0,18-18-1,-35 18-15</inkml:trace>
  <inkml:trace contextRef="#ctx0" brushRef="#br0" timeOffset="126763.62">24906 9754 0,'18'0'31,"35"36"1,0 16 15,-1 1-32,-34-35 16,0-18 1,-1-18-1,-17 1-15,18-19-1,-18 1 1,18 18-16,-18-1 0,0 0 0,0-17 15,0-36 1,0 54-16,0-1 0,0-17 16,-18-53-1,18 70 1,-18-70-16,18 70 0,0-52 16,0-18-1,0 35 1,0 17-1,0 1 17,18 17-17,-18 1-15,18 17 16,-1 0-16,19-18 16,34 18-1,36-18 1,0 18-1,-71-17-15,89 17 16,-89-18-16,0 18 0,53-17 16,89-1-1,-54 0 1,-52 1 0,-54-1-16,19 18 15</inkml:trace>
  <inkml:trace contextRef="#ctx0" brushRef="#br0" timeOffset="127634.6">25506 9331 0,'-18'-18'16,"18"-17"15,35 17 0,18 36 0,-17-18-15,-36 18 0,17 17-1,-17 0 1,-17-17 0,17 0-16,-36 34 31,36-34-16,18-36 32,17 1-31,-17 17-16,35-35 16,0-18-1,0 17 1,-36 1-1,-52 53 48,0-1-47,35 1 15,17-18-16,-17 18 1,18-18-16,0 0 16,17 17-1,-17 1 1,-18 0 0,17-1-1,-17 1 1,-35-1-1,17 1 1,1-18-16</inkml:trace>
  <inkml:trace contextRef="#ctx0" brushRef="#br0" timeOffset="127901.39">25841 9243 0,'-18'0'15,"18"-18"1,0 1 0,18-1-1,17 18 1,-17 0-16,0 0 0,17 0 15,35-18 1,-52 18-16,0 0 0,-1 0 16,19 0-1</inkml:trace>
  <inkml:trace contextRef="#ctx0" brushRef="#br0" timeOffset="128334.39">25294 9754 0,'0'0'0,"0"0"47,159-17-32,17-1 1,18 0-1,0 1 17,-70-1-17,-107 18-15,1 0 0,0 0 16,-18-18 0,0 36-1</inkml:trace>
  <inkml:trace contextRef="#ctx0" brushRef="#br0" timeOffset="128651.39">25665 9842 0,'-18'36'78,"18"-19"-62,0 1-16,0 0 15,0 17 1,-18-35 0,18 18-1</inkml:trace>
  <inkml:trace contextRef="#ctx0" brushRef="#br0" timeOffset="129101.39">25823 9825 0,'-17'0'62,"-1"17"-46,18 1-1,-18 0 1,18-1 0,18-17-1,17 0 1,1 0 0,-1 18-1,0-18 1,-17 0-1,-1 0-15,1 0 0,-18 18 16,0-1 15,0 1-15,-35 0 0,0-1-1,-1 1 1</inkml:trace>
  <inkml:trace contextRef="#ctx0" brushRef="#br0" timeOffset="129384.63">25894 9790 0,'0'0'0,"-18"-18"32,54 0-1,-1 18-15,35 0-1,-17 0 1,-17-17-1</inkml:trace>
  <inkml:trace contextRef="#ctx0" brushRef="#br0" timeOffset="130501.35">21272 10213 0,'0'-18'31,"-17"18"0,17-17-31,35-1 32,71 18-1,-88 0-16</inkml:trace>
  <inkml:trace contextRef="#ctx0" brushRef="#br0" timeOffset="130694.5">21255 10372 0,'0'0'0,"-18"0"16,18-18-16,0 0 31,35 18-15,-17 0-1,0-17-15,-1 17 0</inkml:trace>
  <inkml:trace contextRef="#ctx0" brushRef="#br0" timeOffset="131142.03">21255 11236 0,'0'-18'16,"-18"18"-1,36-17 16,70 17 1,-70 0-32</inkml:trace>
  <inkml:trace contextRef="#ctx0" brushRef="#br0" timeOffset="131359.18">21343 11359 0,'0'0'16,"0"18"-16,35-18 47,1 0-32,-19-18-15,1 18 0</inkml:trace>
  <inkml:trace contextRef="#ctx0" brushRef="#br0" timeOffset="131667.2">21890 11165 0,'0'0'0,"0"-35"16,18 17 0,-18 36 15,17 35-16,-17-35-15,0-1 0,0 19 16,0-19-16,0 1 0,18 35 16,-1 0-1,-17-36 1</inkml:trace>
  <inkml:trace contextRef="#ctx0" brushRef="#br0" timeOffset="132127.18">22154 11218 0,'0'0'0,"0"-17"16,18 17-16,-18-18 0,0 0 15,18 1 1,17-1-1,-17 18 1,17 18 0,-17 17-1,-18 0 1,0-17 0,0 0-16,-36 17 15,19 0 1,-1 0-1,0-35 1,18 18-16,-17-18 0,-1 18 31,18-1-15,35-17 15,36-17-15,-53 17-16,34 0 15,-16 0-15,-36-18 0,17 18 0,1 0 16,0 0-16,-1 0 0,1 0 0</inkml:trace>
  <inkml:trace contextRef="#ctx0" brushRef="#br0" timeOffset="132466.78">22860 11042 0,'0'0'0,"0"-18"16,0 1-16,0-1 15,0 0 1,0 36-1,0 0 1,18 35 0,-18 17-1,0-52-15,0-1 16,0 1-16,17 53 16,-17-36-1,0-17 1</inkml:trace>
  <inkml:trace contextRef="#ctx0" brushRef="#br0" timeOffset="132734">22825 11183 0,'-18'0'15,"36"0"-15,-54-35 16,54 17 15,0 18-15,70-18 0,-18 18-1,-52 0-15,35 0 31</inkml:trace>
  <inkml:trace contextRef="#ctx0" brushRef="#br0" timeOffset="133051.93">22895 11412 0,'0'0'16,"-17"18"15,87-18 16,71-18-16,-88 18-15</inkml:trace>
  <inkml:trace contextRef="#ctx0" brushRef="#br0" timeOffset="133850.09">23530 11060 0,'-17'-36'31,"17"19"-31,17 70 0,-34-124 16,-1 0 31,53 71-31,1-17-1,-1 34 1,0 1-1,-17 17 1,-18 1 0,0 17-1,-18-18 1,-17 18 0,0-18-1,-1 0 1,19-17-1,17 0 1,17-18 31,36-18-31,-35 18-16,-1 0 0,1 0 0,0 0 15,17-18 1,-17 18-16</inkml:trace>
  <inkml:trace contextRef="#ctx0" brushRef="#br0" timeOffset="134050.19">23883 11095 0,'0'0'0,"-18"-35"31</inkml:trace>
  <inkml:trace contextRef="#ctx0" brushRef="#br0" timeOffset="134599.81">23971 10936 0,'0'0'0,"0"-35"15,0 0 1,0 17-1,18 18 1,17 0 15,18 0-15,-18 0 0,-17 0-1,17-18 1,-17 1 15,-18-1-15,0 0 31,0 36-32,-18 0 1,18 17-1,0-17 1,-17 105 0,17-105-1,0-1-15,0 1 16,0 0-16,0-1 0,17 18 16,-17 1-1,0-19 1,0 1-1</inkml:trace>
  <inkml:trace contextRef="#ctx0" brushRef="#br0" timeOffset="134823.87">24095 11112 0,'0'0'0,"-18"-52"31,36 34 0,-1 18-15,36 0 0,0 0-1,-35 0-15</inkml:trace>
  <inkml:trace contextRef="#ctx0" brushRef="#br0" timeOffset="135332.8799">24377 10918 0,'0'-17'0,"18"-1"16,-18 1 0,0-1-1,17 0 1,1 1-1,17 17 1,18 0 0,0 0 15,-35 17-31,17-17 16,0 0-1,-17-17 16,-1-1 1,-17 0-1,0 54 16,-17-1-32,-1-17-15,18-1 16,0 18-16,0-17 16,0 0-16,0 17 0,0 36 31,0-54-31,0 18 16,0 1-1,-17-36-15</inkml:trace>
  <inkml:trace contextRef="#ctx0" brushRef="#br0" timeOffset="135532.91">24624 11024 0,'0'0'0,"-18"-35"46,54 17-30,-19 18-16,18 0 16,-17 0-1</inkml:trace>
  <inkml:trace contextRef="#ctx0" brushRef="#br0" timeOffset="136431.94">20779 12577 0,'0'0'0,"0"-18"31,-36 18 16,19 0-32,-71 70 1,70-70 0,18 18-16,-18-18 0,1 35 15,-19 54 16,36-72-31,36 36 32,-19-35-32,36-1 15,-18-17 1,1 0 0</inkml:trace>
  <inkml:trace contextRef="#ctx0" brushRef="#br0" timeOffset="136748.94">20955 12629 0,'0'0'15,"0"-35"1,0 18 0,0-1-1,53 0 1,-35 18-16,34 0 16,19 0-1,-53 0-15,-1 0 16,-17-17-16,36 17 15</inkml:trace>
  <inkml:trace contextRef="#ctx0" brushRef="#br0" timeOffset="137015.94">21220 12506 0,'-18'0'15,"0"0"1,18 18 15,-17-1-15,17 1-1,-18 52 1,18-17 0,0-17-1,0-19-15,0 19 16,0-19-1,0 1 1</inkml:trace>
  <inkml:trace contextRef="#ctx0" brushRef="#br0" timeOffset="137215.94">21078 12823 0,'-17'18'31,"34"-36"-31,19 36 63,34-18-48,-52 0-15,17 0 16</inkml:trace>
  <inkml:trace contextRef="#ctx0" brushRef="#br0" timeOffset="137515.41">21802 12682 0,'0'-17'16,"0"-1"-1,17 18 1,36 0-1,-35 0-15,0 0 16,17 0 0</inkml:trace>
  <inkml:trace contextRef="#ctx0" brushRef="#br0" timeOffset="137750.14">21837 12788 0,'0'0'0,"0"18"32,53-18-1,0 0-16,-36 0 1</inkml:trace>
  <inkml:trace contextRef="#ctx0" brushRef="#br0" timeOffset="138632.4">22648 12153 0,'0'-17'16,"-35"52"15,17-35-16,-52 141 1,70-106 0,-18 230-1,89-1 32,70-122-16,-123-142-31,-1 17 0</inkml:trace>
  <inkml:trace contextRef="#ctx0" brushRef="#br0" timeOffset="139049.04">22895 12577 0,'0'0'0,"0"-18"16,-17 0-1,17 1 1,0 34 15,0 36-15,0-35-16,0 17 15,0-17-15,0-1 16,0 1-16,0 53 16,17-36-1</inkml:trace>
  <inkml:trace contextRef="#ctx0" brushRef="#br0" timeOffset="139631.41">23107 12541 0,'0'-17'15,"0"34"-15,35-87 31,18 52 1,-35 18-32,35 0 15,-36 18 1,1-18 0,0 35-1,-18-17 1,0 17-1,-36 18 1,1-36 0,35 1-16,-18-18 0,18 18 15,-17-1 1,-18 19 0,35-19-1,-18-17 1,71 0 31,35-17-32,0 17 17,-35-18-17,-35 18 1</inkml:trace>
  <inkml:trace contextRef="#ctx0" brushRef="#br0" timeOffset="140068.09">23601 12577 0,'0'0'32,"0"-18"-1,17 0 0,72 18 0,-36 0 1,-36-17-17</inkml:trace>
  <inkml:trace contextRef="#ctx0" brushRef="#br0" timeOffset="140648.01">23971 12418 0,'0'-36'31,"0"72"-31,36-89 31,-19 53-31,36-18 31,18 36 1,-54-18-32,1 35 31,0 36 0,-54-18-15,19-18-1,-1-17 1,18-1-16,-18-17 16,18 18-1,53-36 48,-17 18-48,-19 0-15,1 0 0,17 0 16,0-17 0</inkml:trace>
  <inkml:trace contextRef="#ctx0" brushRef="#br0" timeOffset="140836.87">24412 12471 0,'0'-36'32</inkml:trace>
  <inkml:trace contextRef="#ctx0" brushRef="#br0" timeOffset="141380.99">24536 12277 0,'0'0'0,"0"-18"16,-18 18-16,18-18 15,71 18 32,-54 0-31,1 0-16,-18 18 0,18-18 0,-1 0 31,18-18-15,-17 1-1,-18-1 17,0 36 46,-18 35-63,18 17 1,0-17 15,0-35-31,0-1 0,0 19 16,0-1-1,0-17-15,0-1 16</inkml:trace>
  <inkml:trace contextRef="#ctx0" brushRef="#br0" timeOffset="141589.12">24589 12453 0,'0'0'0,"0"-18"15,53 1 32,-18 17-31,-18 0-16</inkml:trace>
  <inkml:trace contextRef="#ctx0" brushRef="#br0" timeOffset="142114.17">24836 12330 0,'0'-18'0,"0"0"31,0 1-31,0-1 16,35 0-1,0 18 1,0 18 15,-17-18-31,0 0 16,-1 0-1,1 0 1,-18-18 0,18 1-1,-18-1 1,17 0 0,-17 1-1,0 52 48,-17 71-32,17-88-31,0-1 0,0 54 31,0-1-15,0-34-1,0-19-15</inkml:trace>
  <inkml:trace contextRef="#ctx0" brushRef="#br0" timeOffset="142314.17">24941 12435 0,'-17'-17'31,"70"-1"-15,-18 18 0</inkml:trace>
  <inkml:trace contextRef="#ctx0" brushRef="#br0" timeOffset="142731.18">25418 12577 0,'0'17'31,"0"-34"1,-18 17-1,18-36 0,0 19 0,18 34 16,-18 36-15,0-18-17,-53 18 1</inkml:trace>
  <inkml:trace contextRef="#ctx0" brushRef="#br0" timeOffset="143314.34">26017 12171 0,'0'0'0,"0"-35"32,0 70 30,0 71-31,0-36 1,0-35-32</inkml:trace>
  <inkml:trace contextRef="#ctx0" brushRef="#br0" timeOffset="143780.51">26176 12224 0,'0'-18'15,"0"36"-15,18-54 16,-1 19-16,1-1 31,35 18-15,-18 18-1,-17 17 1,-18 0 15,0 1-15,-18-19-16,1 19 15,-19-1 1,19-18 0,17 1-1,-18-18-15,18 18 16,18-18 15,35 0-15,-36 0-1,36 0-15,18 0 16,-36 0 0,-17 0-16</inkml:trace>
  <inkml:trace contextRef="#ctx0" brushRef="#br0" timeOffset="144114.06">26635 12153 0,'0'-17'0,"0"34"0,-18-87 31,18 52-31,0 53 47,0 18-32,0 0 1,0 35 15,0-52-15,0 16-1</inkml:trace>
  <inkml:trace contextRef="#ctx0" brushRef="#br0" timeOffset="144330.21">26494 12277 0,'0'0'0,"0"-18"16,0-17-1,35 17 1,18 18 15,-36 0-31</inkml:trace>
  <inkml:trace contextRef="#ctx0" brushRef="#br0" timeOffset="144781.09">26917 12188 0,'0'0'0,"35"-35"46,18 0-30,-35 35 0,17 0-1,-17 18 1,-18 17 15,0 0-15,0 0-1,-36 1 1,19-1 0,-18-17-1,35-1 1,35-17 46,-18 0-46,36 0 0</inkml:trace>
  <inkml:trace contextRef="#ctx0" brushRef="#br0" timeOffset="144963.56">27270 12224 0,'-18'-18'0,"36"36"0,-36-71 32</inkml:trace>
  <inkml:trace contextRef="#ctx0" brushRef="#br0" timeOffset="145497.15">27358 12065 0,'0'0'0,"0"-18"16,0 1 0,18-1-1,-1 18 1,1 0 0,-1 0-16,-17 18 0,18-18 15,0 0 1,17 0-1,-17 0 1,-18-18 0,17 0-1,-17 1 1,0-1 31,0 89 0,-17 52 0,17-17-16,17-88-31,-17-1 15,0 1-15</inkml:trace>
  <inkml:trace contextRef="#ctx0" brushRef="#br0" timeOffset="145697.34">27464 12259 0,'0'0'0,"0"-18"16,0 1-1,17 17 17,36-18-17</inkml:trace>
  <inkml:trace contextRef="#ctx0" brushRef="#br0" timeOffset="146212.97">27728 12047 0,'0'0'15,"0"-17"1,0-1 15,0 0-15,36 1-1,17 34 1,-1-17 0,-16 18-1,-19-18 1,1-18-1,0 1 17,-18-1-17,-18 53 79,0 36-78,18-18-1,-17 0 1,17-36-16,0 19 16,0-1-1,-18-17 1</inkml:trace>
  <inkml:trace contextRef="#ctx0" brushRef="#br0" timeOffset="146414.04">27799 12188 0,'0'0'0,"-18"-17"15,18-1-15,0 1 16,53-1 15,0 36-15</inkml:trace>
  <inkml:trace contextRef="#ctx0" brushRef="#br0" timeOffset="146714.06">28222 11906 0,'0'0'0,"0"-35"31,18 35-31,0 0 15,17 53 1,0 35 0,0 18-1,-35-18 1,0-17 0,-17-54-16,-1 1 0,0 0 15,1-1-15,-36 1 16</inkml:trace>
  <inkml:trace contextRef="#ctx0" brushRef="#br0" timeOffset="147480.46">21766 13529 0,'18'0'31,"0"0"1,-18-18-32,17 18 15,19 0 1,17 0 0,17 0-1,-17 0 1</inkml:trace>
  <inkml:trace contextRef="#ctx0" brushRef="#br0" timeOffset="147688.04">21908 13670 0,'-18'0'31,"53"0"16,53 0-31</inkml:trace>
  <inkml:trace contextRef="#ctx0" brushRef="#br0" timeOffset="148004.34">22666 13335 0,'-35'0'31,"-1"53"1,1 0-17,35-36-15,0 1 0,-18 0 0,18-1 16,-17 89 0,17-35-1,0-18 1,17-18-1,36-35 1,-35 0-16</inkml:trace>
  <inkml:trace contextRef="#ctx0" brushRef="#br0" timeOffset="148530.17">23036 13441 0,'0'-35'32,"-17"35"-32,34 35 0,-52-88 15,17 53 1,1 18 0,-1-18-16,1 17 15,-1 36 1,18-18-1,0 1 1,0-19 0,35-17-1,-17 0 1,-1 0-16,19-17 16,-1-19 15,0 19-16,-35-1 1,18 71 31,-18 0-31,0 0-1,18 17 1,-18-17-1,0-17 1,0-19-16,0 1 16,0 0-1</inkml:trace>
  <inkml:trace contextRef="#ctx0" brushRef="#br0" timeOffset="148697.2">23248 13688 0,'0'0'0,"0"-18"15,0 0 17</inkml:trace>
  <inkml:trace contextRef="#ctx0" brushRef="#br0" timeOffset="149130.07">23442 13600 0,'0'0'0,"18"-36"15,-18 19 1,17-1-1,19 0 1,-1 1 0,-17 17-1,-1 0 1,1 0-16,-18 17 0,0 1 16,0 17-1,0-17-15,0 0 16,0-1-16,-18 18 15,-17-17 1,35 0-16,-18-18 16,18 17-16,-17 1 15,52-18 32,-17 0-31,17 0-1,35-18 1,-52 18-16,17 0 0</inkml:trace>
  <inkml:trace contextRef="#ctx0" brushRef="#br0" timeOffset="149662.07">23812 13582 0,'0'-53'31,"18"18"0,53-1 1,-54 36-32,1 0 31,0 36-16,-18-19 1,-18 19 0,0-1-1,18-17 1,-17-18-16,17 17 0,17-17 78,19 0-62,-19 0-16,1 0 15,35 18 1,-53-1 0,0 19-1,0-19 16,0 1-15,-35 0 0,17-18-1,0 0-15</inkml:trace>
  <inkml:trace contextRef="#ctx0" brushRef="#br0" timeOffset="149898.94">24183 13723 0,'0'0'0,"0"-18"16,18 18 0,-1 18-1,-17 0 16,-17 17-15,-1 0 0,-17-17-1</inkml:trace>
  <inkml:trace contextRef="#ctx0" brushRef="#br0" timeOffset="150395.84">24571 13370 0,'0'0'0,"18"-17"16,-18 70 31,17 17-31,-17 18 15,-35 18 0,35-71-15</inkml:trace>
  <inkml:trace contextRef="#ctx0" brushRef="#br0" timeOffset="151029.23">24818 13494 0,'18'-53'31,"-36"106"-31,36-71 47,-36 36-31,18-1-16,-18 36 31,18-35-15,0 0-16,0-1 31,18-17 0,17 18-15,-17-18-1,17 17 1,-17-17 0,-1-17 15,-17-1-15,18-35 30,-18 36-30,0-1 0,0 0-1,0 36 17,0 35-17,0 0 1,0 0-1,-18 0 1,18-18 0,0-17-1</inkml:trace>
  <inkml:trace contextRef="#ctx0" brushRef="#br0" timeOffset="151195.24">25118 13652 0,'0'0'0,"0"-35"32,0 18-32</inkml:trace>
  <inkml:trace contextRef="#ctx0" brushRef="#br0" timeOffset="151711.91">25277 13406 0,'0'-18'16,"0"0"-16,0 1 31,17 17 16,54 17-16,-54-17-31,1 0 16,0-17-1,-1 17-15,-17-18 16,0 0 15,0 36 47,0 123-46,0-123-32,0-1 15,0 72 1,0-72-16,0 18 16,0 1-1,0-1 1</inkml:trace>
  <inkml:trace contextRef="#ctx0" brushRef="#br0" timeOffset="151945.91">25347 13564 0,'-18'-35'31,"54"35"0,-1 0-15,18 18 0,-35-18-16</inkml:trace>
  <inkml:trace contextRef="#ctx0" brushRef="#br0" timeOffset="152445.53">25682 13370 0,'0'0'15,"0"-35"16,18 35 16,52 18-15,-52-36-1,0 18-16,-18-35 1,0 17 0,0 0 15,0 36 0,-18 35 0,18 0-15,-18 17 0,18 1-1,0-18 1,0-18 0,0-17-1</inkml:trace>
  <inkml:trace contextRef="#ctx0" brushRef="#br0" timeOffset="152661.6">25647 13564 0,'0'-17'15,"-18"-1"1,18 0 15,36 1-15,-1 17-1,18 17 1</inkml:trace>
  <inkml:trace contextRef="#ctx0" brushRef="#br0" timeOffset="153079.04">26035 13141 0,'0'0'0,"0"-18"15,0 1-15,18-1 32,70 36-17,35 52 1,18 36-1,-52 0 1,-36 0 0,-53-71-16,0-17 15,0 17-15,0-17 0,-71 87 16,53-87-16,1 0 16,-54 35-16,18-18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4:46:53.521"/>
    </inkml:context>
    <inkml:brush xml:id="br0">
      <inkml:brushProperty name="width" value="0.05292" units="cm"/>
      <inkml:brushProperty name="height" value="0.05292" units="cm"/>
      <inkml:brushProperty name="color" value="#FF0000"/>
    </inkml:brush>
  </inkml:definitions>
  <inkml:trace contextRef="#ctx0" brushRef="#br0">9543 9931 0</inkml:trace>
  <inkml:trace contextRef="#ctx0" brushRef="#br0" timeOffset="8677.66">12294 2699 0,'0'0'0,"-17"-18"16,-1 18 0,18 35 46,18 1-31,-18 105-15,0-106 0,0 106-1,17-17 16,-17-89 1,0-17-32</inkml:trace>
  <inkml:trace contextRef="#ctx0" brushRef="#br0" timeOffset="9426.89">12312 2752 0,'0'0'0,"-35"-36"16,35 19-16,0-19 31,0 19-15,0-1-16,17 1 15,19-1 1,16 0 0,1 1-1,-17 17 1,-1 35-1,-17 0 1,-18 0 0,-18 1-1,0-36-15,18 17 16,-17 1-16,-1 0 16,0-18-1,-17 0 1,35-18 46,18 18-46,-1 0 0,19 18-1,17-18 1,0 17-1,-36 1-15,1 0 16,17 35 0,-35-1-1,0-16 1,0-19-16,-35 1 16,17 17-1,-17-35 1,-18 0 15,35-17-31,1-1 0</inkml:trace>
  <inkml:trace contextRef="#ctx0" brushRef="#br0" timeOffset="10010.57">12735 2734 0,'0'-18'31,"0"36"-31,18-36 63,0 18-32,-1 0-15,1-17-1,-18-1 1,0 0-16,0 1 31,0-1-15,-18 18-1,1 0 1,-1 0 0,0 35-1,1-17-15,17 0 16,-18-1-16,0 54 15,1 0 17,17-36-17,17-18-15,1 1 16,0-18-16,17 0 16,-17 0-16,17 0 15,-18 0-15,-17-18 0,18 18 0,-18-17 16,18 17-16</inkml:trace>
  <inkml:trace contextRef="#ctx0" brushRef="#br0" timeOffset="10377.12">12965 2487 0,'0'0'0,"0"-18"15,35 71 32,-17 71 0,-18-89-47,0 36 16,0-1-1,17-52 1,1 0 0,-1-18-1,19-18 1</inkml:trace>
  <inkml:trace contextRef="#ctx0" brushRef="#br0" timeOffset="11076.48">13000 2611 0,'0'0'0,"-71"0"16,54 0-16,-1 0 16,89-18 15,34 0-15,-87 18-16,17 0 15,1-17-15,17 17 0,17 0 16,-52-18-1,-1 18-15,-17-18 47,0 36-15,-35 0-17,17-1-15,1 1 16,17 0-16,-18-18 0,18 17 15,0 1-15,-17-18 0,17 17 0,0 1 16,0 35 0,0-35-1,35-18 1,18-18 0,0 0-1,-36 1 1,19-19-16,-1 1 15,-18 0 1,1 17 15,-18 54 16,0 34-16,18-17 1</inkml:trace>
  <inkml:trace contextRef="#ctx0" brushRef="#br0" timeOffset="11393.43">13935 2081 0,'-18'-17'0,"36"34"0,-71-34 16,35 17-16,1 0 0,-1 0 15,-53 70 1,18 18 0,53-52-16,-17-19 15,17 19-15,-18 34 0,18 89 16,0-141 0,0 70-16,18 0 15,35-35 1,-36-35-16,1-18 15,0 0-15,-1 0 0</inkml:trace>
  <inkml:trace contextRef="#ctx0" brushRef="#br0" timeOffset="12026.99">14517 2205 0,'0'0'0,"-18"-18"16,1 1-1,-1 34 1,0 1 0,1 17-1,-36 36 1,35-36-16,-35 53 16,-17 0-1,70-70-15,-53 35 16,53-35-16,-18 17 15,18-18 1,0-34 0,0-36-1,18-35 1,35-18 0,-18 35-1,-35 36 1,18 88 46,-1-18-46,-17-17-16,35 35 16,-35-36-16,36 19 15,17 17 1,-36-53-16,19 17 15,-36 1-15,35-18 16</inkml:trace>
  <inkml:trace contextRef="#ctx0" brushRef="#br0" timeOffset="12296.55">14728 2505 0,'0'-18'31,"0"36"0,0-1-31,0 1 0,0 17 31,-35 36 1,18-54-32</inkml:trace>
  <inkml:trace contextRef="#ctx0" brushRef="#br0" timeOffset="12676.69">14993 2187 0,'-18'-35'31,"36"70"-31,-36-88 15,18 71 1,0 17 0,0-17-16,0 17 15,18-17-15,-18 35 0,0 70 16,0-105 0,18 70-16,-18 18 15,0-36 1,0-52-16,17 0 15,-17 17 1</inkml:trace>
  <inkml:trace contextRef="#ctx0" brushRef="#br0" timeOffset="13225.69">15099 2328 0,'-71'-106'31,"142"212"-31,-159-282 32,88 158-32,17 1 15,54 17 16,-53 0-31,17 70 32,-70 1-1,35-54-31,-36 19 31,54-36 32,35-18-32,-36 36-31,1-18 16,35 35-1,-18 0 1,-17-17-16,-18 17 31,-18-17 0,1-18-15,-19 0 0</inkml:trace>
  <inkml:trace contextRef="#ctx0" brushRef="#br0" timeOffset="13576.15">15434 1958 0,'0'0'0,"0"-35"32,71 105 15,17 1-32,35 35 1,-35 35-1,-70-106-15,0 18 16,-18-18-16,0-17 0,-18 17 0,0 0 16,1-17-16,-1 0 0,1 17 15,-1-17-15,-35 17 0</inkml:trace>
  <inkml:trace contextRef="#ctx0" brushRef="#br0" timeOffset="17160.22">14799 3316 0,'0'-18'47,"0"1"-1,-18-1-14,-35 18-1,-35 53 0,53 18 0,35-36-15,0-17 0,35-1 15,-17 1-15,0-18-16,-1 0 15,18 17 1,-17-17-1,0 18 1,-18 0-16,0-1 16,0 1-1,0 17 1,-18-35-16,0 18 16,1 0-16,-18-1 15,-1-17 1,19-17-1</inkml:trace>
  <inkml:trace contextRef="#ctx0" brushRef="#br0" timeOffset="17808.75">14870 3140 0,'0'0'0,"17"-36"16,-17 1-1,0 53 48,-17 105-32,17-105-31,-18 123 31,0-88-15,18-35-16,0 17 16,0-18-16,0 1 15,18-18 1,-18-18 15,18-17-15,-18 0-1,17-18 1,1 18 0,-18 17-1,17 0 1,1 18-1,0 0 1,35 36 0,-36-1 15,-17 0-15,0-17-1,18 17 1,0-17 15,17-36-15,0 1-1</inkml:trace>
  <inkml:trace contextRef="#ctx0" brushRef="#br0" timeOffset="18308.75">15311 3316 0,'0'-18'0,"0"36"0,0-53 16,0 17-16,17 18 15,-17-17 1,-17 17 0,-1 0-1,0 0 1,1 35 0,-1-35-16,0 17 0,18 1 15,-17-18-15,17 18 0,-18-1 16,18 36-1,0-17 1,0-19 0,18-17-16,-1 0 15,1 0-15,0 0 16,35-35 0,-36 17-1,1 1-15,17-19 16,-35 1-1,18 35 1,-18-18 0,0 36 31,-18 0-32,18-1-15,0 1 16,0 17-1,18-17 1,-1-18 0,1 18-16</inkml:trace>
  <inkml:trace contextRef="#ctx0" brushRef="#br0" timeOffset="18591.75">15593 3210 0,'0'-17'0,"0"-1"16,0 0 0,-18 107 46,18-72-46,0 1-16,0 17 0,0-17 0,-17 17 15,17 53 1,0-53-16,0 18 16,0-35-16,0 35 15,0-35-15,0-1 0,0 1 16,0 0 0</inkml:trace>
  <inkml:trace contextRef="#ctx0" brushRef="#br0" timeOffset="18893.66">15593 3246 0,'0'-18'0,"0"36"0,0-71 31,0 35-31,0 0 0,35 1 31,0 34-15,-17-17-16,0 36 15,-18 17 1,0-18 0,-36 18-1,19-36 1,-19-17-1</inkml:trace>
  <inkml:trace contextRef="#ctx0" brushRef="#br0" timeOffset="19374.36">15787 3228 0,'0'0'0,"35"-18"79,-17 1-33,-1-19-14,-17 19-17,-17 17 17,17 17-17,-18 1 1,0 17-1,1-17-15,17 17 16,0 18 0,0 0-1,35-35 1,0-1 0,18-34-1,-17-1 1</inkml:trace>
  <inkml:trace contextRef="#ctx0" brushRef="#br0" timeOffset="20141.09">16651 2999 0,'0'0'15,"0"-53"1,0 70 31,0 1-32,0 53 1,-18 70 0,18-124-16,-17 195 31,-1-106 0,18-89-15</inkml:trace>
  <inkml:trace contextRef="#ctx0" brushRef="#br0" timeOffset="20474.08">16563 3052 0,'-18'-18'16,"18"0"-16,18 54 0,-89-125 16,54 72-16,17-1 15,0 0 1,17 18-16,1 0 16,0 0-16,87 18 15,-52 35 1,-35 0-1,-18-35 1,0 17-16,0-18 16,0 1-16,0 0 0,-35 17 15,17-35 1,18 18-16,-18-18 0,1 0 16,-1 0-16</inkml:trace>
  <inkml:trace contextRef="#ctx0" brushRef="#br0" timeOffset="21024.68">16880 3052 0,'0'0'0,"0"-18"15,0 0 1,0 1-1,-17 17 1,-18 17 0,17 19 15,-17-1-15,35 18-1,0-36 1,0 1-1,35 0 1,0-36 0,-17 18-16,-1-18 15,1 18-15,0-17 16,-1-1 0,-17 0-16,18-34 31,-18 34-16,0 36 32,0-1-31,0 1 0,0 35-1,0-36 1,18 19-1</inkml:trace>
  <inkml:trace contextRef="#ctx0" brushRef="#br0" timeOffset="21440.64">17074 3104 0,'0'-17'0,"0"34"0,0-52 16,0 0-1,18 17 1,-18 1 0,18 52 31,-1 0-32,-17-17-15,0 17 16,18-17-16,-18-1 0,0 1 15,18 17 1,-18-52 15,0-1-15,0 0-16,17-17 16,-17 17-16,18 1 15,-18-1-15,0 1 0,18-1 0,-18 0 16,17 18-16,1-70 15,-18 52 1,17 18 0,1 0-1</inkml:trace>
  <inkml:trace contextRef="#ctx0" brushRef="#br0" timeOffset="21958.64">17515 2981 0,'18'0'0,"-36"0"0,36-18 47,-36 1-31,-17 17 15,17 17-15,1-17-16,-1 18 15,1 53 1,17-19 0,0-16-1,0-19 17,35-17-17,-18 0-15,1-17 16,17-1-1,-17 18-15,-18-18 0,18 18 0,-18-17 16,17-18 0,1-1-1,-18 54 63,0 52-46,0-17-1,18-53-31</inkml:trace>
  <inkml:trace contextRef="#ctx0" brushRef="#br0" timeOffset="22690.53">17745 3016 0,'0'0'0,"-18"-17"31,18 34 31,0 1-46,0 17 0,0-17-1,0-1 17,0-34-17,0-1 1,0-17-1,0 0 1,18-1 0,-18 19-1,35 17 17,0 17-17,-35 1 1,36 0-16,-19 17 15,1-17 1,-18-1 0,0-52 46,0-36-31,35 36 1,0 17-1,-17 18-15,17 36-1,-17-19 1,-18 1-1,0 0-15,18-18 0,-18 17 0,0 36 32,0-35-17</inkml:trace>
  <inkml:trace contextRef="#ctx0" brushRef="#br0" timeOffset="23148.73">18168 2963 0,'-18'0'31,"36"0"-31,-36-17 31,54 17 0,-1-36 1,-17 1-1,-18 0 0,-18 35-31,0 18 31,-17-18-15,35 17-16,-18 1 16,18-1-16,-17 1 15,17 53 1,0-18 0,17-18-1,19-18 1,-19-17-16,19 0 15,-19 0-15</inkml:trace>
  <inkml:trace contextRef="#ctx0" brushRef="#br0" timeOffset="23440.71">18503 2752 0,'0'0'0,"0"-18"15,-17 18-15,17-18 0,-18 18 32,0 36-1,1 17-15,17-36-16,0 1 15,0 17-15,-18 36 16,18-36-1,0 0 1,35-17 0</inkml:trace>
  <inkml:trace contextRef="#ctx0" brushRef="#br0" timeOffset="24473.5">18433 2822 0,'-53'-17'31,"106"34"-31,-71-34 31,89 17-15,-54 0-16,1 0 16,52 17-16,-52-17 15,35 0-15,-18 0 16,-17 0 46,-1 0-30,19 0-1,-19 0-15,-17-17-1,18 17 1,-18-18-1,0 0 17,-18 18-17,1 0 1,-1 18 0,0-18-1,18 18-15,-17-18 0,17 17 0,-18 1 16,1 17-1,17-17-15,-18 17 16,18-17-16,0-1 16,18 1-1,17 0 1,35-18 0,-34 0-16,-19 0 15,19-18-15,17-17 16,-36 17-1,1 0-15,-1-17 16,-17 18 0,-17-1-1,-18 18 1,35 18 31,17-1-16,1 1-15,-1-1-1,1 1 1,-18 0-16,0-1 16,0 1-1,0 17 1,18-17-1,17-18 1,0 0 0,36-18-1,-54 18 1,1-17-16,35-1 16</inkml:trace>
  <inkml:trace contextRef="#ctx0" brushRef="#br0" timeOffset="26429.03">14358 2875 0,'-18'0'15,"18"-17"1,0-1 15,0 36 79,0-1-95,-17 36 1,-1 0-1,1-35-15,17-1 16,0 1-16,-36 70 16,19-35-1,17-35 1,0-1 15,0-34 16,35 17 0,18-18-16,-36 18-31,54 0 31,0-18 1,-54 18-1,-34 0 16,-1-17-16,18-19 0,-18 19 1,1-18-1,-1 35 0,0 0 16,18 17-16,53 54 0,-17-54 1,-19 1-17,-17 0 1,-17 35 31,-19-18-16,36-18-31,-17 1 16</inkml:trace>
  <inkml:trace contextRef="#ctx0" brushRef="#br0" timeOffset="27739.1">15187 1887 0,'-18'0'32,"18"-17"-1,-35-1 0,35 0-31,-53-34 31,0-54 1,36 106-32,-19-141 31,1 35 0,35 70-15,0 19-1,0-1-15,18 1 47,-1 17-31,1 0-16,17 0 15,-17 0-15,70 0 16,-53 0-16,1 0 0,-1 0 0,18 0 16,-18 0-16,106-18 15,-88 18-15,0 0 0,35 0 16,53-18 0,-123 18-16,17 0 0,1 0 15,-19-17 1,-17 34 46,-35 1-30,17-18-32</inkml:trace>
  <inkml:trace contextRef="#ctx0" brushRef="#br0" timeOffset="28180.85">15787 1235 0,'0'0'15,"-18"-18"16,36 36 79,17-1-95,0 1 1,1 0 0,-19-18-16,1 17 15,0-17 1,-18 18 15,-18 17-15,-17 0-1,-1 1 1,19-19-16,-1 19 16,0-19-16</inkml:trace>
  <inkml:trace contextRef="#ctx0" brushRef="#br0" timeOffset="28992.77">16369 1005 0,'0'0'16,"0"-17"15,-35-1 0,-18 36 1,53-1-32,-18-17 0,0 18 15,18 0-15,-17 17 32,34 0 14,1-35-46,53 18 32,-36-18-17,0 18 1,-17-18 0,-1 17-1,-17 1 1,0-1-1,0 1-15,0 0 16,-35-1 0,18 1-1,-54 0 1,36-18 0,17-18 15</inkml:trace>
  <inkml:trace contextRef="#ctx0" brushRef="#br0" timeOffset="29356.7">16686 1023 0,'-17'-18'31,"34"36"-31,-52-36 32,17 18-32,1 18 15,-1 0 1,1 17-1,-1 0 1,18-17-16,-18-18 0,18 35 16,0-17-1,36 17 1,16-35 0,-16 0-1</inkml:trace>
  <inkml:trace contextRef="#ctx0" brushRef="#br0" timeOffset="29855.88">16916 1094 0,'0'0'0,"-18"-36"32,-17 19-1,-18 52 0,35-17-31,1 17 31,17-17-15,0 17 0,17-35-1,19 0 1,-1-18-1,0 1 1,0-1 0,-35 0-16,0 1 15,0-1 1,18 18 0,-18 35 62,0-17-63,0 0 1</inkml:trace>
  <inkml:trace contextRef="#ctx0" brushRef="#br0" timeOffset="30155.24">17074 917 0,'0'0'0,"-17"-17"31,17 34 1,-18 18-17,18-17-15,0 35 16,0-35-16,0-1 0,0 1 16,0 53-1,0-54-15,0 18 16,18 1-1</inkml:trace>
  <inkml:trace contextRef="#ctx0" brushRef="#br0" timeOffset="30355.1">17268 970 0,'-17'-18'15,"-1"18"-15,1-35 16,-1 35 15</inkml:trace>
  <inkml:trace contextRef="#ctx0" brushRef="#br0" timeOffset="30588.7">17198 1058 0,'0'18'31,"18"17"-15,-18 36 31,0-54-47</inkml:trace>
  <inkml:trace contextRef="#ctx0" brushRef="#br0" timeOffset="31671.5">17410 1076 0,'0'0'0,"0"35"94,0-17-79,0 17 17,0-17-1,0-53 0,35-36 0,-18 53-31,-17-17 32,36 35-1,-19 0-16,19 18 1,-19-1 0,-17 19-1,0-19 1,0 19 0,0-19-1,18-17 1,0 0-1,17-17 1,-17-1-16,-1 0 16,-17 1-16,18-1 15,-1 0-15,-17 1 16,18 17-16,-18-18 0,0-35 16,0 35 15,0 1-16,-35 34 1,-18-17 0,53 18-16,-35 0 15,17 17 1,18-17 0,0-1-1,18-17-15,-1 0 16,1 0-1,0 0-15,-1-17 16,36-1 0,-53 0-1,0 36 48,18 0-48,-1 17 1,1 36 0,0-54-16,-1 18 15,-17-17-15,0 17 0,18-17 0,-18 0 16,18-1-16,-1 54 16,-17-54-16,0 1 0,0 0 15,-17-1 1,-36 1-1,35-18-15,0 0 16,-17 0-16,-35 0 16</inkml:trace>
  <inkml:trace contextRef="#ctx0" brushRef="#br0" timeOffset="32254.59">18415 882 0,'0'0'0,"0"-35"31,0 52 0,0 19-15,0-19-16,35 160 31,-17 34 1,0-158-1</inkml:trace>
  <inkml:trace contextRef="#ctx0" brushRef="#br0" timeOffset="32573.08">18521 1058 0,'-53'-53'31,"106"106"-31,-141-176 32,88 105-32,35 1 31,71 52 0,-71 35 0,-35-52-15,0 0-16,0-1 16,0 1-16,-18 0 15,-35-1 1</inkml:trace>
  <inkml:trace contextRef="#ctx0" brushRef="#br0" timeOffset="33104.49">18785 1005 0,'0'-17'0,"0"-1"31,-35 18 0,0 18-15,0 17-1,-1 0 1,19 18 0,17-35-1,17 0 1,19-18-1,-19 0-15,-17-18 16,18 18-16,17-18 16,0-17-1,-35 0 1,18 17 0,-18 36 62,0-1-63,0 1 1,0 17 0,0-17-1</inkml:trace>
  <inkml:trace contextRef="#ctx0" brushRef="#br0" timeOffset="34037.83">18927 1058 0,'0'-17'16,"0"-1"-16,0-17 31,17 35 0,1 35 0,-1 0-15,1 1 0,-18-1-1,0-17 1,0-36 15,0 0-15,0 1-1,18-54 1,-18 53 0,0 1-16,0-1 0,17 18 0,1-70 15,17 70 32,18 0-31,-35 0-16,17 17 15,-17-17-15,-1 18 0,19-18 16,-19 0-16,19 17 16,-1-17-1,-35-17 1,0-1 15,-18 18-15,-17 18-1,0-1 1,17 19 0,0-1-1,18 18 32,18-35-31,0-18-1,35 0 1,-36-18 0,19-17-1,-19 17 1,-17 0-1,0 1 1,18 17-16,-36 17 63,1 54-32,17-18 0</inkml:trace>
  <inkml:trace contextRef="#ctx0" brushRef="#br0" timeOffset="34771.41">19544 1023 0,'0'-18'0,"0"36"0,0-18 79,0 35-64,0 1 16,0-19-15,18-34 31,-1-1-31,18-35-1,1 18 1,-36 17-16,0 0 15,17 18 1,1 0 0,17 18-1,-35 0 1,18-1-16,-18 1 0,18 0 16,-18 35-1,0-36 16,0-52 16,17-36-15,-17 54-17,18-1 1,-18 0-1,17 18-15,-17-17 0,36 17 32,-19 17-17,1 1-15,0-18 16,-18 18-16,17-1 16,-17 19-1,0-19 1,0 1-1,0 0-15,0-1 16</inkml:trace>
  <inkml:trace contextRef="#ctx0" brushRef="#br0" timeOffset="35238.78">20073 1023 0,'0'-18'110,"0"-17"-79,0 0 0,-18 52 16,-17 19-31,0 34 15,35-17 0,0-35-15,17-18 0,54 0-1</inkml:trace>
  <inkml:trace contextRef="#ctx0" brushRef="#br0" timeOffset="35536.78">20267 900 0,'0'0'0,"0"-36"16,0 19-16,0 34 78,0 54-63,0-54 1,0 1-16,-18 53 16,18-36-1,18 0 1,0-35 15</inkml:trace>
  <inkml:trace contextRef="#ctx0" brushRef="#br0" timeOffset="36171.08">20267 970 0,'0'0'15,"-18"0"-15,-17 0 16,35-18 0,53 18-1,18 0 16,-54 0-31,1 0 0,17 0 16,-17 0-16,-1 0 0,1 0 16,0 0-1,-1 0 32,1 0-31,0 0-1,-1 0 1,1 0 0,0 0-1,-1-17 17,-17-1-17,-17 1 1,-1 17 15,0 0-15,1 17-1,-1 1 1,0-1 0,18 1-16,0 0 15,-17 17 1,17-17-1,0-1-15,17 1 16,1-18 0</inkml:trace>
  <inkml:trace contextRef="#ctx0" brushRef="#br0" timeOffset="36753.85">20690 1005 0,'0'-17'15,"0"-1"-15,18 18 16,-18-35 0,0 17-16,0 1 15,0-19 1,0 19 0,0-1-1,-18 18 1,18 18-16,-17-18 15,-1 17-15,1 1 0,-19 0 16,19 17 0,-1-18-1,18 1 1,35 0 0,-17-18-16,0 0 15,34 0 1,-34 17 31,-18 1-16,0 0-15,0-1-1,0 1 1,0 0-1,18-1 17,17-17-17,-17 0-15,-1 0 16,19 0-16,-36-17 16,35 17-16,-18-18 15,1 18 1</inkml:trace>
  <inkml:trace contextRef="#ctx0" brushRef="#br0" timeOffset="42152.3">24024 1288 0,'-17'17'140,"17"1"-124,0 17 15,0 36 0,0 52 1,-18-35-17,18-17 1,0 52-1,0-105-15,0 70 16,0 18 0,0-18-1,0-52-15,0 52 16,0-71-16,0 19 16,0-1-16,0-17 0,0 123 15,0-106 1,0-17-16,0 35 0,18 35 15,-1 18 17,-17 17-17,0-52 1,0 70 0,0-18-1,0 1 1,0-89-16,0 53 15,0-70-15,0 70 16,0-53-16,0 53 16,0 54-1,0-107-15,0 0 16,0 18-16,0 71 16,0-19-1,0-16 1,0-72-16,0 18 15,0-17-15,0 0 0,0-1 16,0 36 0,0 35-1,18-52 1,-18-19 0,0-34 15,17-1 0</inkml:trace>
  <inkml:trace contextRef="#ctx0" brushRef="#br0" timeOffset="43185.86">22648 3757 0,'0'0'0,"-17"18"16,87-1 62,177 1-47,-212-18-31,1 18 16,246-18 0,-229 0-16,0 17 15,0-17-15,0 0 0,211 0 16,-193 18-1,105-18-15,-123 0 16,123 0 0,-105 0-16,88 0 15,-106 0-15,0 0 0,0 18 0,52-18 16,54 0 0,106 17-1,-36-17 1,36 0-1,-195 18-15,1-18 16,-18 0-16,17 0 0,1 17 0,-1-17 16,71 0-16,-88 18 0,18-18 15,70 18-15,-70-18 0,-19 17 16,19-17-16,335 36 16,-142-19-1,-211-17 1,124 18-16,-107-18 15,89 18-15,-106-18 16,0 0-16,0 0 0,-18 17 16,212-17-1,-88 18 1,-1-18 0,-87 18-16,-1-18 15,-52 0-15,35 0 16,-35 0-16,-1 0 15,-34-18 17</inkml:trace>
  <inkml:trace contextRef="#ctx0" brushRef="#br0" timeOffset="45787.1">24359 3581 0,'-17'0'94,"17"-18"-47,17-35-16,19-35 16,-19 70-47,1-88 31,0 54-15,-18 34-16,17 0 0,-17 1 15,18-54 1,-18 53-16,0 1 0,17-1 16,-17 1-16,18-54 15,0 53-15,-18 1 16,0-1-16,17 0 0,-17 1 0,18-18 16,0-54-1,17 1 1,-35 70-1,18-34-15,-1-19 16,1-17 15,-1 35-15,1 0 0,-18 35-16,18-17 15,-1 0 1,1 17-16,0 0 15,17-17 1,0 0 0,-17 17-16,-1 18 15,1-17-15,53-1 16,-18 0 0,17 1-1,-17-1 1,18 18-1,-54 0 1,1 0-16,0 0 0,-1 0 0,71-18 31,-17 18-15,17 18 0,-17-18-1,-1 18 1,-52-18-16,17 17 0,0 1 15,-17-18-15,0 0 0,-1 18 0,1-18 16,70 35 0,-17 18-1,-18-18 1,-36-17-16,36 17 16,-35-17-1,-18-1-15,17 1 0,1-18 0,0 18 0,-18-1 16,17 1-16,1 0 0,35 52 15,-18-35 1,-17 1-16,-1-19 16,1 19-1,0-19-15,-18 1 0,17-1 0,-17 1 16,18-18-16,-18 18 0,18 17 16,-1-17-16,1 17 15,35 36 1,-53-54-16,35 36 15,0 18 1,1-1 0,-19-52-16,-17-1 15,18 19-15,0-19 0,17 36 16,-17-35-16,17 35 16,-35-36-16,17 1 15,72 70 1,-36-35-1,0 0 1,-1-18 15,-34-17-31,35 17 16,-35-17-16,-1-18 0,19 18 16,-19-1-16,1 1 0,-1-18 0,19 18 15,34 34 1,18-16-1,-70-36-15,35 17 16,-35 1-16,35 0 16,-36-18-16,18 17 15,54 1 1,-36-18 0,-18 18-16,35-1 15,1 1 1,17-18 15,18 17 0,-88-17-31,35 0 16,0 0 0,-36 0-16,18 0 15,18 0 1,18 0-1,-53 0-15,-1 0 0,1 0 16,-1 0-16,1 0 0,0 0 16,-1 0-16,19 0 15,-1 0 1,-17 0 0</inkml:trace>
  <inkml:trace contextRef="#ctx0" brushRef="#br0" timeOffset="52767.01">23689 3951 0,'-18'0'78,"18"18"-16,-17-18-46,-1 17 15,18 1-15,-18-18-16,18 35 31,-17 1-15,-1-1-1,18-17 17,-17-1-17,17 18 1,0-17-1,17 0 1,1-18 0,-1 17-1,1-17-15,0 0 16,-1 0 0,19-17-1,-19 17-15,1-18 16,17 0-1,-17 1 1,-1-18 0,1 17 15,-18 0-15,0 1-16,0-1 15,0 0 1,0 1-1,0-1 1,0 0 0,-18 1 15,1 17-15,-1 0-1,-52 0 1,17 0-1</inkml:trace>
  <inkml:trace contextRef="#ctx0" brushRef="#br0" timeOffset="54083.15">28840 4269 0,'0'17'109,"0"19"-77,-18 16-17,18 19 16,0-53-15,-18-1 15</inkml:trace>
  <inkml:trace contextRef="#ctx0" brushRef="#br0" timeOffset="155925.65">21943 16245 0,'0'-17'62,"-18"17"-15,-17 0-16,17 0-31,-52 35 32,-1 0-1,71-17-16,18 0 17,17-18-1,-17 17-31,-1-17 0,1 0 16,17 18-1,-17-18 1,0 0-16,-18 18 15,0 17 17,-18-18-17,0 1 1,1 0 0,-1-18-16,0 0 15,1 0 1,-1 0-1,18-18 1,0 0 0</inkml:trace>
  <inkml:trace contextRef="#ctx0" brushRef="#br0" timeOffset="156391.6">22137 16263 0,'0'-18'32,"17"18"-1,-17 18 0,-17 0-15,17 35-1,-18-18 1,1-17-16,-1-1 16,0 36-1,18-35 1,0-1 0,36 1-1,-1-18 1,-18 0-1</inkml:trace>
  <inkml:trace contextRef="#ctx0" brushRef="#br0" timeOffset="156641.6">22084 16298 0,'0'0'16,"0"-17"0,35 17 15,-17 0-31</inkml:trace>
  <inkml:trace contextRef="#ctx0" brushRef="#br0" timeOffset="157274.6">22401 16351 0,'0'-17'16,"-17"-1"15,-36 36 1,35-1-17,1-17-15,17 18 16,-18-18-16,0 35 15,1 0 1,17-17 0,17-18-1,19 0 17,16 0-17,-16-18 1,-1 1-1,0-18 1,1-1 0,-1-17-1,0 18 1,-35 17-16,0 1 16,18 17-16,-18-18 0,0 0 15,0 1 1,-18 34 31,-17 36-16,35-35-31,-18 17 16,-17 18-1,35-17 1,0-19-1,0 1-15</inkml:trace>
  <inkml:trace contextRef="#ctx0" brushRef="#br0" timeOffset="158107.63">23107 16457 0,'0'-35'31,"0"17"-15,-18 1 15,-17 17 0,17 0-15,-17 17 0,0 18-1,17-17 1,18 17-1,0-17 1,18 0 0,-1-18-16,1 0 15,17-18 1,-17 18-16,-18-18 16,71-35-1,-54 53-15,19-35 16,-36 18-16,17-1 15,1 18-15,-1-35 0,1-1 16,0 1 0,-1 0 15,-52 70 16,17-17-32,-17 35 1,18 0 0,-1-1-1,18-16 1,0-19 0,0 1-1</inkml:trace>
  <inkml:trace contextRef="#ctx0" brushRef="#br0" timeOffset="158540.62">23336 16439 0,'0'0'0,"0"-17"31,18 17 31,17-18-30,0 1-1,-35-1 0,-35 18 0,35 18-15,-17-18-16,-1 17 16,0 1-1,18-1-15,0 1 16,0 0-1,0-1 1</inkml:trace>
  <inkml:trace contextRef="#ctx0" brushRef="#br0" timeOffset="158874.62">23460 16457 0,'17'-18'15,"19"1"1,-19 17-1,-17 17 17,0 1-17,0 0 1,-17-18-16,17 17 0,0 1 16,-18 0-1,18-1 1,35-34 15,1-1-15,-19 0-16,18 1 15,18-19 1,-17 1 0,-36 18-1,0-1 1</inkml:trace>
  <inkml:trace contextRef="#ctx0" brushRef="#br0" timeOffset="159119.6">23865 16422 0,'0'-18'31,"0"36"-31,18-36 16,0 18 0,-1 18-16,36-18 15,-35 17-15</inkml:trace>
  <inkml:trace contextRef="#ctx0" brushRef="#br0" timeOffset="159340.62">23901 16563 0,'0'0'32,"0"18"-17,17-18-15,19 0 16</inkml:trace>
  <inkml:trace contextRef="#ctx0" brushRef="#br0" timeOffset="160525.6">24465 16422 0,'0'0'0,"-17"-18"32,52 36-1,-18 35-16,1-53-15,-18 53 16,18 17 0,-1-17 15,19-71 31,-19-17-46,1 0 0,0-18 15,-1 53-31,1-53 0,-1-17 31,1 17-15,0 0-1,-1 17 1,1 1 0,-18 17-1,35 18 48,142 36-32,-142-19-31,-17-17 0,193 36 31,-193-36-31,141 0 32,-106 0-17,-36 0 1</inkml:trace>
  <inkml:trace contextRef="#ctx0" brushRef="#br0" timeOffset="161223.6">24924 16475 0,'0'0'31,"17"0"0,-17 17-31,18 1 32,0 0-32,-18-1 0,17 54 47,1-18-16,0-53 16,34-53 0,19-18-16,-36-17 0,-17 70-15,0 1 15</inkml:trace>
  <inkml:trace contextRef="#ctx0" brushRef="#br0" timeOffset="177770.62">4427 16828 0,'0'0'0,"-17"-18"16,17-17-1,0 70 63,0-17-78,0 70 32,-18-18-1,18-17-16</inkml:trace>
  <inkml:trace contextRef="#ctx0" brushRef="#br0" timeOffset="178402.67">4427 16863 0,'0'0'0,"0"-53"31,0 35 1,36 36-1,-19 35-16,1-53 1,-18 17-16,18 1 16,-18 17-1,0-17 1,17 0 0,1-36 15,17-17-16,0-1 1,-17-16 0,0 16-1,-1 1 1,-17 17 0,0 36 30,0 0-30,0 17 0,-17 18-1,17 0 1,17 0 0,-17 0-1,0-36-15,18-17 16,-18 18-1</inkml:trace>
  <inkml:trace contextRef="#ctx0" brushRef="#br0" timeOffset="178835.65">4833 16880 0,'0'-17'31,"0"34"-31,-18-34 16,1 34 15,-1 19-15,0-36-16,18 35 15,0 0 1,0 1-1,0-19 1,36-17 0,-19 0-1,19-17 1,-19-1 0,1-17-1,0 17 1,-18 0-16,0 1 15,-18-19 17,0 36-32,1 0 15,-1-17 1,0 17-16</inkml:trace>
  <inkml:trace contextRef="#ctx0" brushRef="#br0" timeOffset="179469.25">5133 16898 0,'0'0'16,"-35"-35"15,17 35-15,0 0-1,1 0-15,-1 17 32,18 19-17,0-1 1,18-17-1,-18-1-15,17-17 16,-17 18 0,36-36-1,-19 1 1,1 17-16,-18-18 0,18-17 16,-1-18-1,1 35 1,-18-105-1,0 70 1,-18 17 15,18 19-15,0 34 15,0 19-15,0 34-1,0 1 1,0-53-16,0-1 0,0 1 16,0-1-16,0 54 15,0-36 1,0-17 0</inkml:trace>
  <inkml:trace contextRef="#ctx0" brushRef="#br0" timeOffset="179919.25">5327 16916 0,'18'-36'32,"-1"36"-1,1-17 16,17 17-16,-35-18-31,18 18 0,-18-17 16,17-1-1,-17 0 1,-17 18-1,-1 18 32,-17 0-31,17 17 0,1 18-1,-1-18 1,18 0-1,18-17-15,-1 0 16,19-18 0</inkml:trace>
  <inkml:trace contextRef="#ctx0" brushRef="#br0" timeOffset="180148.25">5803 16863 0,'0'-18'15,"18"1"17,-1 17-17,1 0-15,0 0 0,-1-18 16,72 18-1,-72 0-15,1 0 16</inkml:trace>
  <inkml:trace contextRef="#ctx0" brushRef="#br0" timeOffset="180402.25">5891 16951 0,'0'0'0,"-17"0"16,17 18-16,17-18 47,1 0-32,17 0 1,18-18-1,-35 18-15,-1 0 0</inkml:trace>
  <inkml:trace contextRef="#ctx0" brushRef="#br0" timeOffset="182451.07">7197 16633 0,'0'-35'32,"-18"53"30,-105 105-31,105-105-31,-106 70 32,54-35-1,52-71 0,18-34-15,18 16-1,-18 19-15,18-1 16,-18 0-16,35-52 16,-18 34-1,1 19 16,0 17 1,-1 17-17,-17 1-15,18 17 16,17 1 0,-35-19-16,36 1 15,-19 17-15,1-17 16,-1 0-16,1-18 15,-18 17-15,18-17 0,-18 18 16,35-18 0,-17 17-1</inkml:trace>
  <inkml:trace contextRef="#ctx0" brushRef="#br0" timeOffset="182751.07">7408 16704 0,'0'0'0,"-17"0"16,34-18 31,107-17-16,-107 35-31</inkml:trace>
  <inkml:trace contextRef="#ctx0" brushRef="#br0" timeOffset="183054.07">7779 16492 0,'17'-35'31,"-34"70"-31,34-88 16,-34 53 15,17 18-15,0 17 0,0 18-1,0-35-15,0 17 16,0 18-1,0-18 1,0-17 0,0 0-1</inkml:trace>
  <inkml:trace contextRef="#ctx0" brushRef="#br0" timeOffset="183902.72">6703 17163 0,'0'0'0,"-35"0"31,17 0-31,36 0 63,193-36-32,-176 19-31,195-1 16,-19 0-1,-140 1-15,-18 17 16,53-18-16,-53 18 0,0-17 16,-18 17-16,53-18 0,71 0 15,-36 1 1,-17 17-1,-88 0 1,-1-18-16,1 18 0,0 0 0,-1 0 16,1 0-16,0 0 15,17 0 1,-35-18 46,-18 18-46</inkml:trace>
  <inkml:trace contextRef="#ctx0" brushRef="#br0" timeOffset="185468.5">7161 17480 0,'18'-35'31,"-36"70"-31,18-70 32,-17 35-32,-1 35 31,-88 71 0,89-88-31,-89 70 31,53-71 1,35-34-1,18-18-15,18 35-16,-18-18 15,0 0-15,18 1 0,-1-19 16,1-17-1,-1 36 1,1 17 0,0 17 31,-1 1-32,19 17 1,-1 18-1,-17-17 1,17-19 0,-18-17-16,-17 18 0,36-18 31,-19 0-15</inkml:trace>
  <inkml:trace contextRef="#ctx0" brushRef="#br0" timeOffset="185867.51">7391 17410 0,'0'0'0,"0"-71"31,-18 71 0,18 18 0,0 87 1,0-87-32,0 0 15,0 17 1,0-17-16,0-1 0,0 1 16,0 0-1</inkml:trace>
  <inkml:trace contextRef="#ctx0" brushRef="#br0" timeOffset="186101.5">7391 17498 0,'0'0'0,"-18"-18"31,0 0-15,54 18 31,17-17-31,-18-1-1</inkml:trace>
  <inkml:trace contextRef="#ctx0" brushRef="#br0" timeOffset="186450.51">7691 17357 0,'0'0'0,"0"-18"15,0 0 1,0 1-1,0 52 17,0 18-1,0-35-31,-18 34 16,18-34-16,0 35 15,0 18 1,0-1-1,0-52-15,0 17 16,0 0 0</inkml:trace>
  <inkml:trace contextRef="#ctx0" brushRef="#br0" timeOffset="187050.5">7708 17427 0,'-17'0'0,"34"0"0,-34-35 16,17 17-16,0 1 0,0-1 15,0-17 1,35 17-1,18 0 1,-36 18 0,19 18-1,-36 0 1,0-1 0,0 1-16,0 0 15,-18 17 1,36-35 93,-18-18-93,35 18-1,18 18 17,-53 17 15,-18 18-16,-17-53 0</inkml:trace>
  <inkml:trace contextRef="#ctx0" brushRef="#br0" timeOffset="188051.6">7320 17480 0,'-18'0'0,"36"0"47,0 0 266,-1 0-298,1 0-15,35-18 32,-35 18-32</inkml:trace>
  <inkml:trace contextRef="#ctx0" brushRef="#br0" timeOffset="188966.6">8132 17339 0,'-18'0'31,"0"0"1,36 0-1,17 0 0,18-18 0,-35 18-15</inkml:trace>
  <inkml:trace contextRef="#ctx0" brushRef="#br0" timeOffset="189783.63">8414 17251 0,'0'-18'47,"17"-17"-15,19 17-1,34-17 0,-52 35-31,17-18 31,-17 18-15,-1 18 0,-17 0-1,18-1 1,-36 36-1,18-18 1,-17 18 0,-1-17-1,-17-1 1,17-17 0,18-1-16,-17-17 15,17 18 1,-18-18-1,71 0 79,35-35-63,-70 35-31,140-18 32,-52 0-1,-88 18 0,-18-17 0,-18 17-15</inkml:trace>
  <inkml:trace contextRef="#ctx0" brushRef="#br0" timeOffset="200797">11024 16792 0,'0'0'0,"18"-17"32,0 17 15,34 53-16,-52-36-31,18 1 15,0 35 1,-1 17 15,1-34 1,-18-54 30,35-17-46,-17 17-16,0-17 15,-18 17-15,17 18 0,1-35 16,-18 17-16,0 1 0,18 17 0,-18-18 16,0-17-16,17 17 15,-17-17 1,0 17-1,0 0 1</inkml:trace>
  <inkml:trace contextRef="#ctx0" brushRef="#br0" timeOffset="201447.47">11448 16828 0,'17'-18'31,"-17"-17"0,-17 35 1,-1 0-17,0 0-15,-17 35 16,17-17 0,1 17 15,-1-35-31,18 17 15,0 1 1,0 0 0,18-18-1,-1 0 1,19-18 0,-1 0 15,-35 1-16,18-1 1,-18 1 0,0 34 31,-18 1-16,18 17-16,0-17 1,0-1 0,0 1-1,18-18-15</inkml:trace>
  <inkml:trace contextRef="#ctx0" brushRef="#br0" timeOffset="201880.47">11536 16880 0,'17'0'16,"-34"0"-16,52-35 15,-17 35 17,-1 0-1,-17 18-16,18 17 1,0 0 0,-18 1-1,0-19-15,0 1 16,-18 0 0,18-54 46,35-17-46,-35 36-1,0-1-15,18-17 16,0 0 31,-1 35-47</inkml:trace>
  <inkml:trace contextRef="#ctx0" brushRef="#br0" timeOffset="202030.47">11800 16775 0,'0'0'0,"0"-18"16,18 18-16,-18-18 15,0 1 1,0-1-1</inkml:trace>
  <inkml:trace contextRef="#ctx0" brushRef="#br0" timeOffset="202282.47">11783 16845 0,'17'0'32,"-17"35"-17,0 18 32,0 0-16,-17-35-15</inkml:trace>
  <inkml:trace contextRef="#ctx0" brushRef="#br0" timeOffset="202847.16">11959 16933 0,'0'-17'16,"0"34"-16,0-70 31,-17 36 0,-1 17 0,0 17-31,1 1 16,-19 35 0,36-35-16,0 35 31,18-53 16,0-18-32,-1 18-15,1-18 16,0 1 0,-18-1-16,17 18 0,-17-18 15,18 18 1,-18 18 62,-18 35-47,18-35-15</inkml:trace>
  <inkml:trace contextRef="#ctx0" brushRef="#br0" timeOffset="203331.2">12065 16951 0,'0'0'0,"18"-18"15,-18 1 1,17 17 15,-17 17-15,0 1-1,0 0 1,-17-1 0,-1-17-1,18 18 1,0-36 15,18 1 0,-18-1-15,17 0 0,-17 1-16,18 17 0,0 0 31,-1 0-15,1 17 15,-18 1-16,0 0 1,0-1 0,0 1-1,0 17 1</inkml:trace>
  <inkml:trace contextRef="#ctx0" brushRef="#br0" timeOffset="203645.43">12400 16898 0,'0'0'0,"0"-18"46,-35 54 1,0 34-31,17-52 0,18 17-1,35-17 16</inkml:trace>
  <inkml:trace contextRef="#ctx0" brushRef="#br0" timeOffset="204096.43">12453 17004 0,'0'-18'16,"0"36"-16,18-36 15,-18 1 1,17 17-1,1 0 1,0 0 0,-1 0-1,1 0 1,0 0 0,-1-18-1,-17 0 16,0 1-15,-17 17 31,-1 0-31,0 0-16,1 17 15,-19 19 1,19-1-1,17-17 1,0-1-16,0 18 31,0-17-15,17-18 0</inkml:trace>
  <inkml:trace contextRef="#ctx0" brushRef="#br0" timeOffset="204346.43">12841 17004 0,'18'-18'31,"17"18"-15,36 0 0</inkml:trace>
  <inkml:trace contextRef="#ctx0" brushRef="#br0" timeOffset="204596.43">12859 17074 0,'0'18'31,"0"-36"-31,35 36 31,-17-36-31,-1 18 16,1 0 0</inkml:trace>
  <inkml:trace contextRef="#ctx0" brushRef="#br0" timeOffset="206045.43">14323 16775 0,'0'0'0,"-53"0"47,-53 53-16,88-53-31,-17 35 16,-35 0-1,17-17-15,35-18 16,-35 35 0,18-17-1,17-36 16,53-53 1,18 1-1,-17 35-15,-19 35 15,-17-18-16,18 36 1,0-1 0,-1 1-1,1 35 1,-1-53-16,-17 17 0,18 1 16,-18 0-16,18-18 0,-1 17 15,-17 1-15,18-18 0,0 35 16,-1-35-16,1 18 15,17-18 1,1 0 0</inkml:trace>
  <inkml:trace contextRef="#ctx0" brushRef="#br0" timeOffset="206495.43">14570 16775 0,'0'-36'16,"0"19"-1,17 17 1,-17-18-16,-17 36 31,17 35 0,0 0-15,-18 17 0,18-52-16,0-1 0,-18 19 15,18-1 1,-17 18 0,17-36-16</inkml:trace>
  <inkml:trace contextRef="#ctx0" brushRef="#br0" timeOffset="207062.43">14640 16792 0,'0'-17'0,"0"-1"16,0 53-16,0-88 0,0 36 0,0-1 15,0 0-15,0 1 16,18-1 0,0 0-1,34 18 1,1 18 0,-17 17-1,-36-17 1,0 0-1,0-1-15,-18 1 16,-17 0 0,17-18-1,0 17 1,54-34 78,17 52-63,-36 18 0,-34-18 0,-54-35 1,53 0-17</inkml:trace>
  <inkml:trace contextRef="#ctx0" brushRef="#br0" timeOffset="208045.43">13511 17198 0,'0'0'16,"-17"0"15,34 0 31,195 0-30,-159 0-32,511 18 31,107-1 0,-583 1-15,194-1-1,177 19 1,-389-36-16,18 17 0,-17-17 0,88 0 16,35 0-1,35 0 1,-70-17 0,-124 17-16,0-18 0,-17 18 0,17 0 15,-17-18-15,0 18 0,-1 0 0,-17-17 16,36-1-1,-36 1 17</inkml:trace>
  <inkml:trace contextRef="#ctx0" brushRef="#br0" timeOffset="209662.41">14005 17480 0,'0'0'0,"18"-18"31,-71 54 0,-70 87 0,-1-35 1,-17-52-1,123-54 16,36-17-32,0 0 1,17-1 0,-18 1-1,19 17 1,-19 18-1,1 0 1,0 18 0,17 17-1,-17 1 1,-1-1 0,1-18-16,-18 1 15,18-18-15,-18 18 0,17-1 16,-17 1-1,35 17 17</inkml:trace>
  <inkml:trace contextRef="#ctx0" brushRef="#br0" timeOffset="209978.43">14217 17551 0,'0'0'0,"0"-36"32,0 54 14,0 70-14,0-70-32,0 0 15,-18 17 1,18 0 0,-17 0-1</inkml:trace>
  <inkml:trace contextRef="#ctx0" brushRef="#br0" timeOffset="210228.43">14164 17639 0,'-18'0'0,"36"0"0,-36-35 31,18 17-31,18 18 32,0 0-17,-1 0-15,1 0 0,0 0 0,-1 0 16,1 0-16,-18 18 0,18-18 0,-1 0 16,1 0-16,-1 0 0</inkml:trace>
  <inkml:trace contextRef="#ctx0" brushRef="#br0" timeOffset="210561.44">14464 17551 0,'18'0'16,"-18"-18"-16,17 0 16,1 1-1,-1 52 48,-17 0-48,0 36 1,-17-1 0,-1-17-1,1 18 1,-1-36-1,0 0 1,18-17 0</inkml:trace>
  <inkml:trace contextRef="#ctx0" brushRef="#br0" timeOffset="211147.43">14534 17621 0,'-17'-17'0,"17"-1"16,0-17 0,0 17-16,17 0 15,1 18 1,17 0-1,18 0 1,-17 18 0,-19 0-1,-17-1 1,0 1 0,0 0-1,-17-1 1,-1-17-1,0 0 17,36 0 15,17 18-16,-17-18-16,-1 18 1,1-1 0,-18 1-1,0 17 1,-18-35 0,1 18-1,-18-18 1,17-18 15</inkml:trace>
  <inkml:trace contextRef="#ctx0" brushRef="#br0" timeOffset="211578.43">14905 17480 0,'35'-35'31,"-70"70"-31,88-70 16,-36 35-16,19 17 31,-1 19-15,-35-19-16,18-17 0,-18 18 0,17 17 15,19 18 1,-19 18-1,-17-1 1,-17-17 0,-19-17-1,19-19-15,-19 1 16</inkml:trace>
  <inkml:trace contextRef="#ctx0" brushRef="#br0" timeOffset="212379.43">13547 17498 0,'0'-18'32,"-18"18"-1,-17 35 0,-18 89 0,53-1-15,0-105 0,17 53-16,-17-54 0,18 1 15,53 70 1,-54-88-16</inkml:trace>
  <inkml:trace contextRef="#ctx0" brushRef="#br0" timeOffset="213643.43">15258 17392 0,'17'0'16,"19"-35"15,-19 35-15,1 0-1,-1 0 1,1 35 15,-18 0 0,0-17-31,-35 17 32,17 0-17,-17-17 1,17 0-1,1-18 1,-1 17 15,36-17 1,-1 0-17,1 0 1,17 0-1,-17 0-15,-1 0 16,36 0 0,-35 0-1,17 0 1,-35-17 15</inkml:trace>
  <inkml:trace contextRef="#ctx0" brushRef="#br0" timeOffset="214628.03">15875 17480 0,'0'0'0,"0"-18"16,-18 18 15,18 18-15,-17-18-16,-19 53 15,1-18 1,-35 124 15,70-18 0,0-123-31,35 17 16,35 18 0,-17-35-1,-35-18 1</inkml:trace>
  <inkml:trace contextRef="#ctx0" brushRef="#br0" timeOffset="-214120.01">16351 17657 0,'0'-18'0,"18"18"16,-18-18-1,-18 18 1,1 18 0,-1 0-1,-35 34 1,35-34-16,-17 17 15,-18 1 1,18-1 0,17-17-1,1-18 1,-1-36 15,36 1-15,17-53 31,-35 53-32,18 35-15,-18-18 0,17 0 32,1 18-17,-18 18-15,17-18 16,1 35-1,0 0 1,-1 1 0,1-19-16,-18 1 15,18 0-15,-18-1 16,17 1-16,1 17 16,0-17-1,-1-1 1</inkml:trace>
  <inkml:trace contextRef="#ctx0" brushRef="#br0" timeOffset="-213770">16633 17657 0,'0'-18'0,"0"36"0,0-54 15,18 36 1,-18-17 0,0 34-1,0 19 1,0-19-1,-35 54 17,35-54-32,0 1 0,0 0 15,-18 17 1,1 0 0,17-17-16</inkml:trace>
  <inkml:trace contextRef="#ctx0" brushRef="#br0" timeOffset="-213537">16510 17762 0,'0'0'0,"-18"-35"31,54 35 1,-1 0-17,18 0 1,-18 0 0</inkml:trace>
  <inkml:trace contextRef="#ctx0" brushRef="#br0" timeOffset="-213169.99">16880 17692 0,'0'0'0,"18"-18"15,0 1 1,-18-1 15,0 36 0,0 17-15,0-18-16,0 1 0,0 17 16,-36 18-1,19 18 1,17-54-16,-18 19 15,18-19-15,0 1 0,0 0 16,-17 17 0,-1 0-1</inkml:trace>
  <inkml:trace contextRef="#ctx0" brushRef="#br0" timeOffset="-212554">16916 17727 0,'0'0'0,"0"-35"15,0 0 1,35 17-1,-17 18-15,17-18 16,18 18 0,-18 18-1,-17 0 1,-18 17 0,-18 0-1,0-17 1,1-18-1,17 17 1,-18-17-16,36-17 63,-1 17-32,1 0-16,0 0 1,17 17 0,-35 19 15,0-19-15,0 1-16,-18 0 15,1-1 1,-1-17-1,0 0 1,1 0-16,-1-17 31,1-1-31</inkml:trace>
  <inkml:trace contextRef="#ctx0" brushRef="#br0" timeOffset="-212070">17392 17604 0,'0'-18'16,"0"36"31,0-1-32,0 1-15,0 52 32,0-52-32,-18 70 31,-17-52 16</inkml:trace>
  <inkml:trace contextRef="#ctx0" brushRef="#br0" timeOffset="-211820.01">17251 17762 0,'0'0'0,"0"-17"16,17 17 0,19-18-1,-19 18-15,1 0 16,17 0-16,-17 0 15,88 0 1,-89-18 0</inkml:trace>
  <inkml:trace contextRef="#ctx0" brushRef="#br0" timeOffset="-211437.01">17692 17604 0,'0'0'16,"0"17"46,0 1-46,-18 0 0,18 17-1,0-18-15,0 1 0,-17-18 0,17 18 16,0 17-1,-18-17 1,18-1 0</inkml:trace>
  <inkml:trace contextRef="#ctx0" brushRef="#br0" timeOffset="-210870.01">17851 17445 0,'17'17'31,"1"-17"-15,-1 36-1,1 52 1,0-70-1,-1 70 17,-17-71-32,-35 54 31,-18-36-15,18 1-1,17-36-15</inkml:trace>
  <inkml:trace contextRef="#ctx0" brushRef="#br0" timeOffset="-181754.05">19085 11412 0,'-17'0'0,"-36"-35"31,-18 35 0,18 18-15,-35 70 15,53 18 0,35-89-31,0 36 16,0-35-16,17 0 16,1-1-16,17 1 15,-17-18-15</inkml:trace>
  <inkml:trace contextRef="#ctx0" brushRef="#br0" timeOffset="-181309.2">19173 11553 0,'0'0'0,"0"-17"16,-17 17 15,-1 17-15,18 1-16,-35 35 31,35 0-15,0-18-1,35-17 1,-35 0-1,35-18-15,-17 0 16,0 0-16,-1 0 16,19-36-1,-19 19-15,19-1 16,-19-17 0,-17-18-1,0 35 1,-17 0-1,-1 18-15,0 0 0,1 0 16,-36 0 0</inkml:trace>
  <inkml:trace contextRef="#ctx0" brushRef="#br0" timeOffset="-180578.6">19385 11536 0,'35'-35'31,"-17"35"16,-18 70-16,0 1 0,18-54 1,-18-34-1,17-54 0,1 53-31,-18 1 16,18-1-1,-18 1 1,17 17 0,1 0-1,0 17 1,-1-17-16,-17 18 0,18 17 31,-18 0-15,0-17-1,0 0 1,0-36 15,0-17-15,17-18-1,1 35 1,-18 1 15,35 17-15,1 35 15,-19-18-15,-17 1-1,0 17 1,0-17 0</inkml:trace>
  <inkml:trace contextRef="#ctx0" brushRef="#br0" timeOffset="-180261.6">19897 11483 0,'0'-35'31,"0"70"-31,0-35 47,0 35-31,0-17-16,0-1 0,0 1 0,0 17 15,0 54 1,17-1 0,1 0-1,-18-70 1,0-1-16,0 1 0,0 0 16</inkml:trace>
  <inkml:trace contextRef="#ctx0" brushRef="#br0" timeOffset="-179967.51">19985 11536 0,'0'0'16,"0"-53"-1,0 0 1,-18 35-1,71 36 17,0 17-17,-35-17-15,-18 0 16,17-1-16,-17 1 0,0 35 16,-17-18-1,17-17-15,-36-1 16,19-17-1,-1 18-15,0-18 16</inkml:trace>
  <inkml:trace contextRef="#ctx0" brushRef="#br0" timeOffset="-179444.51">20126 11553 0,'0'0'16,"18"0"15,-18 18-15,17 0 0,-17-1-16,0 1 15,18 35 1,-18-35-1,18-1-15,-1 1 16,1-18 15,-1-18-31,1 1 16,17-1 0,1-35-1,-19 0 1,-17 18-1,0 17-15,0 1 16,0-1 0,-17 18 15,-1 35-15,18 18-1,0 0 1,0-35-1,0 17-15,0 0 16,18-17 0</inkml:trace>
  <inkml:trace contextRef="#ctx0" brushRef="#br0" timeOffset="-179145.51">20567 11465 0,'0'0'0,"0"-35"32,-18 88-1,18 53-16,0-89 1,18 72 15,0-72-31,-18 1 16,17 0 0</inkml:trace>
  <inkml:trace contextRef="#ctx0" brushRef="#br0" timeOffset="-178561.51">20532 11571 0,'-18'-35'31,"36"70"-31,-18-70 15,17 35-15,-17-18 0,18 18 16,105 0 15,-105 0-31,0 0 0,17 18 16,-17-18 0,-1 0-1,1 0 1,0 0-1,-1 0 1,1 0 0,-1 0-1,1 0-15,0 0 16,-18-18 0,0 1-1,0-1 1,0 0 15,-36 18 0,36 18-31,-17 0 16,-1-18-16,18 17 0,0 1 0,-17-18 16,17 17-16,0 1 0,0 0 15,0 35 1,17-18-1,36 0 1,-35-35-16,-1 0 16,1 0-16,17 0 15</inkml:trace>
  <inkml:trace contextRef="#ctx0" brushRef="#br0" timeOffset="-177439.8199">21519 11465 0,'0'-17'125,"0"-1"-94,0 36 16</inkml:trace>
  <inkml:trace contextRef="#ctx0" brushRef="#br0" timeOffset="-177194.8199">21519 11677 0,'0'18'31,"0"-36"-31</inkml:trace>
  <inkml:trace contextRef="#ctx0" brushRef="#br0" timeOffset="-176912.8199">21643 11571 0,'0'-18'31,"35"1"-16,0 17 1,18 0 0,-35 0-1,53 0 1,-54 0-16</inkml:trace>
  <inkml:trace contextRef="#ctx0" brushRef="#br0" timeOffset="-176545.8199">22190 11377 0,'0'0'0,"0"-18"16,17 18-16,-17-17 0,18-1 31,-18 71 1,0-35-17,0-1-15,0 19 16,0 69-1,0-52 1,0 0 0,-18-35-1</inkml:trace>
  <inkml:trace contextRef="#ctx0" brushRef="#br0" timeOffset="-175928.8199">22225 11465 0,'-18'-17'16,"18"-1"-16,18 53 0,-53-105 16,35 52-16,0 0 0,0 1 15,0-18 1,0 17-16,35 0 15,-17 18 1,-1 0-16,-17 18 0,18-18 0,0 0 16,-1 18-16,36 17 15,-35 0 1,-18-17 0,0-1-1,-36 1 1,19 0-1,-1-18 1,36 17 47,-1-17-48,36 18 1,18 0-1,-53-18-15,-1 17 16,1-17-16,-18 18 0,17-18 16,-17 17-16,18 19 15,-18-1 1,-18 0 0,1-17-1,-18 0 1,-18-18-1,17-18 1,19 18 0,17-18-16</inkml:trace>
  <inkml:trace contextRef="#ctx0" brushRef="#br0" timeOffset="-175400.8199">22701 11483 0,'18'0'0,"-36"0"0,54 0 62,-19 0-46,18-18 31,-17-17-16,-18-18 0,-35 35 16,0 36-31,35 0-1,-18-18-15,-17 53 16,17-18-1,18 35 1,18-34 0,-1-19-1,1 1-15,0-18 16,-1 18 0,1-18-16</inkml:trace>
  <inkml:trace contextRef="#ctx0" brushRef="#br0" timeOffset="-175078.8199">22983 11377 0,'0'0'0,"0"-35"15,0 17 1,0 36 15,0-1-15,0 54-1,0-53 1,0 52 0,0-52-16,18 17 15,-18-17-15,0-1 0,0 19 31,18-19-15,-1-17 0</inkml:trace>
  <inkml:trace contextRef="#ctx0" brushRef="#br0" timeOffset="-174851.8199">22983 11448 0,'0'0'0,"-17"-18"16,17 0-1,17 1 1,1 17-16,35 0 15,-35 17-15,-1-17 0</inkml:trace>
  <inkml:trace contextRef="#ctx0" brushRef="#br0" timeOffset="-174329.8199">23319 11430 0,'0'-18'46,"-18"18"-30,-35 0 0,18 18 15,0 17-15,17 1-1,18-1 1,0 0-1,35-17 1,-17-18-16,-1 0 16,1 0-16,17 0 15,1-18 1,-1 0 0,-17-17-1,-18 18 1,0-1-1,0 0 1,0 36 31,0 17-31,0 0-1,0-17 1,17 0-1,18-1 1</inkml:trace>
  <inkml:trace contextRef="#ctx0" brushRef="#br0" timeOffset="-173444.27">23830 11218 0,'0'-17'31,"0"34"-31,-35-17 32,17 18-32,-52 88 31,34 35 0,36-106-31,0 71 16,0-88-1,36 35 1,-1-53 0</inkml:trace>
  <inkml:trace contextRef="#ctx0" brushRef="#br0" timeOffset="-172895.19">24077 11377 0,'-35'0'15,"0"35"17,-1-17-1,19 0-31,17-1 16,35-17 30,-17 0-30,-1 0 0,54 0-1,-36 0 1,-17 18 0,17 0-1,-17-1 1,-18 18-1,0-17 1,0 0 0,-18-18-16,18 17 0,-71 19 47,54-36-32</inkml:trace>
  <inkml:trace contextRef="#ctx0" brushRef="#br0" timeOffset="-172646.22">24095 11324 0,'0'0'16,"-18"-35"15,36 35-31,-1 0 16,54 18 0,-53-18-16,-1 17 0</inkml:trace>
  <inkml:trace contextRef="#ctx0" brushRef="#br0" timeOffset="-172263.19">24377 11659 0,'0'18'31,"0"17"0,0-17-15,-35 70 31</inkml:trace>
  <inkml:trace contextRef="#ctx0" brushRef="#br0" timeOffset="-171713.22">24712 11342 0,'0'0'16,"-18"17"31,-34 54-16,34-36 0,18-17 0,35-36 1,18 18-17,-35 0 1,-1 0-1,1 0-15,0 0 16,-1 18 0,1 0-1,0-1 1,-18 18 0,-18-17-1,0 0 1,1-18-16,17 17 15,-18-17-15,0 0 16</inkml:trace>
  <inkml:trace contextRef="#ctx0" brushRef="#br0" timeOffset="-171479.22">24712 11359 0,'0'0'16,"0"-35"15,0 18-31,35 17 16,1 17-1</inkml:trace>
  <inkml:trace contextRef="#ctx0" brushRef="#br0" timeOffset="-171163.18">25030 11236 0,'0'-18'0,"0"36"0,-18-53 32,18 52 15,70 107-16,-70-89-31,36 106 31,-107-17 0,18-107-15</inkml:trace>
  <inkml:trace contextRef="#ctx0" brushRef="#br0" timeOffset="-169263.65">23178 11659 0,'0'18'46,"0"0"33,-18-1-33,0-17-30,1 0 15,-1 0-15,-17 0 0</inkml:trace>
  <inkml:trace contextRef="#ctx0" brushRef="#br0" timeOffset="-166197.68">20461 12241 0,'18'-35'31,"-18"17"-15,0 36-1,0 35 17,0 70-1,0-34 0</inkml:trace>
  <inkml:trace contextRef="#ctx0" brushRef="#br0" timeOffset="-165631.68">20532 12294 0,'17'-17'16,"-17"-1"-1,0 36 48,18 35-32,0-36-15,17 18-1,-17-35 1,17-17 15,-18 17-31,-17-18 16,18 18-16,-18-17 0,18 17 0,-18-18 15,35-35 1,-17 35-16,-18 1 16,17-1-16,-17 0 15,0 1 1,0 70 46,-17 53-30,17-89-32,0 18 15,0 54 1,0-72 15,17-17-31</inkml:trace>
  <inkml:trace contextRef="#ctx0" brushRef="#br0" timeOffset="-165174.15">20937 12330 0,'0'0'0,"0"-18"15,0 0 16,36 18-15,-1 0 15,-17 0-15,-18-17 0,17-1 15,-17 0-16,0 1-15,-17 17 47,-1 0-31,18 17-16,-18-17 0,18 18 16,-17 0-16,-1 17 15,18 18 1,0-18-1,0 0 1,35-17 0,-17-18-16,-18 18 15,18-18-15,-1 0 16</inkml:trace>
  <inkml:trace contextRef="#ctx0" brushRef="#br0" timeOffset="-164681.49">21290 12312 0,'18'-18'0,"-36"36"0,36-53 16,-36 17 15,0 18-15,-17 18-1,0 17 1,17 0-1,1 0 1,17-17-16,0 0 16,0 17-1,17-35 1,19-18 15,-19 1-15,18-1-1,-35 0-15,18 1 16,0-18 0,-18 17-1,0 36 48,0-1-48,0 18 1,0 1 0</inkml:trace>
  <inkml:trace contextRef="#ctx0" brushRef="#br0" timeOffset="-164182.49">21396 12347 0,'0'-17'0,"0"-1"31,0 36 16,0-1-31,0 36-1,0-18 1,0-17 0,0-36 15,0 1 0,0-1-31,0 0 16,0-17-1,0 18-15,18 17 0,-18-18 0,0 0 32,17 1-17,1 17 1,17 0 0,0 17-1,1 19 1,-36-19-1,0 1-15,0 17 16,0-17 0,0-1-16</inkml:trace>
  <inkml:trace contextRef="#ctx0" brushRef="#br0" timeOffset="-163972.49">21749 12330 0,'0'-18'0,"35"-17"31,53 35 0</inkml:trace>
  <inkml:trace contextRef="#ctx0" brushRef="#br0" timeOffset="-163748.4799">21837 12382 0,'0'0'0,"-18"18"32,71-18-1,-35 0-15,0 0-16,-1 0 0,18 0 15,18 0 1</inkml:trace>
  <inkml:trace contextRef="#ctx0" brushRef="#br0" timeOffset="-162165.4799">22878 11942 0,'17'-36'31,"-34"72"-31,34-54 47,-105 106-15,0 18-1,17-53 0,71-71 0,0 1-15,0-19 0,18-17 15,-18 36-31,18-1 15,-1 0-15,-17 1 16,18-1 0,0 18 15,-1 35-15,1-35-16,-18 18 0,53 35 31,0-18-16,-18 1 1,-17-19 0,-1-17-16,1 0 15</inkml:trace>
  <inkml:trace contextRef="#ctx0" brushRef="#br0" timeOffset="-161550.3899">22507 12294 0,'-53'18'31,"106"-36"-31,-123 54 32,87-36 14,107 0-30,-89 0-16,388 0 31,-158-18 1,-247 18-17,17-18 1</inkml:trace>
  <inkml:trace contextRef="#ctx0" brushRef="#br0" timeOffset="-160899.02">22719 12418 0,'0'-18'0,"-18"18"31,-17 35 1,-53 36-1,-18 35 0,88-89-31,-35 19 31,53-54-15,0-35 15,0 36-15,0-19-16,18 19 15,0-36 1,-1 35 0,1 18-1,0 0 1,-18 18 0,35-1-1,0 19 1,0 17-1,1-18 1,-19-18-16,-17 1 16,36 0-1,-19-1 1</inkml:trace>
  <inkml:trace contextRef="#ctx0" brushRef="#br0" timeOffset="-160599.47">22913 12435 0,'0'-35'31,"0"70"-31,0-52 63,-18 123-32,18-18 0,0-53-15,0-17-1</inkml:trace>
  <inkml:trace contextRef="#ctx0" brushRef="#br0" timeOffset="-160398.18">22842 12524 0,'-17'-36'32,"34"72"-32,1-89 31,53 53-15</inkml:trace>
  <inkml:trace contextRef="#ctx0" brushRef="#br0" timeOffset="-160100.18">23125 12453 0,'0'-18'0,"17"18"16,-17-17 0,0 34 46,-17 72-31,17-72-31,-18 89 32,18-18-1,0-70-16</inkml:trace>
  <inkml:trace contextRef="#ctx0" brushRef="#br0" timeOffset="-159550.18">23195 12506 0,'0'0'0,"0"-35"15,18 17 1,-18 0 0,0 1-1,35 17 1,0 0 0,-17 17 15,0 1-31,-18 0 15,0-1 1,0 1 0,-18 0-1,0-18 17,36 0 46,17 17-63,18 19 17,-35-1-1,-18-18-31,-53 1 31,35-18-15,-17 0-1</inkml:trace>
  <inkml:trace contextRef="#ctx0" brushRef="#br0" timeOffset="-159300.28">23707 12241 0,'17'-35'31,"19"35"1,-19 0-17,1 0-15</inkml:trace>
  <inkml:trace contextRef="#ctx0" brushRef="#br0" timeOffset="-159083.66">23724 12312 0,'0'0'16,"0"18"15,71-18 0,-18 0-15,-18 0-16</inkml:trace>
  <inkml:trace contextRef="#ctx0" brushRef="#br0" timeOffset="-158183.22">24571 12012 0,'0'-18'0,"18"1"15,-18 34 17,-18 1-1,18 0-31,-18-18 0,1 70 31,-1-70-31,18 18 31,71-36 1,-1 1 14,-52-1-30,-1 18-16,1 0 16,17 18-1,-17-1 1,0 1 0,-18 17-1,0-17 1,0-1-1,-36 1 1,19-18 0,-1 18-16,0-18 15</inkml:trace>
  <inkml:trace contextRef="#ctx0" brushRef="#br0" timeOffset="-157849.96">24677 11959 0,'-18'-17'0,"36"34"0,-53-52 15,35 17 1,-18 18-16,18-17 15,35 17 1,18 0 0,53 17-1,-88-17-15,17 0 16,-18 18-16,1-18 0,0 0 0,52 0 16,-17-18 15,-35 18-16,-18-17-15</inkml:trace>
  <inkml:trace contextRef="#ctx0" brushRef="#br0" timeOffset="-157450.96">24359 12365 0,'-17'17'31,"34"-34"-31,124 34 47,18-17-31,-124 0-16,54 0 15,16-17 1,-87 17-16,0 0 15,-18-18 1</inkml:trace>
  <inkml:trace contextRef="#ctx0" brushRef="#br0" timeOffset="-156916.96">24324 12471 0,'0'17'62,"-53"36"-31,35 0 1,36-53 30,17 0-46,1 0-1,-1 18 1,0-18 0,1 17-1,-36 1 1,0 17-1,-18-17 1,-17 17 0,-1-35-1,19 0 1</inkml:trace>
  <inkml:trace contextRef="#ctx0" brushRef="#br0" timeOffset="-156416.9499">24377 12453 0,'0'-18'31,"0"36"-31,18-36 15,52 18 1,-17 18 0,-18-18-1,1 0 1,-36-18 0,0 1 30,17 17-30,-17 17 47,0 89-32,0-70-16,0 34 1,0-52-16,0-1 31</inkml:trace>
  <inkml:trace contextRef="#ctx0" brushRef="#br0" timeOffset="-156216.96">24553 12612 0,'0'0'0,"0"-18"31,0 1-15,18 17-1,17 0 1,-17 0-16,17 0 15,-17 0-15</inkml:trace>
  <inkml:trace contextRef="#ctx0" brushRef="#br0" timeOffset="-155750.96">24818 12524 0,'18'0'31,"-54"35"47,36 0-47,0-17 0,18-18-15,17 0 0,-17 0-1,-1 0 1,19 17 0,-19 1-1,-17 0 16,0-1-15,0 1 0,0 0-16,0-1 15,-35 1 1,17-18 0,1 0-1,-1 0-15</inkml:trace>
  <inkml:trace contextRef="#ctx0" brushRef="#br0" timeOffset="-155533.96">24853 12524 0,'0'-36'31,"0"72"-31,53-89 32,-35 53-17,35 0 1</inkml:trace>
  <inkml:trace contextRef="#ctx0" brushRef="#br0" timeOffset="-155266.96">25329 12206 0,'-17'0'16,"34"0"-16,-34-18 16,17 1-16,17 17 15,54 0 1,-53 0-16,17 0 16,-17 0-16</inkml:trace>
  <inkml:trace contextRef="#ctx0" brushRef="#br0" timeOffset="-155049.96">25400 12294 0,'-18'18'16,"36"-18"15,0 0-15,35 0-1,-18 0 1</inkml:trace>
  <inkml:trace contextRef="#ctx0" brushRef="#br0" timeOffset="-154234.96">26000 11942 0,'0'0'47,"0"17"-16,-36 18 0,36-17-31,0 0 31,53-36 32,-17 18-47,-1 0-1,0 18 16,-17-1-15,-1 1 0,-17 0-1,0-1 1,-17 1 0,-1 0-1,-17-18 1</inkml:trace>
  <inkml:trace contextRef="#ctx0" brushRef="#br0" timeOffset="-153950.96">26070 11906 0,'0'-53'32,"36"53"-1,-1 0-15,-18 0-16,1 0 0,35 0 15,18 0 1,-54 0-16,1 0 0,-1 0 15,1 0-15,0 0 16,-1 0 0</inkml:trace>
  <inkml:trace contextRef="#ctx0" brushRef="#br0" timeOffset="-153567.24">25859 12259 0,'0'0'0,"-18"18"31,71-1 0,35-17-15,-53 18-16,1-18 0,87 0 16,-35 0-1,-52-18 1,-36 1 31</inkml:trace>
  <inkml:trace contextRef="#ctx0" brushRef="#br0" timeOffset="-153299.71">26088 12347 0,'0'0'0,"-18"18"31,18 17 0,0 0-15,-17 1 15,17-1-15,0-17-1,-18-1 1</inkml:trace>
  <inkml:trace contextRef="#ctx0" brushRef="#br0" timeOffset="-152817.66">26282 12400 0,'0'-18'16,"-18"36"-1,1-18 1,17 18-1,-36 17 17,36 0-17,-17-35-15,17 18 0,0 17 32,0 1-17,17-36-15,1 17 16,17-17-1,1-17 1,-1-1 0,0-17-1,-17 17 1,-18 0-16,0 1 16,0-1-1,-36 0 1,-16 1 15,52-1-31,-36 18 16,19 0-16,-1 0 0</inkml:trace>
  <inkml:trace contextRef="#ctx0" brushRef="#br0" timeOffset="-152534.71">26635 12171 0,'0'-35'31,"17"35"-15,1-18-1,0 18-15,17 0 16,-17 0-16,17 18 16</inkml:trace>
  <inkml:trace contextRef="#ctx0" brushRef="#br0" timeOffset="-152284.71">26723 12259 0,'0'0'0,"-18"0"16,106 0 31,-70 0-32,17 0-15,-17 0 16,17 0-16</inkml:trace>
  <inkml:trace contextRef="#ctx0" brushRef="#br0" timeOffset="-151549.68">27182 11906 0,'0'-17'0,"0"34"31,0 36 0,-18 35 0,18-70-15,0 53 15,35-54 0,0-17-15,1 0 0,-1-17-1,-17-1 1,-1-17 0,-17-1-1,0 1 1,-17 17 15,-19-17-15,-17 18-1,36 17 1</inkml:trace>
  <inkml:trace contextRef="#ctx0" brushRef="#br0" timeOffset="-151156.24">27481 12012 0,'18'0'31,"-18"18"1,0-36 46,18 0-31</inkml:trace>
  <inkml:trace contextRef="#ctx0" brushRef="#br0" timeOffset="-150550.8899">27728 11906 0,'0'-17'0,"0"34"62,-17 36-31,-1-35-15,18 17 0,18-17 30,-1-18-30,19 0-16,-19 0 16,36 0-1,-18 0 1,-17 0 15,0 17 16,-18 1-16,0 0-15,0 17 0,-18-17-1,18-1 1,-35-17 15,17 0-15,-35 18-1</inkml:trace>
  <inkml:trace contextRef="#ctx0" brushRef="#br0" timeOffset="-150101.8899">27869 11853 0,'-17'0'31,"17"-17"1,17 17-17,19-18 1,17 18-1,-36 0-15,19 0 16,-19 0-16,1 0 16,-1 0-16,19 0 15,-19 0 1,-17-18 0,-17 18 30</inkml:trace>
  <inkml:trace contextRef="#ctx0" brushRef="#br0" timeOffset="-147599.3499">28399 11942 0,'-18'-18'31,"0"18"0,36 0 16,53 0-16,-19 0-15,-34 0 15</inkml:trace>
  <inkml:trace contextRef="#ctx0" brushRef="#br0" timeOffset="-147343.3499">28346 12083 0,'0'0'0,"-18"0"32,53 0 14,18-18-30</inkml:trace>
  <inkml:trace contextRef="#ctx0" brushRef="#br0" timeOffset="-146469.3499">28751 11942 0,'0'-18'15,"0"36"-15,0-18 78,0 35-46,0-18-32,-17 1 15,17 17 1,0-17 15,0-36 0,0 1-15,0-1-16,17 0 16,1-17-1,0 0 1,-18 17 0,17 18-1,1 18 48,17 0-48,-35-1-15,0 1 16,18-18-16,-18 17 16,0 1-1,17-53 63,19-18-46,-36 35-17,17 18 1,1-17-1,17 34 17,-17 1-17,0 0 1,-18 17 0,17-35-16,-17 17 15,0 19 1,0-19-1</inkml:trace>
  <inkml:trace contextRef="#ctx0" brushRef="#br0" timeOffset="-139187.34">27764 10389 0,'0'-35'31,"0"70"-31,17-70 16,-17 88 31,0 35-16,-35-17 0,17-36 0</inkml:trace>
  <inkml:trace contextRef="#ctx0" brushRef="#br0" timeOffset="-138621.3499">27817 10425 0,'0'0'0,"0"-36"31,0 19-15,17 34 30,-17 19-30,18-19-16,-18 1 16,17-18-16,1 53 15,0-36 1,-1 1 0,1-18-16,0-18 15,-1 1 1,1 17-16,-18-18 15,35-35 1,-17 53 0,-1-35-16,-17 0 31,0 17-15,0 36 30,0 17-30,0-17-16,0 17 16,-17-35-16,17 53 15,0 0 1,0-18 0,0-17-1,0 17 1</inkml:trace>
  <inkml:trace contextRef="#ctx0" brushRef="#br0" timeOffset="-138171.3499">28240 10513 0,'0'0'16,"0"-35"-1,0 17 17,-18 36-17,-17-1 1,35 18 0,-18-35-1,18 18-15,0 0 0,0-1 0,0 1 16,0 0-16,36 17 31,-1-35-15,0-18 15,0 1-15,-17-1-16,0 0 15,-18-17 1,0 0-1,0 0 1,-18 35-16,0-18 16,1 18-16,-1 0 15,1 0-15</inkml:trace>
  <inkml:trace contextRef="#ctx0" brushRef="#br0" timeOffset="-137521.8">28487 10548 0,'0'0'0,"35"-18"16,-35 1-16,0-1 15,0 1 16,-18-1 1,1 18-17,17 18-15,-18-18 16,18 17-16,-17 1 16,-1 17-1,18 0 1,0-17-1,0 0 1,18-18 15,34-18 1,-52 0-32,18 18 0,-18-17 15,18-1-15,-18-17 16,17-53-1,-17 70-15,0-17 16,18-36 0,-18 36-1,0 17 1,-18 89 46,18 52-30,0-87-32,0-19 0,0 18 15,0 54 17,0-72-32</inkml:trace>
  <inkml:trace contextRef="#ctx0" brushRef="#br0" timeOffset="-137022.28">28734 10548 0,'0'0'0,"0"-18"31,17 18 1,19-17-17,-19 17 1,1-18 15,-18 1-15,0-1-1,0 0 17,-35 36-1,-1 0-15,36-1-16,-17-17 15,-1 71 1,18-36-1,0-17 1,0-1 0,18 1-16,17-18 15,-17 0 1,-1 0 0</inkml:trace>
  <inkml:trace contextRef="#ctx0" brushRef="#br0" timeOffset="-136405.28">29069 10442 0,'18'0'297,"-1"0"-282,18 0 1,1 0 0,-19 0-16,1 0 0,17-17 31</inkml:trace>
  <inkml:trace contextRef="#ctx0" brushRef="#br0" timeOffset="-136138.28">29122 10548 0,'0'18'31,"17"-18"-15,1 0 0,17 0-1,-17 0-15,0 0 0,-1 0 16,19 0 0,-36-18-1</inkml:trace>
  <inkml:trace contextRef="#ctx0" brushRef="#br0" timeOffset="-134228.75">29845 10336 0,'0'-17'31,"0"34"110,-53 54-95,35-53-14,18-1-17,18-34 48,17-1-48,-17 18 1,0-18 0,-1 18-16,1 0 31,17 0-15,-17 18-1,-1 0 1,1-1-1,-18 19 1,0-1 0,0-18-1,-18 1 1,-17 0 15,35-1-31,-17-17 0,-1 0 16,0 0-16,1 0 15</inkml:trace>
  <inkml:trace contextRef="#ctx0" brushRef="#br0" timeOffset="-133905.75">29933 10283 0,'0'0'0,"0"-17"31,35-1 0,1 1-15,-1 17 0,0 0-1,-17 0 1,0 0 0</inkml:trace>
  <inkml:trace contextRef="#ctx0" brushRef="#br0" timeOffset="-133614.75">30268 10389 0,'18'0'15,"53"0"32,17 18-16</inkml:trace>
  <inkml:trace contextRef="#ctx0" brushRef="#br0" timeOffset="-133289.75">30656 10248 0,'0'-17'16,"0"-1"0,0 0-1,0 54 32,0-1-31,-17-35-16,17 35 15,-18 36 1,18-54-16,0 1 16,-18 0-16,18-1 15,0 1 1</inkml:trace>
  <inkml:trace contextRef="#ctx0" brushRef="#br0" timeOffset="-132739.75">29580 10795 0,'-52'0'31,"104"0"-15,-69 0 15,334 18 0,-264-18-31,0 0 16,0 0-16,229 0 15,-246 0-15,210-18 32,-175 0-1</inkml:trace>
  <inkml:trace contextRef="#ctx0" brushRef="#br0" timeOffset="-131290.06">29686 11112 0,'0'-17'31,"0"34"-31,0-17 47,-17 18-32,-1 0 1,-35 17 0,35-17 15,36-36 16,35 0-16,-35 1-15,-1 17-1,19 0 1,-36 17-16,17-17 16,1 36-1,-1-19 1,-17 19-1,0-19 1,-17 1 0,-18 0-1,17-1 1</inkml:trace>
  <inkml:trace contextRef="#ctx0" brushRef="#br0" timeOffset="-131062.06">29739 11077 0,'0'0'0,"0"-17"15,35 17 1,1 0 0,-19 0-1</inkml:trace>
  <inkml:trace contextRef="#ctx0" brushRef="#br0" timeOffset="-130740.06">29986 11060 0,'0'-18'0,"18"0"31,-18 1 1,0 34-1,0 19-16,0-1 1,0 35 0,0-17-1,-18 0 17,18-35-17,0 0 1</inkml:trace>
  <inkml:trace contextRef="#ctx0" brushRef="#br0" timeOffset="-130512.06">29968 11218 0,'-17'-17'32,"34"34"-32,-17-52 31,71 35 0,-53 0-31,-18 18 0,17-18 0</inkml:trace>
  <inkml:trace contextRef="#ctx0" brushRef="#br0" timeOffset="-129990.04">30251 11130 0,'0'0'0,"0"-18"15,0 36 48,-53 17-32,53-17 0,0 0 0,17-18-15,1 0 0,17 0-1,1 0 1,-1 0 0,-17 17-1,-1 1 1,1-18-16,-18 18 15,0-1 1,0 1 0,-18 0-1,1-1 1,-1 1 15,0-18-15,1 0-16</inkml:trace>
  <inkml:trace contextRef="#ctx0" brushRef="#br0" timeOffset="-129674.06">30304 11077 0,'0'0'0,"0"-17"32,17 17-1,19 0-16,-19 0-15,1 0 0,-1 0 0,36 0 32,-35-18-17,0 18 1</inkml:trace>
  <inkml:trace contextRef="#ctx0" brushRef="#br0" timeOffset="-129274.06">30656 11236 0,'0'-18'47,"53"18"-16,-17 0 1</inkml:trace>
  <inkml:trace contextRef="#ctx0" brushRef="#br0" timeOffset="-128691.06">30886 11183 0,'0'0'0,"0"-18"15,17 1 1,-17-1-1,18 18-15,-18-18 16,18 18-16,-1 0 16,1 0-1,0 0 1,-18 18 0,17-18-16,-17 18 15,18-1-15,-18 1 16,0 17-1,0 1 1,-18-19 0,-17 19-1,0-19 1,-1 1 0,19-18-16,17 17 0,-18-17 15,0 0-15,1 18 16,34-18 31,1 0-32,53-18 1,-18 18 0,17 0 15,-52 0-31,-1 0 0,1 0 15,35 0 1,-18 0 0</inkml:trace>
  <inkml:trace contextRef="#ctx0" brushRef="#br0" timeOffset="-127824.06">31221 10425 0,'-18'0'16,"36"0"31,-1 0-32,36-18 1,-35 18-1,0 0-15,35 0 32</inkml:trace>
  <inkml:trace contextRef="#ctx0" brushRef="#br0" timeOffset="-127574.06">31274 10495 0,'0'0'0,"35"0"62,0 0-46,1 0 0</inkml:trace>
  <inkml:trace contextRef="#ctx0" brushRef="#br0" timeOffset="-126241.06">31997 10178 0,'0'-18'32,"0"36"46,-18 35-47,18-36-31,-17 18 31,17 1 16,0-54 16,17 0-48,1 18 16,0 18-15,-1-18 0,-17 18-1,18-18 1,0 0 15,-1-18-15,1 0 15,-1 1-15,-17-1-1,18-17 1,-18 17 15,0 36-15,-18 0-1,1 34 1,-1-16 0,18-1-1,-17-35-15,17 18 16,0-1 0,0 1 15</inkml:trace>
  <inkml:trace contextRef="#ctx0" brushRef="#br0" timeOffset="-125758.06">31821 10530 0,'-18'18'16,"159"-18"47,88 35-32,-211-35-31,35 0 15,17-17 1,-52 17-16,0 0 16,-1-18-1</inkml:trace>
  <inkml:trace contextRef="#ctx0" brushRef="#br0" timeOffset="-124889.06">32085 10795 0,'18'0'15,"-1"-18"17,-17 1-1,-17-1 0,-1 18-15,-17 18-1,0-18 1,35 17-16,-18-17 0,0 18 31,18 17-15,0-17-1,36 0 1,-19-18 0,1 17-1,0-17-15,-1 0 16,-17 18-16,18-18 16,-1 17 15,-17 1-16,18 0 1,-18-1-16,0 1 31,-18 0-15,1-1 0,-1-17 15,1-17-16,-1-1 1,0 18 0,18-18-1,-17 1 1,17-1 0,0 0-16,0 1 31,17 17-16,1-18-15,0 18 16,17-35 0,-18 17-1,-17 1 1,0-1 0,0 0-1</inkml:trace>
  <inkml:trace contextRef="#ctx0" brushRef="#br0" timeOffset="-124173.48">32702 10389 0,'0'-17'47,"18"17"15,35 0-30,-35 17-17</inkml:trace>
  <inkml:trace contextRef="#ctx0" brushRef="#br0" timeOffset="-123965.47">32667 10513 0,'35'0'31,"-17"0"-16,0-18 1,-1 18-16,1 0 0</inkml:trace>
  <inkml:trace contextRef="#ctx0" brushRef="#br0" timeOffset="-123391.48">33020 10354 0,'0'-18'31,"-35"36"16,-1 17-16,1 36 1,35-53-17,0 17 1,0-18-1,35 1 1,1-18 0,-19 0-1,19 0 1,-19-18 0,1 1-1,-18-18 16,0 17-15,0-17 0,-18 17-1,1 0 1,-1 1 0,0 17-1</inkml:trace>
  <inkml:trace contextRef="#ctx0" brushRef="#br0" timeOffset="-123063.95">33214 10478 0,'18'0'31,"-18"-18"78,0 0-77</inkml:trace>
  <inkml:trace contextRef="#ctx0" brushRef="#br0" timeOffset="-122457.95">33443 10319 0,'0'0'0,"18"-18"32,-18 36-1,-35 17 0,17-17-15,0-1-1,18 1 1,36-18 46,-19 0-46,1 0 0,0-18-1,-1 18 1,1 0 0,17 18-1,-17 0 1,-1-1-1,-17 1 1,18 0 0,-18 17-1,-18-18 1,1-17 0,-18 18-1,-1-18 16,1 0-15</inkml:trace>
  <inkml:trace contextRef="#ctx0" brushRef="#br0" timeOffset="-122158.95">33584 10301 0,'-17'-35'31,"52"35"0,18 0-15,-35 0-16,35 0 16,-36 0-16,1 0 0,17 17 15,-17-17-15,-1 0 0,1 0 0</inkml:trace>
  <inkml:trace contextRef="#ctx0" brushRef="#br0" timeOffset="-118342.93">20514 17427 0,'0'-35'31,"0"70"-31,18-70 47,17 105-16,-17-52-31,17 88 32,0-53-1,-17-71 0,17-17-15,-17 35-1,-1-53 1,1 35-16,0 1 0,-18-19 0,17 19 16,36-89-1,-35 35 1,-1 36 0,-17 18-16,0-1 15,0 0 1,-17 18-1</inkml:trace>
  <inkml:trace contextRef="#ctx0" brushRef="#br0" timeOffset="-117559.95">21096 17286 0,'0'-18'31,"0"1"1,0-1-1,-35 18 0,17 0-15,1 35-1,-19 18 1,19-17 0,-1 17-1,18-36 1,0 1-16,18-18 0,-1 0 31,19-18-15,-1 1-1,-18-1 1,1 18-16,-18-18 16,18-17-1,-18 17 1,0 1-1,17 17-15,-17-18 16,0 0 15,0 36-15,0 0 0,0 17-1,0 0 1,0 1-1,0-19 1,0 1 0</inkml:trace>
  <inkml:trace contextRef="#ctx0" brushRef="#br0" timeOffset="-116942.95">21202 17374 0,'18'-53'16,"17"0"31,0 53-16,-17 36 0,17 52 1,-35-53-1,-18-17 0,18-53 0,0 17-15,0-35 0,0 0-1,18 53-15,-18-35 16,0 17 0,18-17-1,-1 17 1,19 1-1,-1-1 1,0 0 0,-35 1-16,18 17 15,-18-18-15,35-17 16,-17 0 0,-18 17-1,17 0 1,-52 36 31,17 0-47</inkml:trace>
  <inkml:trace contextRef="#ctx0" brushRef="#br0" timeOffset="-116693.95">21502 17163 0,'0'35'63,"0"0"-48,0-17 1,0-1-16,0 1 15,0 0 1,0-1-16,0 1 16</inkml:trace>
  <inkml:trace contextRef="#ctx0" brushRef="#br0" timeOffset="-116124.95">21749 17198 0,'0'0'0,"0"-18"16,0 1-1,-18 17 32,-17 0-31,35 17-16,-18 1 0,1 17 31,-1 18-15,18-35-16,-18-1 15,18 19 1,18-36-1,0 0-15,17-36 32,0-17-17,0 18 1,-35 0 0,18 17-1,-18 54 48,0-19-48,0 1 1,0-1-16,0 1 16,0 0-16,0-1 15,0 1 1</inkml:trace>
  <inkml:trace contextRef="#ctx0" brushRef="#br0" timeOffset="-115593.95">21908 17216 0,'0'0'16,"17"0"-16,-17-36 15,18 36 1,-18 18 31,0 35-16,0-18 0,0-53 0,0-34 16,17-1-31,1 53 0,-18-18-16,18 0 15,17 18 16,-17 0-15,-1 0 0,-17 18-1,0 0-15,18-18 16,-18 17-16,0 1 16,0 17-1,-18-17 1,18-1-1</inkml:trace>
  <inkml:trace contextRef="#ctx0" brushRef="#br0" timeOffset="-115293.93">22260 17145 0,'0'0'0,"0"-18"15,0 1 1,-17 17 31,-1 17-31,0 19-1,1-1 1,-1-35-16,18 35 15,0 0 1,0-17 0,18 0-16,-1-1 15</inkml:trace>
  <inkml:trace contextRef="#ctx0" brushRef="#br0" timeOffset="-114810.95">22348 17233 0,'0'18'0,"18"-53"32,-36 52-32,54-52 47,-19 35-16,1 0 16,-18-35-16,0 17-15,0 0-1,-18 18 1,1 0 31,-1 0-32,0 36 1,18-1 0,-17 0-1,17-17 1,17-1-16,-17 1 15,36 0 1,-19-18 0,1 0-16</inkml:trace>
  <inkml:trace contextRef="#ctx0" brushRef="#br0" timeOffset="-114610.95">22737 17180 0,'0'-35'32,"17"35"-32,1 0 15,35-18 1,-18 18-1</inkml:trace>
  <inkml:trace contextRef="#ctx0" brushRef="#br0" timeOffset="-114355.95">22842 17216 0,'0'17'0,"0"-34"0,-17 34 16,52-17 31,18-17-16,-18-1-16</inkml:trace>
  <inkml:trace contextRef="#ctx0" brushRef="#br0" timeOffset="-110083.9">23583 17127 0,'-17'0'31,"-1"18"16,0 0-32,1-18 1,17 17 0,-18 36 15,18 0 0,18-18-15,-1-17-1,1-18 1,17 0 0,36-35 15,-54 17-16,1 0 1,-18 1-16,18-1 31,-18 1-31,0-1 0,0 0 16,0 1 0,0-1-1,0 0-15,-18 18 16,0-17-1,1 17 1,-1 0-16</inkml:trace>
  <inkml:trace contextRef="#ctx0" brushRef="#br0" timeOffset="-109687.95">23848 17180 0,'17'0'16,"-34"0"77,17-17-46,0-1-31,17 18 15</inkml:trace>
  <inkml:trace contextRef="#ctx0" brushRef="#br0" timeOffset="-109161.95">24024 17074 0,'0'0'16,"0"-17"-16,0 34 31,0 1-16,-17 17 1,-1 18 15,36-53 47,-1 0-62,18 0 0,18 0 31,-35 18-32,0 0 1,-18-1-1,0 1 1,-36 17 15,19-17-15,-1-18-16</inkml:trace>
  <inkml:trace contextRef="#ctx0" brushRef="#br0" timeOffset="-108911.95">24130 17004 0,'0'0'0,"0"-18"15,18 18 1,87-17 0,-87 17-1,35-18 1,-35 18-16,-1 0 0</inkml:trace>
  <inkml:trace contextRef="#ctx0" brushRef="#br0" timeOffset="-108389.92">24606 16898 0,'0'-18'32,"-53"54"15,36-36-32,17 17-15,-71 89 16,36-35-1,35-1 17,0-52-32,0 0 0,0-1 0,0 1 0,0-1 15,18 19 1,-1-1 0,1-17-1</inkml:trace>
  <inkml:trace contextRef="#ctx0" brushRef="#br0" timeOffset="-107811.95">24712 17092 0,'0'0'0,"-18"0"16,18-18 15,-17 18-16,-1 18 1,1 17 0,-1-17-16,18 0 15,-18 35 1,18-36-16,0 1 16,18 17-1,0-17 1,-1-18-1,18-18 1,-17 18 0,17-35 15,-35 17-31,18 1 0,-18-1 16,18 0-1,-18-17 1,-18 17-1,18 1 1,-35-1 0,17 18-1</inkml:trace>
  <inkml:trace contextRef="#ctx0" brushRef="#br0" timeOffset="-107552.95">24853 17180 0,'18'-17'31,"-1"-1"0</inkml:trace>
  <inkml:trace contextRef="#ctx0" brushRef="#br0" timeOffset="-107011.95">25047 17110 0,'0'-18'31,"0"36"0,-35 35 1,17-18-1,54-35 16,-1-18-16,-18 18-15,19 0 15,-1 0-15,-17 0-1,-1 18 16,-17 0-15,0-1 0,-17 1-1,-1-18 1,0 17 0,1-17-1</inkml:trace>
  <inkml:trace contextRef="#ctx0" brushRef="#br0" timeOffset="-106728.9099">25171 17022 0,'0'0'0,"0"-18"16,-18 18-16,36-18 31,17 18-15,-17 0-16,-1 0 16,1 0-16,0-17 0,52 17 15,-35 0 1</inkml:trace>
  <inkml:trace contextRef="#ctx0" brushRef="#br0" timeOffset="-106353.9">25453 17127 0,'0'0'0,"-18"0"31,36 0-15,0 0 15,34 0-15,-34 0-16,17-17 15,-17 17-15,0 0 0,-1 0 16,19 0-1</inkml:trace>
  <inkml:trace contextRef="#ctx0" brushRef="#br0" timeOffset="-106028.95">25823 16986 0,'0'0'0,"18"-17"15,-18 34 48,0 1-48,-18 35 1,18-18 0,0-17-1,0-1 1,0 1 0</inkml:trace>
  <inkml:trace contextRef="#ctx0" brushRef="#br0" timeOffset="-105661.95">26088 16845 0,'0'0'0,"-18"-17"16,18-1 0,36 36 15,-19 17-15,1-18-16,-1 1 15,19 53 1,-36-18-1,-18-18 1,-17 18 0,0 0 15,17-53-31,0 17 0,1 1 0,17 0 16,-18-18-16</inkml:trace>
  <inkml:trace contextRef="#ctx0" brushRef="#br0" timeOffset="-102819.95">23618 17568 0,'-17'-17'47,"34"17"62,19-18-78,34 18 1,18-18-1,-70 18-31,0 0 15,17 0 1,-17 0-16,-1 0 16,19 0 15,-19 0-31,1 0 0,0 0 16,34 0-1,-34 0-15,0 0 16,35 0-1,17 0 1,-52 0-16,17 0 16,-17 0-16,17 0 15,-35-17-15,18 17 0,-1 0 0,19 0 16,17 0 0,-1 0-1,1-18 1,0 18-1,0 0 1,0-18 0,0 1 15,-18 17-15,18 0-1,0 0 1,-18-18-1,18 18 1,-35 0-16,0 0 16,34 0-1,-16 0 1,-1 0 0,0 0-1,-17 0-15,17 0 16,18-17-1,-18 17 1,1 0 0,-19 0-1,1 0 1,0 0-16,-1 0 0,1 0 0,17 0 31,0-18-15,18 18-1,-17 0 1,-19 0-16,1 0 16,0 0-16,-1 0 0,1 0 15,17 0 1,0 0 0,-17 0-1,0-18-15,17 18 16,-17 0-1,-1 0-15,1 0 16,17 0 0,0 0 15,1 0-15,-19 0-16,1 0 15,0 0-15,-1-17 16,36 17-1,-35 0-15,-1 0 0,1 0 16,17 0 0,1 0-1,-19 0 1,1 0 0,0-18-1,17 18 16,-18 0 1,1 0 61,-36-18-61</inkml:trace>
  <inkml:trace contextRef="#ctx0" brushRef="#br0" timeOffset="-98431.7899">23954 17727 0,'-36'0'31,"19"18"0,-1 35 1,0-36-1,18 1 0,18-18 16,17-18-16,-17 18-15,0-17-1,-1 17 1,1 0 0,0 0-16,-1 0 15,-17 17 1,18 1 0,-18 0-1,0-1-15,-18 1 16,18-1-1,-35 19 1,17-19 0,1-17-1</inkml:trace>
  <inkml:trace contextRef="#ctx0" brushRef="#br0" timeOffset="-98147.8">24007 17674 0,'0'0'0,"0"-17"16,17-1 0,54 0-1,-54 18-15,1 0 16,17-17-16,-17 17 16</inkml:trace>
  <inkml:trace contextRef="#ctx0" brushRef="#br0" timeOffset="-97781.8">24324 17621 0,'0'-17'31,"18"17"0,-18 35 1,0-17-17,17-1-15,-17 36 16,-17-18-1,17 18 1,0-17 0,0-19-16,0 1 15,0-1 1</inkml:trace>
  <inkml:trace contextRef="#ctx0" brushRef="#br0" timeOffset="-97531.8">24324 17833 0,'0'0'0,"0"-18"15,0 1 1,0-1 0,53 18-1,18-18 1,-36 18-16</inkml:trace>
  <inkml:trace contextRef="#ctx0" brushRef="#br0" timeOffset="-96947.8">24659 17692 0,'-17'0'47,"-1"35"-16,0 18 1,18-35 14,18-18-30,17-18 15,-17 18-15,17-18 0,-17 18 15,-1 0-16,1 0 1,0 18 0,-18 0-1,0-1 1,0 1 0,-18 0-1,0-18 1,1 17-1</inkml:trace>
  <inkml:trace contextRef="#ctx0" brushRef="#br0" timeOffset="-96697.8">24694 17657 0,'0'0'16,"-17"-18"0,52 0 15,0 18-16,-17 0 1,17 0-16,1-17 16</inkml:trace>
  <inkml:trace contextRef="#ctx0" brushRef="#br0" timeOffset="-96313.8">25082 17621 0,'0'-17'15,"-17"-1"17,17 53-1,0 53 0,0-52-15,0-19-16,0 1 15,0 0-15,0-1 16,0 1 0,0 0-1</inkml:trace>
  <inkml:trace contextRef="#ctx0" brushRef="#br0" timeOffset="-96064.8">24959 17762 0,'0'-17'31,"0"34"-31,18-52 15,-1 35-15,19 0 16,34-18 0,18 18-1</inkml:trace>
  <inkml:trace contextRef="#ctx0" brushRef="#br0" timeOffset="-95731.8">25418 17621 0,'0'18'0,"0"-53"32,0 52-32,0-17 46,0 36-30,0-1 0,0 0-1,0 0 1,0-17 0,0 0-16,0-1 31</inkml:trace>
  <inkml:trace contextRef="#ctx0" brushRef="#br0" timeOffset="-94696.7899">24218 17798 0,'18'0'32,"52"-18"-1,-17 18 0,-35 0-15,0 0-1,-1 0 1</inkml:trace>
  <inkml:trace contextRef="#ctx0" brushRef="#br0" timeOffset="-93465.7899">26688 17022 0,'-18'0'47,"53"0"109,-17-18-140,0 18 0,34 0-1,-16-18 1,-19 18-1,1 0 1</inkml:trace>
  <inkml:trace contextRef="#ctx0" brushRef="#br0" timeOffset="-93182.8">26705 17163 0,'-17'0'0,"34"0"47,1 0-32,35-18 1,0 18 0,-36-18-1</inkml:trace>
  <inkml:trace contextRef="#ctx0" brushRef="#br0" timeOffset="-91282.8">27517 16775 0,'0'-18'16,"-18"18"15,18 18-15,-35 17-1,17-35 1,0 53 15,1-53-31,17 70 31,35-17 1,18-35-1,-18-18-16,-17 0-15,0-18 16,-1 1 0,1-1-1,-1 18-15,-17-18 16,0 1-16,0-1 16,0-17 15,0 17-16,0 1 1,-35-1 0,0 18-1,17 0 1</inkml:trace>
  <inkml:trace contextRef="#ctx0" brushRef="#br0" timeOffset="-91056.8">27746 16828 0,'0'0'0,"18"0"31</inkml:trace>
  <inkml:trace contextRef="#ctx0" brushRef="#br0" timeOffset="-90449.8">27958 16722 0,'0'0'0,"0"-18"31,0 36 1,-36 35-1,19-36 0,17 1 0,17-18 1,19-18-1,-1 18 0,-17 0-15,-1 18 15,1-18-15,-18 18-1,0-1 1,0 18 0,0-17-1,-18 0-15,1-1 16,-1-17-1,-17 18 1</inkml:trace>
  <inkml:trace contextRef="#ctx0" brushRef="#br0" timeOffset="-90217.06">28011 16669 0,'-18'-18'31,"36"18"-31,-1 0 15</inkml:trace>
  <inkml:trace contextRef="#ctx0" brushRef="#br0" timeOffset="-89300.81">28363 16722 0,'0'0'0,"0"-18"31,18 0 0,0 18 0,-18 18-15,35 17 0,-17-17-1,34 35 16,-16-18 1,-19-17-17</inkml:trace>
  <inkml:trace contextRef="#ctx0" brushRef="#br0" timeOffset="-88967.13">28575 16669 0,'-18'-18'31,"-17"18"1,17 18-17,1-1-15,-1 1 16,1 0-16,-19 17 16,19 0-1,-1 1 1,0-19-16,18 1 15</inkml:trace>
  <inkml:trace contextRef="#ctx0" brushRef="#br0" timeOffset="-87984.63">28910 16704 0,'18'0'125,"17"-18"-109,-17 18 0,-1-17-1,1 17-15,0 0 16</inkml:trace>
  <inkml:trace contextRef="#ctx0" brushRef="#br0" timeOffset="-87450.63">29192 16598 0,'0'-17'32,"-17"34"-1,-1 36 0,0-35-15,18-1-16,-17 36 15,17-17 1,0-19 0,17 1-1,-17 0-15,18-18 16,0 0 0,-1 0-1,1 0-15,17-18 31,-17 0-15,0 18-16,-18-17 16,17-1-16,-17 0 15,18-17 1,-18 17 0,-18 1-1,18-1-15,-35 0 31,17 1-15,1 17 0</inkml:trace>
  <inkml:trace contextRef="#ctx0" brushRef="#br0" timeOffset="-87187.72">29422 16669 0,'17'0'31</inkml:trace>
  <inkml:trace contextRef="#ctx0" brushRef="#br0" timeOffset="-86617.76">29669 16545 0,'0'0'0,"0"-17"31,0 34 0,-36 1-15,36 0-16,-17-18 16,17 17-16,-36 1 15,36-1 1,0 1 0,18-18 15,0 0 0,-1-18-15,19 18-1,-19 0 1,19 0 0,-19 0-1,1 18 1,-1 0-1,-17-1 1,0 1 0,-17 17-1,-1-35-15,1 18 16,-1 0 0,0-18-16,18 17 15,-17-17-15</inkml:trace>
  <inkml:trace contextRef="#ctx0" brushRef="#br0" timeOffset="-86333.95">29739 16528 0,'0'0'0,"0"-18"31,35 0 1,-17 18-32,53 0 15,-36-17 16,-17 17-15</inkml:trace>
  <inkml:trace contextRef="#ctx0" brushRef="#br0" timeOffset="-85417.78">27958 17074 0,'0'0'0,"-18"0"31,36 0 16,-1 0-31,107-17-1,-89 17 1,18 0-16,229-18 31,-229 18-31,335-17 31,-123 17 1,-230 0-32,53-18 31,-70 18-31,-1 0 15</inkml:trace>
  <inkml:trace contextRef="#ctx0" brushRef="#br0" timeOffset="-84951.81">28575 17233 0,'0'-17'16,"0"34"46,-18 36-30,18-35-32,-17-1 15,17 19 1,0-19-16,-18-17 0,18 18 15,0 0 1</inkml:trace>
  <inkml:trace contextRef="#ctx0" brushRef="#br0" timeOffset="-84631.45">28787 17251 0,'0'0'0,"0"-18"15,17-17 1,1 35 0,-18 18 15,0 17-16,0 0 1,0 0 0,0-17-1,0 17 1,0-17 0</inkml:trace>
  <inkml:trace contextRef="#ctx0" brushRef="#br0" timeOffset="-83751.63">30251 16845 0,'-18'0'0,"18"-17"16,-18 17 15,54-18 0,34 18-15,-52 0 0,0 0-16</inkml:trace>
  <inkml:trace contextRef="#ctx0" brushRef="#br0" timeOffset="-83535.66">30339 16933 0,'-18'0'31,"36"0"-15,0-17 0,17 17-1,18 0 1,-36 0-16</inkml:trace>
  <inkml:trace contextRef="#ctx0" brushRef="#br0" timeOffset="-82885.2099">30762 16722 0,'0'-18'0,"-17"0"31,34 1-16,1 17 1,70 0 0,18-18 15,-71 18-15</inkml:trace>
  <inkml:trace contextRef="#ctx0" brushRef="#br0" timeOffset="-82268.03">31238 16545 0,'0'-17'31,"-52"70"32,16 17-48,36 1 17,53-18-1,18-36 16,-1-52-16,-34 0 0,-19-36-15,-17 53-1,-17-17 17,-1 18-17,0-1 1,1 18-16,-1-18 16,0 18-16</inkml:trace>
  <inkml:trace contextRef="#ctx0" brushRef="#br0" timeOffset="-82038.7099">31503 16598 0,'0'0'15</inkml:trace>
  <inkml:trace contextRef="#ctx0" brushRef="#br0" timeOffset="-81552.2">31679 16563 0,'18'-35'31,"0"17"0,-1 0-15,1 18 15,0 18-15,-18 0-1,0 17 1,-18 0-1,0 0 1,1 1 0,-19-1-1,19-17 1,17-1 0,17-34 46,36-1-46,-17 0-1,-19 1-15</inkml:trace>
  <inkml:trace contextRef="#ctx0" brushRef="#br0" timeOffset="-81085.75">31979 16598 0,'0'-17'16,"0"34"-16,-17-34 47,-1 34-32,0 1 1,18-1-1,0 1 32,18-18-31,0 0 0,17-18-1,-17 18-15,-1 0 16,19 0-1,-19 18 1,1 0 0,-18-1-1,0 1 1,-18 17 0,1-35-16,-36 36 46,35-36-46</inkml:trace>
  <inkml:trace contextRef="#ctx0" brushRef="#br0" timeOffset="-80819.22">32050 16545 0,'0'0'0,"0"-17"16,18-19-1,17 1 1,0 35 0,18-18-1,-18 18 1,1 0-1,-19-17 1</inkml:trace>
  <inkml:trace contextRef="#ctx0" brushRef="#br0" timeOffset="-80302.83">31256 16933 0,'53'-17'63,"53"17"-48,176 17 17,-17-34-1,-248 17-16,1-18 17,-18 0-17,-18 18-15</inkml:trace>
  <inkml:trace contextRef="#ctx0" brushRef="#br0" timeOffset="-80002.59">31591 17057 0,'-17'17'46,"17"19"-14,-18-1-17,18 0 1,-18-17 0,18 17-1,-17-35-15</inkml:trace>
  <inkml:trace contextRef="#ctx0" brushRef="#br0" timeOffset="-79702.59">31750 17074 0,'18'-17'15,"-18"34"17,0 36-1,0-35-15,0 17-1,0 1 1,0-19-1,0 1 1</inkml:trace>
  <inkml:trace contextRef="#ctx0" brushRef="#br0" timeOffset="-61224">17268 16810 0,'-17'0'16,"34"0"62,1-18-47,0 18-15,70-17 15,-70 17-31,17 0 15</inkml:trace>
  <inkml:trace contextRef="#ctx0" brushRef="#br0" timeOffset="-61005">17304 16969 0,'0'0'0,"17"-18"47,54 18-16,-53-18-31</inkml:trace>
  <inkml:trace contextRef="#ctx0" brushRef="#br0" timeOffset="-60432.97">17798 16616 0,'17'-18'15,"-34"18"17,-1 18-17,18-1-15,-18-17 16,1 36-1,-1-19 1,18 1 0,0 0 15,35-36 0,-17 0-15,0 18-16,-1 0 15,19 0 1,-1 0 0,-18 0-1,19 18 17,-36 17-1,0 1-16,-18-19 1,0 19 0,1-19-1,-1-17-15</inkml:trace>
  <inkml:trace contextRef="#ctx0" brushRef="#br0" timeOffset="-60174.43">17886 16581 0,'0'-36'31,"35"19"1,0 17-17,1 0-15</inkml:trace>
  <inkml:trace contextRef="#ctx0" brushRef="#br0" timeOffset="-59874.43">18115 16528 0,'0'0'0,"0"-18"16,35 18 15,71 71 16,-18 17-16,-70-53-15,0-17 0,-18-1-1</inkml:trace>
  <inkml:trace contextRef="#ctx0" brushRef="#br0" timeOffset="-59607.43">18380 16510 0,'0'0'0,"-18"0"16,18-18-16,-18 18 16,1 18-1,-18 17 1,-1 18 0,19-18-1,-1 18 1,18-35-1</inkml:trace>
  <inkml:trace contextRef="#ctx0" brushRef="#br0" timeOffset="-59057.91">18574 16439 0,'0'-17'0,"0"34"0,17-34 16,-17-1-1,0 53 32,-35 1-31,17-19-1,18 1 1,36-53 47,-19 35-48,1 0-15,-18-18 16,35 18-1,-17-18 1,0 18-16,-1 0 16,18 18-1,-17-18 1,-18 18 0,0-1-16,0 1 15,0 17 1,-18 1-1,18-19-15,-17 1 16,-18-1 0,35 1-16,-18-18 15</inkml:trace>
  <inkml:trace contextRef="#ctx0" brushRef="#br0" timeOffset="-58723.9">18627 16369 0,'0'0'16,"0"-18"15,35 1-15,-17-1-16,-1 18 15,1 0-15,-1 0 0,54-18 16,-18 1 15,-18-1-15,1 0-1</inkml:trace>
  <inkml:trace contextRef="#ctx0" brushRef="#br0" timeOffset="-58081.24">17992 17022 0,'0'0'31,"-18"0"1,18-18-1,194-35 0,-88 35-15,123-17-1,-176 17-15,123-17 16,-123 35-16,-17-17 0,17 17 0,0-18 16,-18 18-16,0 0 0,0-18 0,36 1 15,-1-1 1,-17 18 0,-53-18-1,-35 36 48</inkml:trace>
  <inkml:trace contextRef="#ctx0" brushRef="#br0" timeOffset="-56441.64">18256 17268 0,'0'0'0,"0"-17"47,0-1-1,0 36-14,18 52-1,17 1 16,-35-53-32,0-1-15,0 1 16,0-1 0,18-17-16</inkml:trace>
  <inkml:trace contextRef="#ctx0" brushRef="#br0" timeOffset="-55957.66">18503 17216 0,'0'0'0,"-17"17"78,-1 18-62,18-17-16,0 0 16,0 17-1,0 0 1,18-17 0,-1-18-1,1 0 1,17 0-1,-17-18 1,-1-17 0,1 0-1,-18-1 1,0 19 15,-53-18 0,18 17-15,17 18-16</inkml:trace>
  <inkml:trace contextRef="#ctx0" brushRef="#br0" timeOffset="-55608.66">18644 17057 0,'0'-18'0,"0"36"0,18-53 32,17 52-1,-35 1-16,35-1 1,-17 36 0,0 0-1,-1 0 1,-34 0 0,-1 0-1,0-53-15,18 18 0,-17-1 16,-18 19-1</inkml:trace>
  <inkml:trace contextRef="#ctx0" brushRef="#br0" timeOffset="-54909.13">18115 17163 0,'18'-18'31,"-36"53"47,18 36-62,-17-54-16,17 1 16,0 106-1,88-19 32,18-69-16,-89-36-31</inkml:trace>
  <inkml:trace contextRef="#ctx0" brushRef="#br0" timeOffset="-53908.13">18927 16916 0,'0'0'0,"0"-18"32,17 18-1,1-18 0,17 18 0,-17 0-15,-1 18 15,1 17 1,-36 1-17,1-19 1,-19 19-1,36-19 1,-17 1 0,17-36 31,35 1-16,0-1-16,1 0 1,-1 18 0,0-17-1,-17-1 1</inkml:trace>
  <inkml:trace contextRef="#ctx0" brushRef="#br0" timeOffset="-53308.13">19368 16845 0,'-36'0'15,"1"18"17,17 17-17,-17 18 1,17 18 0,18-36-16,-17 124 31,52-54 0,-17-87-31,35 17 31</inkml:trace>
  <inkml:trace contextRef="#ctx0" brushRef="#br0" timeOffset="-52193.13">19544 16986 0,'0'0'0,"18"0"16,-18-17 15,17 34 32,1 54-32,-18-18 0,17-53-31,-17 17 0</inkml:trace>
  <inkml:trace contextRef="#ctx0" brushRef="#br0" timeOffset="-51891.11">19720 16969 0,'18'-18'32,"-36"36"-32,54-1 62,-36 19-46,0-19-16,0 1 15,0-1 1,17 1 0</inkml:trace>
  <inkml:trace contextRef="#ctx0" brushRef="#br0" timeOffset="-51559.13">19932 16792 0,'-18'0'15,"36"0"-15,-36-17 16,54 52 31,-19 35-31,1-52-16,-1 17 15,-17-17-15,18 17 16,-18-17-16,0 0 15,0-1-15,0 1 0,-18-1 0,1 19 16,-36 17 0,35-36-1</inkml:trace>
  <inkml:trace contextRef="#ctx0" brushRef="#br0" timeOffset="-50576.13">18221 18027 0,'0'-18'32,"53"-17"-1,0 17 0,17 1 0</inkml:trace>
  <inkml:trace contextRef="#ctx0" brushRef="#br0" timeOffset="-50366.1199">18344 18098 0,'0'-18'0,"36"0"47,17 1-31</inkml:trace>
  <inkml:trace contextRef="#ctx0" brushRef="#br0" timeOffset="-49835.13">18891 17780 0,'0'0'0,"0"-35"31,18 35-31,-18-18 15,18 18 1,-18-18-16,17 18 16,1 0-16,-18 18 15,17 0 1,-17-1 0,0 1-1,0 0-15,0-1 16,-17 1-16,-1 0 15,1 17 1,-1-18 0,18 1-1,18-36 48,52-34-32,-52 52-31</inkml:trace>
  <inkml:trace contextRef="#ctx0" brushRef="#br0" timeOffset="-49376.13">19191 17674 0,'0'0'0,"-18"18"79,18-1-64,0 1-15,0 0 31,18-18 1,0 0-17,-1 0 1,1-18 0,0 18-1,-1 0 1,1 18-1,-18-1 17,0 1-17,-18 0 1,1 17 0,-1-35-1</inkml:trace>
  <inkml:trace contextRef="#ctx0" brushRef="#br0" timeOffset="-49093.13">19262 17604 0,'0'-18'31,"53"-17"0,0 17-15,-36 18-16,18-18 16,1 1-1,-1-1 1,-17 18-1</inkml:trace>
  <inkml:trace contextRef="#ctx0" brushRef="#br0" timeOffset="-48527.13">18697 18168 0,'0'18'31,"0"-36"-31,0 18 31,18 0-15,17-35-1,-17 35-15,-1-18 0,19 18 0,17-17 16,105-19 0,-122 19-16,69-19 15,-69 36-15,70-35 16,-89 17-16,54-17 15,-54 35-15,1 0 16,0-18-16,-1 18 0,1-17 16,0 17-1,-36 0 17</inkml:trace>
  <inkml:trace contextRef="#ctx0" brushRef="#br0" timeOffset="-48060.14">18874 18239 0,'0'17'78,"17"36"-47,-17-18 1,0-17-17</inkml:trace>
  <inkml:trace contextRef="#ctx0" brushRef="#br0" timeOffset="-47752.13">19050 18221 0,'0'-18'31,"18"36"16,-18 53-16,0-36 1,17 0-1</inkml:trace>
  <inkml:trace contextRef="#ctx0" brushRef="#br0" timeOffset="-47210.1199">19315 18186 0,'0'-18'0,"0"36"0,-36-36 31,19 36 0,-1-1-15,18 19-1,0-1 17,0 0-17,0-17 17,35-36-17,-17 18-15,0 0 16,17-35-1,-17 17 1,-1-17 0,-17 17-1,0-17 1,0 17 0,-17 1-1,-1-1 1,18 1 15</inkml:trace>
  <inkml:trace contextRef="#ctx0" brushRef="#br0" timeOffset="-46710.13">19509 18009 0,'0'0'15,"17"0"17,1 18-1,-18 35 0,0 17 0,0-52-31,0 0 16,18-18 0,-1 0 15,1-18-15,-1 18-16,1-18 15,0 1 1,-18-18-1,17 17 1,-17-17 0,0 17-16,0 0 15,0-17 1,-17 17 0,-1 18-1,0 0 1,-17 0-1,18 18 17</inkml:trace>
  <inkml:trace contextRef="#ctx0" brushRef="#br0" timeOffset="-36629.47">9296 18080 0,'-18'-18'16,"0"18"46,1 36-46,-36 16 15,18-16 0,52-19 0,-17 1-15,18-18-16,0 0 31,17 0-15,0 0 0,-17 18-1,17-18 1,-35 17-1,18 1 1,-36 17 0,0-17 15,1-1-15,-1-17-1,0 0-15</inkml:trace>
  <inkml:trace contextRef="#ctx0" brushRef="#br0" timeOffset="-36279.46">9384 18009 0,'18'-35'32,"-1"70"-1,-17-17-15,0 0-16,18 35 15,-18-36-15,0 36 16,0-18-1,0 18 1,0-17 0,17-19-1,1-17 17</inkml:trace>
  <inkml:trace contextRef="#ctx0" brushRef="#br0" timeOffset="-36063.47">9349 18186 0,'0'0'0,"0"-18"31,35 0-15,18 18-1</inkml:trace>
  <inkml:trace contextRef="#ctx0" brushRef="#br0" timeOffset="-35496.46">9613 18115 0,'18'-17'31,"-36"34"-31,36-52 32,-36 53-1,18-1-15,-17 1-1,17-1-15,0 1 0,0 0 16,-18-1-1,18 1-15,18 0 16,-1-1 0,1-17-1,-1-17 1,1 17-16,0-18 16,-18 0-16,17 1 15,1-19 1,-18-16-1,-18-19 1,18 0 0,-17 18 15,17 36-31,-18-1 16,18 1-1,0-1 1,0 36-1,0 17 1,0 53 0,18-17-1,-1 17 1,1-71-16,-18 1 16,18 35-1,-1-35 1</inkml:trace>
  <inkml:trace contextRef="#ctx0" brushRef="#br0" timeOffset="-35296.47">9878 18062 0,'0'0'15,"0"-35"17,35 17-17,-17 1 1</inkml:trace>
  <inkml:trace contextRef="#ctx0" brushRef="#br0" timeOffset="-35080.46">9931 18168 0,'0'0'16,"-18"18"-1,18-36 16,53 18-15,-53-18-16</inkml:trace>
  <inkml:trace contextRef="#ctx0" brushRef="#br0" timeOffset="-33780.47">10178 18062 0,'0'-17'16,"0"-1"15,17 18 0,1 0 0,17 53 1,-17-53-32,35 70 31,-36-34-15,1-19-1,0 1 1,-18 0-1,17-18 1,-17-18 31,0-17-31,-17-18-1,17 0 1,0 35-16,-18-52 15,18 17 1,-35 0 0,17 18-1,18 17 1,-18 0 0,1-17-1,-1 17 1,18 1-1,0-1 64,18 18-48,-1 0-31,-17-18 31,18 18 0,-18 18 141,18-18-141,-1 0-31,107-18 32,158-34-1,-211 34-15,34-17-1,-87 35-15,17-18 0,-17 18 0,0 0 16,-1-18-1,-34 18 32,-1 0-31</inkml:trace>
  <inkml:trace contextRef="#ctx0" brushRef="#br0" timeOffset="-33014.46">10654 17956 0,'0'-17'15,"18"17"48,-1 17-32,36 36 0,0 18 1,-53-53-32,18 17 15,-1-18 1,-17 1-16,0 0 16,18-18 15,-18-18-16,18 0-15,-18 1 16,17-18 0,1-18-1,-18 17 17,0-17-17,0 18 1,0 0-1,0 17-15,0 1 16,0-1 0,-18 0-1,18 1 1</inkml:trace>
  <inkml:trace contextRef="#ctx0" brushRef="#br0" timeOffset="-32290.47">11307 17780 0,'0'-18'15,"17"18"48,54 0-32</inkml:trace>
  <inkml:trace contextRef="#ctx0" brushRef="#br0" timeOffset="-32055.47">11377 17886 0,'18'0'47,"17"0"-32</inkml:trace>
  <inkml:trace contextRef="#ctx0" brushRef="#br0" timeOffset="-31131.47">11677 17798 0,'0'-18'0,"18"0"31,-1 18-15,-17-17-1,18 17 17,17 35-17,0-17 1,-17-1-16,0 19 15,-1-19-15,1 18 16,0 1 0,-1-1-1,1-17 1,0-54 46,-18-17-46,0 36 0,17-1-16,-17 1 0,0-72 15,0 72 1,0-1-16,0 0 0,0 1 16,0-1-16,0 1 0,-17-36 15,17 35-15,0 0 0,0 1 0,0-1 0,-18 0 16,18-35-1,-18 1 1,18 16 0,0 19-1,18-1 17,52 0-17,-52 18 1,53 0-16,70-35 15,-18 17 1,-105 1-16,17 17 16,-17-18-16,17 18 0,-17-17 0,-1 17 15,1-18-15,17 0 0,1 18 32,-19-17-17</inkml:trace>
  <inkml:trace contextRef="#ctx0" brushRef="#br0" timeOffset="-30664.47">12206 17480 0,'0'0'0,"18"0"63,-1-18-48,1 36 1,0-18 0,-1 18-16,-17-1 15,0 1 1,-17 35 0,-1-18-1,0-17 1,18 0-16,18-18 31,0 0-15,-1-18-1,19 0-15,-19 1 16</inkml:trace>
  <inkml:trace contextRef="#ctx0" brushRef="#br0" timeOffset="-30347.47">12453 17498 0,'-18'0'16,"36"0"-16,-53 17 16,17 1 15,18 0-15,18-18-1,17 17 16,-17-17-15,-1 0 0,1 0-1,0 18 1,-18 0 15,0-1-15,-36 1-1,19 0 1</inkml:trace>
  <inkml:trace contextRef="#ctx0" brushRef="#br0" timeOffset="-30114.47">12488 17410 0,'0'0'16,"0"-36"15,18 19-15,35-1-1,-35 18-15,17-18 16,18 18-1</inkml:trace>
  <inkml:trace contextRef="#ctx0" brushRef="#br0" timeOffset="-29747.47">12188 17833 0,'-17'18'15,"-1"-18"1,53 0 15,18 0-15,-35-18-16,17 18 0,1 0 0,-1-18 15,106 1 1,-18-19 0,-105 36-16,0-17 15,35-1-15,-36 18 16,-17-18-16</inkml:trace>
  <inkml:trace contextRef="#ctx0" brushRef="#br0" timeOffset="-29447.47">12365 17903 0,'0'0'0,"-18"18"16,36 0 15,-18-1-15,17 36-1,-17-17 1,0-1-1,0-17 1,0-1 0</inkml:trace>
  <inkml:trace contextRef="#ctx0" brushRef="#br0" timeOffset="-29181.44">12541 17939 0,'0'0'0,"0"-18"31,0 36 1,18-1-17,-18 1 1,18 17-1,-18-17-15,0 0 32</inkml:trace>
  <inkml:trace contextRef="#ctx0" brushRef="#br0" timeOffset="-28147.47">12718 17886 0,'0'-18'32,"-18"18"-1,18 53 0,0 18 0,35-54 1,1-34-17,-19 17 1,-17-18 0,18 18-1,-18-18-15,0 1 16,0-1-1,0 0-15,-18 18 0,18-17 0,0-1 32,-17-17-17,17 17 17,17 18-17,18-17 1,1 17-1,-19 0-15,1 0 16,0 0 0,-18 17 15,0 1 0,0 0-31,0-1 16,0 1-1,0-1-15,0 1 16,17 0 0,1-18-1,0 0 1,-1 0-16,-17-18 0,18 18 16,0 0-16,-18-18 0,17 18 15,1-17-15,-1-18 16,1-1-1,-18 1 1,0 17 0,-18 1-1,-17-1 1,0 18 15</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4:55:45.604"/>
    </inkml:context>
    <inkml:brush xml:id="br0">
      <inkml:brushProperty name="width" value="0.05292" units="cm"/>
      <inkml:brushProperty name="height" value="0.05292" units="cm"/>
      <inkml:brushProperty name="color" value="#FF0000"/>
    </inkml:brush>
  </inkml:definitions>
  <inkml:trace contextRef="#ctx0" brushRef="#br0">18062 2293 0,'-70'-53'32,"140"106"-32,-158-141 31,88 105 16,0 54-16,0 53-15,18 52 31,-18-158-47,0-1 0,17 18 15,-17 36 1,18-71-16,-18 18 15,0-1 1,18-70 47,17-17-32,-35-1 0,0 1 0,18 52 1,-1 18-17,18 0 1,1 18-1,-36-1-15,17-17 0,-17 18 16,36 0 0,-19 17-1,-17-17 1,0 17 0,0-18-1,-17 1-15,-1-18 16,0 18-1,1-1 1,-19-34 0,19-1 15</inkml:trace>
  <inkml:trace contextRef="#ctx0" brushRef="#br0" timeOffset="222.96">18327 2328 0,'0'0'0,"0"-53"31,0 36-31,0 34 32</inkml:trace>
  <inkml:trace contextRef="#ctx0" brushRef="#br0" timeOffset="484.16">18344 2434 0,'18'18'62,"0"35"-31,-18 17 1,0-52-17</inkml:trace>
  <inkml:trace contextRef="#ctx0" brushRef="#br0" timeOffset="1049.97">18503 2452 0,'18'0'0,"-36"0"0,36-18 15,-18 1-15,0-1 32,17 18-17,-17 18 1,0-1-1,0 18 1,0 1 0,0-19-1,0 1 17,0-36 14,0-17-30,0 0 0,0 0-1,0 17-15,0 0 32,18 18-17,0 0-15,-1 0 16,19 18-1,-19 0 1,1 17 0,0-18-1,-1 19 17,-17-19-32,18 1 15,-18 0 1</inkml:trace>
  <inkml:trace contextRef="#ctx0" brushRef="#br0" timeOffset="2083.06">18874 2346 0,'0'-18'31,"0"1"1,-18 34 15,-17 1-32,-1 17 16,36 1 1,18-19-1,17-17-15,-17 0-1,0 0 1,-1 0-16,1 0 31,0 18-15,-18 17 31,0-17-32,0-1 1,0 1-1,-36-18 1,19 18 0</inkml:trace>
  <inkml:trace contextRef="#ctx0" brushRef="#br0" timeOffset="2642.96">17974 2805 0,'0'0'0,"-71"35"32,54-35-1,34 0 0,1 0-31,211-53 31,177-18 1,-353 54-32,0 17 15,123-36 1,-140 19-16,-19 17 0,19 0 0,-19-18 0,1 18 15,-1 0-15,1 0 0,0-17 16,-1 17 0</inkml:trace>
  <inkml:trace contextRef="#ctx0" brushRef="#br0" timeOffset="3211.75">18080 2981 0,'0'0'0,"-18"0"16,-35 18 0,53-1-1,-17-17 16,52-17 1,71-1-17,70-17 17,36-1-17,-159 36-15,53-17 0,-54-1 16,178-17-1,-107 17 1,-70 1 0,-70 17 109</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4:58:06.267"/>
    </inkml:context>
    <inkml:brush xml:id="br0">
      <inkml:brushProperty name="width" value="0.05292" units="cm"/>
      <inkml:brushProperty name="height" value="0.05292" units="cm"/>
      <inkml:brushProperty name="color" value="#FF0000"/>
    </inkml:brush>
  </inkml:definitions>
  <inkml:trace contextRef="#ctx0" brushRef="#br0">25559 13353 0,'-18'0'31,"36"0"-31,-36 17 63,36 1-32,-1-18-31,36 0 31,88 18 1,71-1-1,-106-17-16,-71 18-15,18-18 16,-18 0-16,-17 0 0,123 0 16,-17 17-1,-1-17 17,1 18-17,-89-18-15,0 0 0,18 0 16,88 0-1,-17 0 1,-19 0 0,-69 18-16,52-18 15,-70 0-15,70 0 16,-53 0-16,-17 0 0,52 0 16,89 17-1,-18-17 1,-17 18-1,-89-18 1,53 0-16,18 0 16,-18 0-1,-70 0 1,-1-18-16,19 18 0,-1 0 0,53 0 31,-35 0-15,0-17-1,-18 17 1,-17 0-16,-1 0 16,-17-18 62</inkml:trace>
  <inkml:trace contextRef="#ctx0" brushRef="#br0" timeOffset="1180.96">26176 12700 0,'0'0'15,"0"-35"17,0 17-1,0 71 47,0-35-78,0 52 16,-35 107 15,17-89-15,1 0-1,-19 0 1,19 0-1,17-70-15,-18 17 16,0 53 0,18-17 15,-17 0 0,17-89 32,0 0-48</inkml:trace>
  <inkml:trace contextRef="#ctx0" brushRef="#br0" timeOffset="4401.96">26088 13370 0,'0'-17'500,"18"17"-453,-18-18-31,17 0 15,1 1 0,-1-1 0,19-17 1,-19 0-17,1 17 1,-18 0 0,18 1-1,-1-1 1,1 0-1,-18 1 1,35-19 0,-17 19-1,-1-18 1,1 35 0,-18-18-16,35-17 31,-17 35-16,0-18 1,-18 0 0,17 1-16,19-19 31,-19 19-15,1 17-16,-18-18 15,18 18-15,-1-18 16,18 1 15,-17-1-15,0 18-16,-1 0 15,1-17 1,17 17 0,-17 0 15,0 0-31,-1 0 0,1 0 15,-1 0 1,19 0 0,-19 0-1,1 0 1,-18 17 0,18-17-1,-1 0 1,-17 18-16,18-18 15,0 0 1,-1 17 0,1-17-16,-18 18 15,35-18 1,-17 18 15,-1-1-31,1-17 16,17 18-1,-17 0 1,0-18-16,-1 17 16,1 1-16,0 0 31,17-1-15,-18-17-1,1 18 1,0 0-1,-1-18-15,-17 17 0,36-17 16,-1 18 0,0-1-1,0 1 1,1-18 0,-36 18-1,17-18 1,1 0-16,0 17 15,-1-17-15,1 0 16,35 18 0,-18 0-1,0-1 1,-17-17-16,0 0 16,-18 18-16,17-18 15,19 0 1,-36 18-1,35-18-15,-17 0 16,17 17 0,0-17-1,-17 0 1,-1 0 0,-17 18-16,18-18 0,0 0 31,17 17-16,-17-17 1,17 0 0,-18 18-1,1-18 1,0 0 0,-1 0-1,1 18 1,0-18-1,-1 0 1,1 0 0,0 0-16,-1 17 15,1-17-15,0 0 16,17 18 0,-18-18-1,1 0 1,17 18-1,-17-18 1,17 0 0,1 0-1,-19 0-15,1 0 16,35 17 0,-18-17-1,0 0 1,-17 0-16,17 0 15,-17 0-15,17 0 16,0 0 0,18-17-1,-35 17 1,0 0-16,-1 0 47,-17-18-32,0 0-15</inkml:trace>
  <inkml:trace contextRef="#ctx0" brushRef="#br0" timeOffset="5817.7">26793 12753 0,'0'0'0,"-17"0"47,17 18 250,0-1-250,0 1 31</inkml:trace>
  <inkml:trace contextRef="#ctx0" brushRef="#br0" timeOffset="6060.84">26776 12788 0,'0'18'94,"0"-1"-63</inkml:trace>
  <inkml:trace contextRef="#ctx0" brushRef="#br0" timeOffset="6291.26">26776 12859 0,'0'17'31,"0"1"31</inkml:trace>
  <inkml:trace contextRef="#ctx0" brushRef="#br0" timeOffset="6463.57">26758 12929 0,'0'18'15,"0"0"32</inkml:trace>
  <inkml:trace contextRef="#ctx0" brushRef="#br0" timeOffset="6650.57">26741 13000 0,'0'18'62</inkml:trace>
  <inkml:trace contextRef="#ctx0" brushRef="#br0" timeOffset="7048.57">26723 13194 0,'-18'0'15,"18"18"17</inkml:trace>
  <inkml:trace contextRef="#ctx0" brushRef="#br0" timeOffset="7251">26705 13300 0,'0'0'0,"0"35"47</inkml:trace>
  <inkml:trace contextRef="#ctx0" brushRef="#br0" timeOffset="7451.98">26705 13370 0,'0'18'31,"-17"-18"0,17 18-31</inkml:trace>
  <inkml:trace contextRef="#ctx0" brushRef="#br0" timeOffset="9250.17">26670 13600 0,'0'-18'31,"-18"18"94,18 18-93,-35-1-1,17 18 16,18-17-16,0 0-15,0-1-1,0 1 1,0 0 15,18-18-15,0 0-1,-1-18 1,19 18 0,-19-18-1,-17 1-15,18-1 32,-18 0-17,0 1 1,0-1 15,0 1-15,-18 17-1,18-18-15,-17 18 16,-1 0 15</inkml:trace>
  <inkml:trace contextRef="#ctx0" brushRef="#br0" timeOffset="9466.17">26829 13600 0,'17'0'32</inkml:trace>
  <inkml:trace contextRef="#ctx0" brushRef="#br0" timeOffset="10133.25">26899 13600 0,'0'-18'31,"0"0"1,18 18-17,0 0 1,-1 0 0,1 0 15,-18 18-16,0 0 1,0-1 0,0 1-1,-18-18 1,18 17 0,18-17 77,0 0-77,-1 0 0,1 0-1,-18 18 1,0 0-1,0-1 17,0 1-17,-18-18-15,1 0 16,-19 0 0,19 0-1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4:59:27.568"/>
    </inkml:context>
    <inkml:brush xml:id="br0">
      <inkml:brushProperty name="width" value="0.05292" units="cm"/>
      <inkml:brushProperty name="height" value="0.05292" units="cm"/>
      <inkml:brushProperty name="color" value="#FF0000"/>
    </inkml:brush>
  </inkml:definitions>
  <inkml:trace contextRef="#ctx0" brushRef="#br0">12347 1799 0,'0'0'0,"-17"-17"15,-1-1 1,18 36 46,0 70-30,0-53-17,0 88 16,0-70-15,18-35 0,-18 0-16</inkml:trace>
  <inkml:trace contextRef="#ctx0" brushRef="#br0" timeOffset="497.72">12577 1852 0,'0'-18'16,"-36"36"15,1 53 16,17 34-16,36-34-15,0-71 0,17 18-1,18-36 16,-18-17-15,-17-18 0,-1 0-1,-17 0 1,0 35-16,0-17 16,-35 0-1,-35 35 1,-1 0-1,53 0-15,1 0 16,17 17 0</inkml:trace>
  <inkml:trace contextRef="#ctx0" brushRef="#br0" timeOffset="931">12771 1764 0,'0'0'0,"0"-18"16,17 18 0,-17 18 15,-35 17-15,17 0-1,18 18 1,0-17-1,0-1 1,0-17-16,36-18 16,-1 17-1,0-34 1,-17 17-16,-1 0 16,1-18-16,0 0 15,-1 1-15,-17-1 16,0 0-1,0-35 1,-17 1 0,-19 16-1,-34 1 1,35 17 0</inkml:trace>
  <inkml:trace contextRef="#ctx0" brushRef="#br0" timeOffset="1364.46">12965 1640 0,'0'0'0,"0"-17"31,0 34 16,0 72-16,0-72-31,0 1 0,35 52 32,18-17-1,35-70 0,-17-54 0,-54-52 1,-123 35-1,71 70-31,-71 0 31,89 18-31</inkml:trace>
  <inkml:trace contextRef="#ctx0" brushRef="#br0" timeOffset="1931.46">13970 1535 0,'0'0'0,"0"-89"32,18 54-17,17 17 1,0 36 0,0 17-1,18 36 1,-53-53-16,18 17 15,-18 35 1,0-34 0,0-107 46,0 36-46,0-124-1,0 106 17,0 36-17,18 17 1,17 17 0,18 1-1</inkml:trace>
  <inkml:trace contextRef="#ctx0" brushRef="#br0" timeOffset="2431.48">14464 1429 0,'0'0'0,"18"-36"32,-36 36-1,-70 18 0,88 0-31,-18-18 0,0 17 0,1 1 16,-18 35-1,17 0 1,18-18 0,0 0-1,35-17 1,-17-18-16,-1 0 15,36-18 1,-35-17 0,17 0-1,-35 17 1,18-17 0,-18 17-1,0 1 16,0 52 1,0-17-17,0-1-15,0 1 16,18 0-16,-18-1 16,17 18-1</inkml:trace>
  <inkml:trace contextRef="#ctx0" brushRef="#br0" timeOffset="2913.46">14605 1517 0,'0'-53'32,"0"106"-32,0-88 62,0 70-46,0 0-1,18-17 1,-18 0 15,0-36-15,0 0-1,17-35 1,1 36 0,-18-19-16,0 19 15,18-1 1,-1 18 0,18 18-1,1 17 1,-19 0-1,-17 1 17,0-1-17,0-17 1,0-1-16</inkml:trace>
  <inkml:trace contextRef="#ctx0" brushRef="#br0" timeOffset="3464.72">14993 1482 0,'0'-18'16,"0"36"-16,-35-71 31,-53 35 0,70 36-15,0-1-16,1-17 0,17 18 0,-18 0 16,0 35-1,18 0 1,18-18 0,17-18-1,1-34 1,-19 17-16,1 0 0,-18-18 15,53-35 1,-36 0 0,1-35-1,-18 0 1,0 17 0,0 54-16,0-1 15,-53-52 1,35 70 15,18 17-15,0 36-1,0-35-15,0 35 16,18-18-16,-18-17 0,18 34 16,-18-34-16,0 17 0,17-17 0,-17 17 15,18 36 1,-18-18-1</inkml:trace>
  <inkml:trace contextRef="#ctx0" brushRef="#br0" timeOffset="3884.61">15222 1358 0,'-17'-17'31,"34"34"-31,-52-34 16,17 69 15,18-16-15,0 34-1,18-34 1,0-19-16,-1-17 15,-17 18-15,18-18 0,0 0 16,17 0 0,-17-35-1,-1-1 1,-17-17 0,0 36-16,-35-71 31,-36 52-16,18 36 17,18 0-17</inkml:trace>
  <inkml:trace contextRef="#ctx0" brushRef="#br0" timeOffset="4580.59">15469 1323 0,'0'0'0,"18"-18"16,0 36 46,-1 17-46,-17-17-16,36 35 31,-36-36-15,0 1-1,0-36 1,0 1 0,0-19-1,0 19-15,0-18 16,0 17-16,0 0 15,0 1-15,0-1 16,0 0 0,35 36-1,0 0 1,0 17 0,18 0-1,-53-17-15,18-18 16,-18 17-16,0-34 62,0-1-46,-18-17 0,1-18-1,17 35-15,0-17 16,17 17-1,19 18 1,16 18 0,-16 0-1,-1 17 1,-17-17-16,-1 17 16,-17 0-1,0 0 1</inkml:trace>
  <inkml:trace contextRef="#ctx0" brushRef="#br0" timeOffset="5130.46">16457 1288 0,'0'0'0,"0"-18"15,0 53 17,53 1-17,-53-19 1,18 1-16,-1-1 0,-17 1 15,0 0 17,0-36-17,0 0 1,36-34 0,-36 34-16,0 0 0,17 1 15,18-72 1,-17 54-1,0 0 1,-1 35-16,-17 18 16,18-18-16,0 17 15,-18 1-15,17-18 16,-17 17-16,53 72 16,-53-54-1,0 18 1,0-18-1,0-17 17</inkml:trace>
  <inkml:trace contextRef="#ctx0" brushRef="#br0" timeOffset="5579.9">16951 1235 0,'0'0'0,"0"-18"47,-18 36-31,1-18-1,17 35-15,-18-35 0,18 18 16,0 52-1,18-35 17,35 1-17,0-19 1,-18-17 0,0-17-1,-17-1 1,-18-17-1,0-18 1,-18 0 0,0 18-1,-17-1 1,18 19-16,-1 17 16,0 0-16,1 0 15,-1 0 1</inkml:trace>
  <inkml:trace contextRef="#ctx0" brushRef="#br0" timeOffset="6997.16">17339 1199 0,'-18'-17'31,"1"17"-15,-19 17 15,36 1-31,-17-18 16,-1 35-1,18-17 17,35 0-1,-17-18-31,35 17 47,-18 1-32,-17 0 17,-18-1-17,-18-17 1,-17 18-1,17-18 1,1 0-16</inkml:trace>
  <inkml:trace contextRef="#ctx0" brushRef="#br0" timeOffset="7192.56">17568 1164 0,'0'0'0</inkml:trace>
  <inkml:trace contextRef="#ctx0" brushRef="#br0" timeOffset="8645.9499">12947 2575 0,'0'-35'31,"0"-18"1,0 71 14,0-1-30,0 19 0,18 34-1,-1 54 17,1-36-1,-18-70-16,18-36 32,34-17-31,-34 35-16,53-36 16,52 1-1,1 0 1,-19 17-1,-34-17 1,-53 35-16,-1 0 16,-17-18 46,-35 1-31,17 17-15,-17-36 15,17 36-15,1-17 0,-1 17-16,0 0 15,36 0 48,35 35-32,0 18 0,-53 17 0,-18 1 1,18-53-17,-17-18-15,-1 17 0</inkml:trace>
  <inkml:trace contextRef="#ctx0" brushRef="#br0" timeOffset="9445.58">13864 2822 0,'18'0'31,"-1"-35"0,19 17-15,-36 1-1,17-1 1,-17 0-16,0-52 31,-35 35 0,0 52 1,35 36-17,0-35-15,0-1 16,0 1-16,0 17 0,35 18 16,-17 18-1,17-18 1,-35-36-1,18 36-15,-18-35 0,0 0 16,17-1-16,-17 1 0,0 88 31,0-53-15,-17-1 0,17-34-1,-18-18-15</inkml:trace>
  <inkml:trace contextRef="#ctx0" brushRef="#br0" timeOffset="9796.59">13952 3104 0,'0'0'0,"-53"-70"31,53 52-16,18-17 1,35 17 15,18-17-15,-54 35-16,1 0 0,-1-18 0,1 18 16,17-17-1,-35-18 1,18 17-1,-18-35 1,0 35 0,0 1-16,0-1 31,0 36-15</inkml:trace>
  <inkml:trace contextRef="#ctx0" brushRef="#br0" timeOffset="9995.52">14164 2893 0,'18'0'16,"-1"17"15,-17 1-16,18-18-15,-18 18 0,0-1 16,0 1-16</inkml:trace>
  <inkml:trace contextRef="#ctx0" brushRef="#br0" timeOffset="10695.61">14340 2840 0,'0'0'16,"18"-53"15,0 53 1,-1 0-17,1 18 1,0 17-1,-18-17 1,0 17 0,0-18-1,-18-34 17,18-18-17,18-18 1,17-18-1,-17 53 1,17-17-16,-35 17 16,17 18-16,1-35 0,0 18 31,-18-1-15,0 36 30,-18-18-30,18 35 0,0-18-1,0 1 1,18 0 0,-1-1-1,19 1 1,-19-18-1,1 0-15,-18 35 47,0-17-31,-18 0 0,1-18-1</inkml:trace>
  <inkml:trace contextRef="#ctx0" brushRef="#br0" timeOffset="10962.33">14728 2434 0,'0'-35'15,"0"53"16,18 52 1,-18-35-17,18-17-15,-18 0 0,0-1 16,0 54 0,17-36-1,-17 0 1</inkml:trace>
  <inkml:trace contextRef="#ctx0" brushRef="#br0" timeOffset="11146.97">14728 2593 0,'-35'-35'31,"70"70"-31,-87-106 32,69 71-32,1 0 0,-1 0 0</inkml:trace>
  <inkml:trace contextRef="#ctx0" brushRef="#br0" timeOffset="11528.97">15028 2487 0,'0'-18'16,"18"18"-16,0-17 16,-1-1-1,1 1-15,0 17 16,34 17 0,19 18-1,-18 18 1,-35-17-1,17-1 1,-35-17-16,17-71 63,1-18-48,0-17 1,-1 0-1,-17 70-15,0 0 0,0 1 16,-17-19 0,17 54 15</inkml:trace>
  <inkml:trace contextRef="#ctx0" brushRef="#br0" timeOffset="12040.53">15540 2293 0,'18'0'15,"-36"0"-15,106 0 16,-88-18 15,-18 1 16,1 34-31,-18 19-1,-1 17 1,36 0 0,0-18-1,0-18-15,0 1 16,0 0-16,18-1 16,0-17-1,17-17 1,0-19-1,-35 19-15,0-1 16,18 1 0,-18-1-16,0 0 0,0-17 31,0 70 31,0 36-30,0-54-32,17 1 31,1-18-15</inkml:trace>
  <inkml:trace contextRef="#ctx0" brushRef="#br0" timeOffset="12311.54">15787 2117 0,'0'0'0,"0"-18"16,-18 18-16,18-18 0,0 1 0,-17 17 16,17-18-1,0 53 16,0 18-15,17-35-16,-17 0 0,0-1 16,18 18-16,-18-17 0,17 35 15,-17-35-15,18-1 16,-18 1-16,0 0 0,18-18 16,-18 17-16</inkml:trace>
  <inkml:trace contextRef="#ctx0" brushRef="#br0" timeOffset="12795.63">15946 2258 0,'0'0'0,"0"-36"32,0 54-1,0 53 0,0-54-31,17 1 31,1 0-15,17-18 0,-17-18-1,-1 18-15,-17-18 16,18 1-16,-18-36 15,0 0 1,18 18 0,-18 17 15,0 0-31,-18 18 16,18 36 30,0-1-30,18 18 0,-18-18-1,0-17-15,17-1 16</inkml:trace>
  <inkml:trace contextRef="#ctx0" brushRef="#br0" timeOffset="13195.63">16245 2187 0,'0'0'0,"-17"-17"32,34-1-1,1 18-16,-18-18 1,18 18-16,-18-17 16,17-1-1,-17 0 1,-35 18 31,35 18-32,-35 35 1,17-53 0,18 35-16,0 0 31,0-17-15,0 0-16,18-1 15,35-17 1</inkml:trace>
  <inkml:trace contextRef="#ctx0" brushRef="#br0" timeOffset="13395.63">16686 2046 0,'0'0'0,"0"-18"16,18-17-1,17 18 1,-17 17 0,0 0-16,-1 0 0,1 0 15</inkml:trace>
  <inkml:trace contextRef="#ctx0" brushRef="#br0" timeOffset="13595.63">16792 2117 0,'0'0'15,"-17"17"1,70-34 31,-1 17-47</inkml:trace>
  <inkml:trace contextRef="#ctx0" brushRef="#br0" timeOffset="13872.25">17233 1870 0,'-17'-36'16,"17"54"47,17 70-32,1 0 0,-18-52-31,0-19 0,0 1 16</inkml:trace>
  <inkml:trace contextRef="#ctx0" brushRef="#br0" timeOffset="14297.26">17410 1923 0,'0'0'0,"0"-18"16,0 0-16,0 1 15,17 17 1,1-18 0,-1 18-1,1 0-15,-18 18 16,18-18-16,17 35 15,-35 18 1,0-18 0,0 0 15,-18-17-15,18 0-16,0-1 15,-17 1 1,34-18 15,19 0-15,-19 0-16,36-18 15,-17 18-15,-19-17 16,1 17-16,-1 0 0,54-36 16,-53 36-16</inkml:trace>
  <inkml:trace contextRef="#ctx0" brushRef="#br0" timeOffset="14861.83">17886 1852 0,'-18'0'0,"36"0"0,-53-18 15,35 1-15,0-1 16,0 1-1,0-1-15,0 0 16,17 18-16,18-17 16,1 17-1,-19 0 1,-17 17 0,0 19-1,-17-1 1,17-18-1,-18-17-15,0 18 16,71-18 78,18 18-63,-71-1-31,18-17 16,-18 18-16,0 17 31,-53 18 0,-18-53 0,36 0-31</inkml:trace>
  <inkml:trace contextRef="#ctx0" brushRef="#br0" timeOffset="15596.03">18997 1393 0,'0'-35'31,"-18"53"0,-70 52 1,71-34-32,-72 122 31,54 36 0,53-194-31,52 53 31</inkml:trace>
  <inkml:trace contextRef="#ctx0" brushRef="#br0" timeOffset="15894.37">19244 1605 0,'0'0'0,"-88"-35"31,70 35-15,-17 35 0,35-17-16,-18-18 15,18 17-15,0 54 16,0-18-1,18-18 1,35-17 0,-36-18-1</inkml:trace>
  <inkml:trace contextRef="#ctx0" brushRef="#br0" timeOffset="17344.45">19456 1464 0,'0'0'0,"0"-18"16,0 1-16,0-19 0,-36-16 15,36 34-15,-17 0 16,-1 1-16,18-1 16,-17 18-16,17 35 31,0 53-16,0-70-15,0 0 16,17 17-16,18 106 16,-17-88-1,0-18 17,-18-17-17,17-18 1,-17-35-1,36-1 1,-36 1 0,35 0-1,-17 17 1,17 36 15,0 0-15,-17 17-1,-18-18 1,17-17 0,-17 18-16,18 0 15,17-18 17,-17-18-17,17 0 1,-35 1-16,18 17 0,-1-35 15,19-1 1,-36 19-16,0-1 0,0 0 16,17 1-16,-17-19 15,-17 36 1,-1-17 0,0 34-1,1-17 1,17 18-16,-18-18 0,1 53 15,17-18 1,0-17 0,17 0 15,18-1-15,-17-17-16,0-17 15,-1-1 1,19 0-1,-19-17 1,-17 17 0,0 36 62,0 35-47,36-53-15,-1 0 15,-35-18-15,17 1-1,1-1 1,-18-17-1,0 17 1,0 36 47,18 52-32,-18-87 31,17-36-30,-17 35-17,18 0 1,-18 1-1,35 17 1,1 17 0,-19 1-1,1 0 1,-18-1-16,0 1 16,18 0-1,-1-1 1,1-17-1</inkml:trace>
  <inkml:trace contextRef="#ctx0" brushRef="#br0" timeOffset="17577.45">20355 1393 0,'0'0'0,"0"-17"15,0-18-15,0 17 16,0 0-1,-17 18-15,-1-17 16,0 17-16,-17 0 16,35 17-16,-18-17 0,-17 36 15,35-1 1,0 0 0,0 0-1,35-17 1</inkml:trace>
  <inkml:trace contextRef="#ctx0" brushRef="#br0" timeOffset="17877.43">20355 1429 0,'0'0'15,"0"-18"-15,0 0 32,0 36-1,0 35-16,0-35-15,0-1 0,0 1 16,18 70 0,17 18-1,-17-18 1,-18-53-16,0-17 0,0 17 16,0 18-1,-35-17 1,-18-36-1,0 0 1,35 0 0</inkml:trace>
  <inkml:trace contextRef="#ctx0" brushRef="#br0" timeOffset="18343.62">20426 1411 0,'0'0'15,"0"-18"1,17 18 0,19-17-1,-1 17 16,0-18-15,-17 1 0,-18-1-1,0 0 17,0 1-17,-35 17 32,17 17-31,0 19-1,18-1 1,0 0 0,0-17-1,36-1 1,-19-17-1</inkml:trace>
  <inkml:trace contextRef="#ctx0" brushRef="#br0" timeOffset="18604.2">20779 1341 0,'0'0'0,"0"-18"16,-18 0-1,-17 18 1,17 0 0,-17 18-1,35 0-15,-18-1 16,18 18 0,0-17-1,0 0 1,18-18-16,-1 0 15,1 0-15,0-18 16</inkml:trace>
  <inkml:trace contextRef="#ctx0" brushRef="#br0" timeOffset="18865.21">20796 1323 0,'0'-35'0,"0"-1"15,0-52 1,0 71-16,0-1 0,0 0 0,0 1 15,0-36 1,0 35 0,0 53 15,-17 18-15,17 0-1,0 35 1,35-35-1,-17-17 1,-1-36-16</inkml:trace>
  <inkml:trace contextRef="#ctx0" brushRef="#br0" timeOffset="19093.86">21096 1199 0,'0'0'0,"18"-35"16,-18 18-16,17 17 16,19 35 15,-19 71-15,-17-18-1,0 18 1,-35-36-1</inkml:trace>
  <inkml:trace contextRef="#ctx0" brushRef="#br0" timeOffset="20942.52">5539 5997 0,'-18'18'16,"18"-1"47,71 1-32,-36-18-16,176-18 17,-87 18-17,-89-17-15,-17 17 0,17 0 0,0 0 16,-17-18-16,17 18 0,-17 0 16,35-17-16,53 17 15,-36-18 1,-17 18-1,-18 0 1,-17-18 15</inkml:trace>
  <inkml:trace contextRef="#ctx0" brushRef="#br0" timeOffset="21578.32">5715 6174 0,'0'0'0,"-18"0"15,1 17 1,-1 1 0,0-18-1,18 18 1,18-18 46,141-18-30,158-53-1,-52 36 0,-212 35-31,0-18 16,0 18-1,-36 0 1,-34 0 62</inkml:trace>
  <inkml:trace contextRef="#ctx0" brushRef="#br0" timeOffset="23128.5">7285 5468 0,'0'-35'32,"0"17"-17,-18 1 16,-52 52 1,52 35-1,18-34 0,88-36 0,-35 17-15,-35-17-16,-1 0 0,1 0 16,0 18-1,-1 0 1,-17 17 0,0-18-1,-17 19 1,-19-19-1,1-17 1,17 0 0,1 0-16</inkml:trace>
  <inkml:trace contextRef="#ctx0" brushRef="#br0" timeOffset="23459.5">7391 5345 0,'0'-18'0,"0"36"0,17-36 15,-17 0-15,18 18 16,-18-17 0,18 34-1,-1 1-15,1 0 16,17 17-1,-35-17-15,18-1 16,-18 1-16,17-1 0,1 36 16,-18-35-1,18 17-15,-1 18 16,1-53 0,-18 18-1,18-36 1</inkml:trace>
  <inkml:trace contextRef="#ctx0" brushRef="#br0" timeOffset="24743.76">7567 5433 0,'0'0'0,"-53"0"15,36 0-15,-1-18 0,-35 18 16,53-17 0,35 17-1,-17 0-15,17 0 16,-17-18-16,-1 18 0,19 0 16,122 0 15,-140 0-16,-18-18 1,-18 36 31,1 0-31,17-1-16,0 18 15,-18-35-15,18 53 16,0-17-1,18-19 1,-1 1 0,19-36-1,-1 1 1,-17-1 15,-18-17-15,0-18-1,0 35 1,0 1 0,-18-1-1,18 36 17,0-1-17,35 18 1,-17 1-1,0-19 1,-1 1 0,1-18-16,0-18 31,-1-17-15,-17 0 15,0-18-16,0 35-15,0-17 16,0 17 0,0 1-1,18 17 1,-1 17 0,1-17-16,0 18 15,-1 0-15,1-1 16,-18 1-16,18-18 15,-18 35-15,0 0 16,0-17 0,0 0-1,-36-1 1,19-34 15,-1-1-15,18-52-1,53-1 1,0 36 0,-18-1-1,0 1 1,-35 17-16,18-17 16,0 18-1,-18 34 48,0 1-48,17-18-15,1 70 16,35 36 15,-35-70-31,-1-1 16,1 18-1,-18-36-15,17 1 16</inkml:trace>
  <inkml:trace contextRef="#ctx0" brushRef="#br0" timeOffset="24925.75">8308 5398 0,'0'0'0,"-53"-36"32,53 19-32,0-19 15,18 19 1,70-1 0</inkml:trace>
  <inkml:trace contextRef="#ctx0" brushRef="#br0" timeOffset="25074.74">8467 5239 0,'17'-18'16,"-17"0"0,0 1-1,0-18 1,0 17 0,-17 36 15</inkml:trace>
  <inkml:trace contextRef="#ctx0" brushRef="#br0" timeOffset="25288.88">8537 5309 0,'0'36'63,"18"-36"-48,-1 35 1</inkml:trace>
  <inkml:trace contextRef="#ctx0" brushRef="#br0" timeOffset="26275.03">8696 5292 0,'18'-36'32,"-36"72"-32,53-89 31,1 88 0,-19-17-15,1-1-1,-1 1 1,-17-36 31,0 1-32,0-36 1,18 35 0,0 0-1,-1 1 1,1 17-16,0 0 16,17 17 15,0 1-16,-17 17 1,-1-17 0,1 0-1,-18-1 1,35-34 0,-17-1-1,0 18-15,-1-35 16,1-1-1,-18 1 1,0 18-16,0-1 16,0 0-16,-18 18 31,-17 18-15,17-18-1,18 35 1,-17-35-16,17 18 15,0 17 1,17-35 15,1 0-15,0-18-16,-1 18 16,1-17-1,0 17 1,17 17 15,0 19-15,-17-19-1,17 36-15,-17-35 0,-1 0 16,1 17-16,-18 0 0,18-17 16,-18-1-16,17 1 0,-17 0 15,18 70 1,-18-35-1,-35-36 1,17 1-16,0-18 16,-35-18-1</inkml:trace>
  <inkml:trace contextRef="#ctx0" brushRef="#br0" timeOffset="26576.54">9719 5027 0,'0'-53'31,"0"106"-31,0-88 31,18 52-15,-1 72 0,1-1-1,-18-71-15,18 54 16,-18-18 0,0-18-1</inkml:trace>
  <inkml:trace contextRef="#ctx0" brushRef="#br0" timeOffset="27024.44">9754 5045 0,'0'0'0,"-35"-88"31,53 52 0,123 72 0,-106 69 1,-35-87-17,-18 35 1,1-18-1,-1-35-15,0 0 16,18 18-16,-17-18 16,34 17 62,19 1-63,34 17 17,-34-17-17,-19-18-15,1 18 0,0-18 16</inkml:trace>
  <inkml:trace contextRef="#ctx0" brushRef="#br0" timeOffset="27291.58">10125 5115 0,'0'-17'16,"0"34"-16,0-105 15,0 70 1,0 1 0,0 34 15,0 19-16,0-19-15,0 36 16,0 18 0,0-54-16,17 1 15,-17 17 1</inkml:trace>
  <inkml:trace contextRef="#ctx0" brushRef="#br0" timeOffset="27557.67">10160 5080 0,'0'0'0,"-18"-18"16,36 36 31,0 0-32,-1-18-15,19 35 16,-19-17-16,36-1 16,-35 1-16,-1-1 0,1-17 15,17 18 1,-35-36 0</inkml:trace>
  <inkml:trace contextRef="#ctx0" brushRef="#br0" timeOffset="27807.67">10389 4939 0,'0'-35'15,"0"-1"-15,0 107 0,-17-248 32,17 160-32,-18-1 31,18 36-16,0 17 1,0-17-16,0-1 0,0 1 0,0 35 16,35 53-1,1-18 1,17-17 0,-53-54-16,17-17 0,-17 18 15</inkml:trace>
  <inkml:trace contextRef="#ctx0" brushRef="#br0" timeOffset="34652.15">5486 7479 0,'0'0'0,"35"0"109,18 0-93,-35 0-16,70-18 15,88 1 1,142-19 15,-1 19 16,-105-1-16,-159 18-15,-36 0-16,1 0 16,-36 0 62</inkml:trace>
  <inkml:trace contextRef="#ctx0" brushRef="#br0" timeOffset="35182.98">5662 7638 0,'0'0'0,"0"17"31,53-34 0,194-36 1,-177 35-17,89-17 1,-106 35-16,53-18 16,-53 18-16,-18-17 0,-17 17 0,17 0 15,0 0-15,1-18 0,-19 18 0,36 0 16,18-18-1,-54 1 1</inkml:trace>
  <inkml:trace contextRef="#ctx0" brushRef="#br0" timeOffset="36338.89">8890 8396 0,'0'0'0,"0"-18"16,0 18 15,0 36-15,0-19-1,0 72 1,0-72-16,0 124 31,0-88-15</inkml:trace>
  <inkml:trace contextRef="#ctx0" brushRef="#br0" timeOffset="36622.94">8908 8502 0,'0'0'16,"-18"-35"15,18 52 0,18 1-15,17 35 0,18 17-1,-36-52-15,1 0 16,0-18-16,-18 17 0,17-17 15,1 18-15,0-18 32</inkml:trace>
  <inkml:trace contextRef="#ctx0" brushRef="#br0" timeOffset="36888.94">9137 8396 0,'0'-18'0,"0"36"0,-18-124 15,-17 53 17,17 36-17,1 17 1,17 35 0,0 36-1,0 34 1,0-87-16,0 70 15,0-70-15,17 52 16,-17-52-16,0 0 0,18-1 16,-18 1-16</inkml:trace>
  <inkml:trace contextRef="#ctx0" brushRef="#br0" timeOffset="37323.11">9384 8378 0,'0'0'0,"-35"0"31,17 36 0,0-1-15,18-17-16,0-1 0,0 1 0,0 17 15,0 36 1,18-18 0,17-36-1,-17-17 1,17-35 0,-17 35-16,-18-18 15,17 18-15,-17-17 0,18-36 16,-18-53 31,-18 71-32,1 35-15,17-18 0,-18 18 16,1 0-16,-1 0 0,-17 0 16,-1 18-1,36-1 1</inkml:trace>
  <inkml:trace contextRef="#ctx0" brushRef="#br0" timeOffset="37705.33">9454 8502 0,'0'0'0,"18"-18"16,0 18-16,-1-35 15,1 35 1,0 0-16,-1-18 31,1 36-15,17 17-1,-17 18 1,-18 0 0,0-35-16,0-1 15,0 1-15,0-71 47,0 0-31,17-35-1,-17 35 1,0 35-16,0 1 16</inkml:trace>
  <inkml:trace contextRef="#ctx0" brushRef="#br0" timeOffset="38423.05">9807 8449 0,'0'0'16,"0"-18"15,18 18 0,-18 18-15,35 17-1,-17 18 1,-18-18 0,0-17-1,0-88 48,0 52-48,0 0-15,0-17 16,17 0 0,1 17-1,17 18 16,1 18-15,-1 17 0,-17 0-1,-18-17 1,0 0 0,0-36 30,0-35-14,0 18-17,0 17 1,17 0 0,18 18-1,1 0 1,-19 36-1,1-1 1,-18 0 0,0 18-1,0-35 1,18-1 0</inkml:trace>
  <inkml:trace contextRef="#ctx0" brushRef="#br0" timeOffset="38905.74">10319 8467 0,'0'-18'31,"0"36"-31,-36-54 31,-34 72 0,70-19-31,-35 36 16,17-35-16,18 17 16,0 0-1,18-17 1,-1-18 0,36-18-1,-35 1 1,-1-1-16,1-17 15,0 0 17,-18 17-17,0 0 1,0 36 15,0 0-15,0-1-1,0 18 1,17-35-16,-17 18 0,18 0 31,0-18-15</inkml:trace>
  <inkml:trace contextRef="#ctx0" brushRef="#br0" timeOffset="39122.18">10425 8431 0,'0'0'0,"0"-70"31,0 52-31,0-17 16,-18 17-1,18 54 32,0 34-31,0-52-16,18 17 15,-18 36 1,17-19 0</inkml:trace>
  <inkml:trace contextRef="#ctx0" brushRef="#br0" timeOffset="39804.56">10954 8308 0,'-18'-18'31,"36"36"-31,-36 52 47,53 19-32,-17-1 1,17-35 0,-35-36-16,0 1 15,0-36 1,18-35 0,0 1-1,-1-1 1,-17 35-1,18 0-15,-18 1 16,0 34 15,0 1-15,17 17 0,1 1-1,0-19-15,-1 1 16,1-18-1,0 0-15,17 0 16,-17-35 0,-18-1-1,0-34 1,0 52-16,-36-35 16,19 36-16,-1-1 15,0 0-15,1 1 0,-107-19 31,89 19-31,-194 34 32,123 19-17,88-19-15,1 19 16,34-1 0,1-35-16</inkml:trace>
  <inkml:trace contextRef="#ctx0" brushRef="#br0" timeOffset="39988.44">11342 8220 0,'0'0'0,"0"-53"31,-18 35 0,18 36-31</inkml:trace>
  <inkml:trace contextRef="#ctx0" brushRef="#br0" timeOffset="40204.83">11307 8326 0,'0'17'31,"17"-17"-15,1 35-1,-18 1 1,0-19 0,0 1-16,0 0 15</inkml:trace>
  <inkml:trace contextRef="#ctx0" brushRef="#br0" timeOffset="40604.82">11624 8237 0,'0'-17'0,"0"34"0,-35-34 31,-1 17-15,19 17-16,-1 1 16,1-18-16,17 18 0,0 17 31,0-17-15,35-18-1,18 0 1,-18 17-1,0-17 17,-17 18-17,-18 17 1,0-17 0,-35-1-1,17 1 1,0-18-1</inkml:trace>
  <inkml:trace contextRef="#ctx0" brushRef="#br0" timeOffset="40871.58">11853 8043 0,'0'18'62,"0"17"-46,0-17-16,0 0 0,0-1 0,0 18 16,0 36-1,0-18 1,0 0-1,0-36 1</inkml:trace>
  <inkml:trace contextRef="#ctx0" brushRef="#br0" timeOffset="41388.57">11800 8255 0,'0'-18'0,"0"36"0,-17-36 16,17 1-16,-18-36 31,71 35 1,-18 36-17,-17-18-15,17 17 16,1-17-1,-1 0 1,0 0 0,0 0-1,-17 0 1,17 18-16,1 0 16,16 17-1,1 18 1,-35-18-1,-18 0 1,-18-17 15,1-18-15,-1-18 0,18-17-1,0 0 1,0 17-16,0 1 0,0-1 0,0 0 15,0-52 1,18 52 0,-1 1-1</inkml:trace>
  <inkml:trace contextRef="#ctx0" brushRef="#br0" timeOffset="41571.57">12347 8096 0,'0'0'0,"35"-35"15,-35 17 1,0-17-16,0 17 31,0-17-15,-35 53 15,35-1-31</inkml:trace>
  <inkml:trace contextRef="#ctx0" brushRef="#br0" timeOffset="41771.57">12400 8184 0,'0'18'0,"0"0"31,0-1-15,0 19-1,0-1 17,0-17-17</inkml:trace>
  <inkml:trace contextRef="#ctx0" brushRef="#br0" timeOffset="42327.96">12541 7990 0,'0'0'0,"0"-17"15,0-18 1,0 52 0,0 18-1,0 18 1,0-35-16,0 0 15,0-1-15,0 19 0,36 34 32,-19-17-17,1 0 1,-18-71 31,0-17-32,0 0 1,0-1 0,0 19-1,35 17 17,0 17-17,18 1 1,-35 17-1,0-17 1,-18 0-16,0 17 31,-18 0-15,0-35 0,1 0-1,-1 0 1,0 0-16</inkml:trace>
  <inkml:trace contextRef="#ctx0" brushRef="#br0" timeOffset="42837.57">12876 8184 0,'0'0'0,"0"-17"31,0 34-31,0 19 32,0-1-17,0 18 1,0-35 0,18-1-16,-18 1 15,35-18 1,-17-18-1,17 1 1,-17-19 0,0-17-1,-1 36-15,-17-19 16,0 1 0,0 18-1,-35 52 48,35 0-48,0 0 1,0 1 0,0-1-1,18-35 1</inkml:trace>
  <inkml:trace contextRef="#ctx0" brushRef="#br0" timeOffset="43103.58">13176 8026 0,'0'0'16,"0"-36"15,0 89 0,0-17-15,0-19-16,0 1 0,0 0 0,0-1 16,0 36-1,0-35-15,0-1 0,0 19 16,0-19-1</inkml:trace>
  <inkml:trace contextRef="#ctx0" brushRef="#br0" timeOffset="43293.64">13176 8114 0,'0'0'0,"-17"-18"31,70 1 1</inkml:trace>
  <inkml:trace contextRef="#ctx0" brushRef="#br0" timeOffset="43437.58">13335 8061 0,'18'-18'15,"-1"1"1,1 17-16,-18-18 16,0-17-1,0 17 1,0 36 15</inkml:trace>
  <inkml:trace contextRef="#ctx0" brushRef="#br0" timeOffset="43671.07">13388 8149 0,'0'18'15,"0"-1"16,0 19-15,0-1 0,0-17-1,0-1-15,0 1 16</inkml:trace>
  <inkml:trace contextRef="#ctx0" brushRef="#br0" timeOffset="44070.95">13600 8132 0,'0'-18'32,"-36"53"-1,19-35-16,17 18-15,-18 17 16,0 0 0,18 1-1,36-19 1,-19-17 0,19-17-1,-19 17-15,1 0 16,-1-36-1,-17 19 1,0-19 15,0 1-15,-17 18 0,-1 17-16,1-18 15</inkml:trace>
  <inkml:trace contextRef="#ctx0" brushRef="#br0" timeOffset="44519.95">13758 8132 0,'0'0'16,"18"0"0,0 17 15,-1 18-16,-17-17 1,0 17 15,0-17-15,18-53 31,0 17-32,-18 0-15,0-17 16,17 0 0,1 17-1,-1 18 1,19 18 0,-1 0-1,-17-18-15,-18 17 16,17 1-16,-17 17 15,18 0 1,-18-17 15,-18-18-31</inkml:trace>
  <inkml:trace contextRef="#ctx0" brushRef="#br0" timeOffset="45070.13">14499 7832 0,'0'0'0,"0"-36"31,0 54-15,-53 70 15,36-70-31,-54 158 31,53-70-15,18-18 15,36-35-15,-36-35-16,53-1 15,-36-17-15,1 0 0,0 0 0</inkml:trace>
  <inkml:trace contextRef="#ctx0" brushRef="#br0" timeOffset="45904.24">14658 8273 0,'-18'0'31,"36"-18"63,0 0-79,-1 18-15,-17-17 0,18-1 16,35-52 0,-18-1-1,-17 53-15,-1-17 16,-17 17-16,0 1 15,0 52 48,-35 0-47,35 1-1,-18 17 1,18-18-1,18-18 1,17-17 0,18-17-1,0-1 1,0-35 0,-18 18-1,-17-36 1,0 19-1,-18 16 1,-18 72 47,-17 16-48,35 19 1,-18-18-1,18-18 1,0 0 0,18-17-1</inkml:trace>
  <inkml:trace contextRef="#ctx0" brushRef="#br0" timeOffset="46320.25">15240 8220 0,'0'17'47,"-18"-17"15,18-17-30,0-1-1,0 0-15,0 36 46,18 53-31,-18-54-15,-35 19 0,17-19-1</inkml:trace>
  <inkml:trace contextRef="#ctx0" brushRef="#br0" timeOffset="47003.48">15505 7955 0,'0'0'0,"-36"0"31,1 53 1,17-18-17,18-17-15,0 0 0,0-1 16,-17 1-16,17 17 15,0 0 1,17-17-16,1-18 16,17 18-1,1-36 1,-1 0 0,-17-17-1,-18 0 1,17 17-1,-17 1-15,0-1 16,-17-17 15,-1 17-15,0 0 0,1 1-1,-1 17 1,36 0 31,-1-18-32,1 18 1,17 0-16,18-17 16,18-1-1,-54 18-15,1 0 16,0 0-16,-1-18 0,18 18 15,-35-17 17</inkml:trace>
  <inkml:trace contextRef="#ctx0" brushRef="#br0" timeOffset="47519.64">15963 7743 0,'0'0'0,"-17"-52"31,17 16-15,17 19-1,1 17 1,17 0 0,0 17 15,1 1-15,-19 17-1,-17 0 1,-35 1-1,0-1 1,17-17 0,0-1-1,18 1-15,-17-18 16,34 0 31,1 0-32,-18-18-15,71 1 16,-1-1 0,-35 0-1</inkml:trace>
  <inkml:trace contextRef="#ctx0" brushRef="#br0" timeOffset="47886.64">16387 7585 0,'0'-18'0,"0"36"0,-18-36 15,18-17 1,35 123 46,18-17-46,-18-54-16,-17 18 0,0 1 0,17-1 16,35 89-1,-52-89-15,17 53 16,-52 18-1,-54-18 1,-52-35 0,105-35-16</inkml:trace>
  <inkml:trace contextRef="#ctx0" brushRef="#br0" timeOffset="50835.93">15011 7761 0,'0'0'0,"0"-18"219,0-17-188,0 18-31,0-1 16,0-106 15,0 107-31,0-142 31,-36 53-15,36 89-16,-17-54 15,-1 53-15,-52-105 32,-36 35-1,88 88-31,-17-18 15,17 0 1,1 18-16,-1 0 0,0 0 16,1-17-16,-1 17 0,0 0 15,-17 0-15,-35-18 32,17 18-17,0-17 1,17 17-1,19 0 1,-1 0 15,36 0 157</inkml:trace>
  <inkml:trace contextRef="#ctx0" brushRef="#br0" timeOffset="51735.61">14464 6703 0,'-18'17'125,"-35"1"-110,-17 17 1,-1-17-1,54-18 1,-19 18-16,1-1 16,35 1 31,0 0 31,18 17-63,-1-35-15,-17 17 16,53 19 0,-17-19-1,-36 1 1,17 0-1</inkml:trace>
  <inkml:trace contextRef="#ctx0" brushRef="#br0" timeOffset="52385.47">14517 6227 0,'0'-18'0,"0"36"0,0-54 32,0 54-17,0 0 17,-18 17-17,1 0 1,17-17-1,-18-18 1,36-18 31,-1 0-31,1 18-1,-1-17 1,19 17-1,-19 17 1,1-17-16,0 0 16,-1 18-16,36 0 31,-53-1-31,18-17 0,-18 18 16,0 17-1,0-17 1,0 0-16,-18-1 15,-17 1 1,0-1 0,-1 1-1</inkml:trace>
  <inkml:trace contextRef="#ctx0" brushRef="#br0" timeOffset="52678.5">14570 6156 0,'-18'-35'31,"36"17"0,17 0-15,36 18 0,17-17-1,-53 17 1,-35-18 0,18 18-16</inkml:trace>
  <inkml:trace contextRef="#ctx0" brushRef="#br0" timeOffset="53951.62">15840 7585 0,'0'-18'94,"0"0"-79,0-17 1,0-88 15,0 105-31,-18-194 32,18 177-32,0-88 15,18-1 1,-1 18-1,19 1 1,-19 87-16,19-35 16,-19 53-16,1-18 15,-1 1-15,1 17 0,0-18 16,17 0-16,36 1 31,-1-1-15,-17 18-1,0-18 1,-35 18-16,-1 0 31,-17-17-15</inkml:trace>
  <inkml:trace contextRef="#ctx0" brushRef="#br0" timeOffset="54467.62">16245 6332 0,'0'-17'31,"-17"-1"1,34 36 14,72 35-14,-72-53-32,1 17 0,88 19 31,-36-36 0,-70 17 0,-35 18 16,0 1-31,-1-1 0,1 0-1,18-35-15,-1 18 16,18 0-16</inkml:trace>
  <inkml:trace contextRef="#ctx0" brushRef="#br0" timeOffset="55302.1">16810 6209 0,'0'-35'31,"0"17"-31,0 36 47,0-1-32,0 1-15,0 70 32,0-53-17,-18-35-15,18 36 16,0-1-1,0-17 1,18-54 31,-18 19-31,18-1-1,-1 18 16,1 0-15,17 0 0,-17 0-1,-1 18 1,1-18 15,0 0-31,-1-18 31,1 0-15,-18 1 0,0-19-1,18 19 1,-18-1 0,0 1-1,0 34 1,0 18-1,-18 36 1,18 0 0,-18-1-1,18-52-15,0 17 16,-17 0 0</inkml:trace>
  <inkml:trace contextRef="#ctx0" brushRef="#br0" timeOffset="72198.53">7832 11853 0,'-18'0'32,"18"18"-1,18-18 78,35 0-93,-36 0-16,1 0 0,0 0 15,17 0-15,-18 0 0,89 0 16,0 18 0,-18-18-1,-70 0-15,35 0 16,-36 0-16,1-18 16,0 18-1,-18-18 63,-18 18-31,-17 18-31</inkml:trace>
  <inkml:trace contextRef="#ctx0" brushRef="#br0" timeOffset="72686.25">7867 11889 0,'0'0'0,"0"17"31,53-34 32,-35 17-48,-1 0-15,89-18 16,35 18 0,-17 0-1,-36 0 1,-71 0 0,1 0-16,0 0 0,-1 0 0,1 0 15,0 0-15</inkml:trace>
  <inkml:trace contextRef="#ctx0" brushRef="#br0" timeOffset="74962.5">11465 11800 0,'36'0'266,"-1"0"-250,-18 0-16,1 0 15,53-17 1,-54 17-16,19 0 16,17 0-1,-1-18 16,-34 18 1,0 0-1</inkml:trace>
  <inkml:trace contextRef="#ctx0" brushRef="#br0" timeOffset="75446.14">11518 11889 0,'53'-18'79,"0"18"-48,-35 0-31,-1 0 15,36 0 17,-35 0-17,0 0 1</inkml:trace>
  <inkml:trace contextRef="#ctx0" brushRef="#br0" timeOffset="81211.85">14146 11818 0,'-17'0'31,"17"-18"1,0 36 30,70-36 1,36 18-48,106-17 1,-18 17 0,-141-18-16,-18 18 15,18 0-15,0 0 0,123-17 16,-140 17-16,-1 0 15,18 0-15,17 0 0,54-18 16,-107 18 0,36-18-16,-35 18 31,-36 0 16</inkml:trace>
  <inkml:trace contextRef="#ctx0" brushRef="#br0" timeOffset="81762.09">14182 11977 0,'-18'17'31,"18"-34"1,53-1 14,370-35-14,-299 36-17,246-19 17,-335 36-32,71-17 15,-18-19 1,-70 36-1</inkml:trace>
  <inkml:trace contextRef="#ctx0" brushRef="#br0" timeOffset="82312.08">14764 12047 0,'0'0'0,"-18"0"16,18 18 46,0 0-46,0-1-16,35 36 16,-17 18-1,-18-54-15,18 19 16,-18 52-1,17-35 1,1 0 0,17-36 15,18-17-15,-35 0-16,17-17 15,-17 17-15,35-18 0,-36 18 16,1 0-16,0-18 0,17 18 0,0-17 15,36-1 1,-54 18-16,19 0 16,-36-18 46</inkml:trace>
  <inkml:trace contextRef="#ctx0" brushRef="#br0" timeOffset="82662.1">15187 12259 0,'-18'0'0,"1"-18"15,52 18 48,-17 18-48,35 17 1,-18 1 0,-17-1-1,-18 0 1,0 0-1,0 18 1,-36-17 0,1-1 15,0-17-31</inkml:trace>
  <inkml:trace contextRef="#ctx0" brushRef="#br0" timeOffset="82911.11">15487 12241 0,'0'0'0,"0"-17"16,0-1-16,0-17 16,-18 35 15</inkml:trace>
  <inkml:trace contextRef="#ctx0" brushRef="#br0" timeOffset="83128.37">15469 12347 0,'18'18'47,"0"-18"-47,-18 17 16,0 19-1,17-1 1,-17-17 0</inkml:trace>
  <inkml:trace contextRef="#ctx0" brushRef="#br0" timeOffset="83861.88">15628 12382 0,'0'0'0,"18"-17"16,-1-1-1,-17 36 32,0-1-31,36 36-1,-36 0 1,0-35 0,0-36 31,0 1-32,17-36 1,1 17-1,-18 19-15,18 17 0,-18-18 16,0 1-16,0-1 16,17 36 15,18-1-15,-17 1-1,0 17 1,-18-17-1,0-1 1,0-17 15,0-17 1,0-19-17,0 1 1,0 0-1,0 17 1,17 18 0,1 0-1,0 18 1,-1 0 0,-17-1-16,18 1 15,-18 17 1,0 0-1,0-17 1</inkml:trace>
  <inkml:trace contextRef="#ctx0" brushRef="#br0" timeOffset="84610.83">16034 12330 0,'0'0'16,"17"-18"15,-17 36 16,18 17-31,0-18-16,-18 36 31,17-35 0,-17-53 1,0-1-17,0 1 1,0 18-16,18 17 0,-18-18 15,0 0-15,0 1 16,18 17 15,-18 17-15,17-17-16,-17 18 16,18-18-16,-1 35 15,1-17 1,-18-1-1,0 1 1,0-36 15,0-17 1,0 0-17,0 0 1,0 17-1,0 0 1,18 18-16,-1 0 16,19 18-1,-1 17 1,-17-17 0,-18 17-1,0 0 1,0 1-1,0-19 1</inkml:trace>
  <inkml:trace contextRef="#ctx0" brushRef="#br0" timeOffset="85044.83">16369 12347 0,'0'0'15,"18"-35"17,17 17-1,-18 18-15,19-17-1,-19 17 1,1-18-1,-18 0 1,0 1 0,0-1 31,-18 18-32,-17 18 1,0 17-1,35-17-15,-18-1 16,18 1-16,-17-18 0,17 18 16,0-1-16,0 18 15,0-17 1,17-18-16,1 18 16,-1-18-16</inkml:trace>
  <inkml:trace contextRef="#ctx0" brushRef="#br0" timeOffset="85593.98">16739 12294 0,'18'0'15,"-36"0"-15,36-53 32,-18 36-32,-18 17 15,-17 0 1,17 0-1,1 0-15,-19 17 16,19 36 0,-1-17-1,18-1 1,0-18 0,35-17-1,1 0 1,-19-35-1,1 0 1,0-18 0,-18 35-1,0-17-15,17 0 0,-17-71 32,0 88-32,0-35 15,-35 1 1,35 157 31,0-87-32,0 88 1,35-18 0,-35-70-1,18 17-15,-18-17 0,0 17 16,18-18-16</inkml:trace>
  <inkml:trace contextRef="#ctx0" brushRef="#br0" timeOffset="85772.1">16951 12047 0,'-18'-35'32,"36"70"-32,-36-88 15</inkml:trace>
  <inkml:trace contextRef="#ctx0" brushRef="#br0" timeOffset="85977.55">16951 12188 0,'0'18'32,"0"-36"-32,0 71 15,0-35 1,0 17-1,18-35-15,-18 18 0</inkml:trace>
  <inkml:trace contextRef="#ctx0" brushRef="#br0" timeOffset="86477.27">17233 12136 0,'-53'0'31,"0"35"1,18 0-17,35 0 1,-18 1-1,36-19 1,0-17 0,-1 0-16,1 0 15,0-17-15,-1-1 16,1 18-16,0-18 16,-1-17-1,1 17 1,-18 1-1,-18 52 48,18 53-32,0-70-15,0 0-1,18-1-15</inkml:trace>
  <inkml:trace contextRef="#ctx0" brushRef="#br0" timeOffset="86760.65">17445 11977 0,'-35'-18'31,"70"36"-31,-70-18 32,35 17-32,17 89 31,1-88-16,-18 0-15,17-1 0,-17 1 0,0-1 16,0 19 0,0-19-1</inkml:trace>
  <inkml:trace contextRef="#ctx0" brushRef="#br0" timeOffset="87343.33">17392 12188 0,'0'-35'31,"0"70"-31,18-105 32,-1 70-32,1 0 0,-1 0 15,54-18 1,0 18-1,-1 0 1,-52 0 0,-1 0-1,1 0 48,17 0-32,-35-17-31,18-1 31,-18 0 1,0 1-17,-18 17 16,-17 0-15,0 17 0,17 36-1,1-53-15,17 36 16,0-19-16,0 1 16,0-1-16,17 36 31,1-53-16</inkml:trace>
  <inkml:trace contextRef="#ctx0" brushRef="#br0" timeOffset="87627.34">17903 11959 0,'0'-17'16,"0"34"-16,-17-105 15,-1 70 17,18 107 15,18 16-32,-18-69 1,0-19-16,17 54 15,1-54 1</inkml:trace>
  <inkml:trace contextRef="#ctx0" brushRef="#br0" timeOffset="87843.33">18027 12118 0,'0'0'0,"0"-18"16,0 1-1,0-1 1,0 36 15,0 17-15,35-17 0,1-1-1,-19-17 1</inkml:trace>
  <inkml:trace contextRef="#ctx0" brushRef="#br0" timeOffset="88110.32">18221 12100 0,'0'-17'0,"0"34"0,18-70 15,-1 36 17,-17-1-17,-17 36 1,17-1-1,-18 36 1,18 18 0,0-54-16,0 54 15,0-36-15,0-17 0,18 35 16,-18 53 0,0-53-1,-53 17 1,35-70-1,-17 18-15,-18-36 16</inkml:trace>
  <inkml:trace contextRef="#ctx0" brushRef="#br0" timeOffset="88860.09">18821 12065 0,'0'-53'32,"0"35"-1,17 18-31,-17 18 0,89 35 31,-89-35-31,17 35 31,-17-36 1,-17-70-1,17-17 0,0 17-15,17 35-1,-17 1 1,35 17 0,1 17-1,-1 18 1,-17-17-16,-1 0 16,-17-1-16,0 1 15,0 0-15,0-1 16,0 1-16,0 0 15</inkml:trace>
  <inkml:trace contextRef="#ctx0" brushRef="#br0" timeOffset="89226.69">19209 11994 0,'0'-17'16,"0"34"-16,17-34 15,-17-1-15,-17 18 47,17 53-15,0-35-32,0 35 31,53-36 0,-36-17-31,19-17 31,-19-36 1,-70-18-1,18 54-16,17-1-15,1 18 0,-1 0 16</inkml:trace>
  <inkml:trace contextRef="#ctx0" brushRef="#br0" timeOffset="89492.7">19456 11818 0,'0'-18'16,"35"-34"0,-35 69 15,0 18 0,0-17-31,0 0 0,18 52 16,-1 1-1,1-18 1,-18-18 0</inkml:trace>
  <inkml:trace contextRef="#ctx0" brushRef="#br0" timeOffset="89693.22">19473 11942 0,'0'0'0,"-35"-53"16,53 17 15,70 36 0,-35 0-31</inkml:trace>
  <inkml:trace contextRef="#ctx0" brushRef="#br0" timeOffset="90109.82">20320 11695 0,'0'0'0,"0"-18"16,18 0-1,-1 1 1,-17 70 15,18 52-15,-18-69-16,18-1 0,-18 71 16,0-71-16,0 53 15,0 18 1,0-35-1,0-54-15,-18 1 16</inkml:trace>
  <inkml:trace contextRef="#ctx0" brushRef="#br0" timeOffset="90409.39">20373 11871 0,'0'0'0,"0"-18"16,-18 1-16,1-19 16,-1 1-1,36 18 1,35 34 0,-36 1-16,18-1 15,-17-17-15,0 18 0,-1 0 16,1-1-16,-18 54 15,-18-18 1,1-36 0,-19 1-16,1 0 15,18-18 1,-1 0-16</inkml:trace>
  <inkml:trace contextRef="#ctx0" brushRef="#br0" timeOffset="90675.5">20690 11606 0,'0'-17'16,"0"34"-16,0-52 31,0 70 0,18 142 1,17-36-1,-17-88-15</inkml:trace>
  <inkml:trace contextRef="#ctx0" brushRef="#br0" timeOffset="91042.5">20920 11765 0,'0'-17'0,"0"34"0,0-52 16,-18 35 15,18 18-15,-18-18-16,18 17 15,0 1-15,0 17 16,0-17-16,0-1 16,0 1-16,36 17 15,-36-17-15,17-18 16,19 0 15,-1-35-15,-17-1-1,-18 19-15,0-1 0,0 0 16,0-34 0,-18 52-16,0-18 0,-17 0 15,-18 18 1,35 0 0</inkml:trace>
  <inkml:trace contextRef="#ctx0" brushRef="#br0" timeOffset="91292.51">21184 11606 0,'0'0'0,"18"-35"32,-18 17-17,0 36 16,0 17-15,0 54 0,18-19-1,-18-52-15,0 17 16,0-17-16,0-1 16</inkml:trace>
  <inkml:trace contextRef="#ctx0" brushRef="#br0" timeOffset="91459.25">21149 11677 0,'0'0'0,"0"-53"31,35 53-15,1 0-16</inkml:trace>
  <inkml:trace contextRef="#ctx0" brushRef="#br0" timeOffset="91725.69">21396 11589 0,'0'0'0,"0"-36"16,18 36-16,-18-17 15,0-1 1,0 1-1,-18 17 1,18 35 0,0 18-1,0 35 1,0-70 0,18 35-16,-18-36 15,0 1-15,0 17 16,17 0-1</inkml:trace>
  <inkml:trace contextRef="#ctx0" brushRef="#br0" timeOffset="92042.68">21396 11695 0,'0'0'0,"-35"-53"31,35 35-31,35-17 16,18 17-1,-35 18-15,17 0 16,-18 0-16,72 0 16,-72 0-1,-17-18 1,18 18-1,-18-17 1,0-1 0,0 1-1,-18-1 1,1 18 0</inkml:trace>
  <inkml:trace contextRef="#ctx0" brushRef="#br0" timeOffset="92275.77">21608 11642 0,'0'17'16,"0"19"15,0 17 0,0-18 0,0-18-31</inkml:trace>
  <inkml:trace contextRef="#ctx0" brushRef="#br0" timeOffset="92758.8">21731 11712 0,'0'0'0,"0"-35"31,18 53 16,-18-1-31,17 1-1,-17 0 1,0-1 0,0-34 15,36-19-15,-19 1-1,1 0 1,0 17-1,17 0 1,0 18 0,-17 36-1,17-19 1,-35 19 15,0-1-15,0 0-1,0-17 1,18-18 0</inkml:trace>
  <inkml:trace contextRef="#ctx0" brushRef="#br0" timeOffset="93225.72">22137 11606 0,'0'-17'0,"-18"-1"16,-17 18 0,17 0-16,-17 0 15,0 18 1,35 35 31,35-36-32,-35 1-15,35-18 16,-17 0-16,0 0 16,-1 0 15,1 53 31,17 106-30,-35-142-32,0 177 31,-35-88 0,35-88-31,-18-18 0,1 0 0,-1 17 16,0-17-16,1 0 0,-1 0 0,0 0 0,1 0 15,-54-35-15</inkml:trace>
  <inkml:trace contextRef="#ctx0" brushRef="#br0" timeOffset="93658.98">22948 11342 0,'53'-53'31,"-106"106"-31,124-159 16,-71 247 46,0 18-31,0-142-15</inkml:trace>
  <inkml:trace contextRef="#ctx0" brushRef="#br0" timeOffset="94726.4299">22913 11483 0,'-18'-18'0,"36"36"15,-71-89 17,53 54-17,71 17 1,34 0-1,-16-18 1,-19-17 0,-35 0-1,-35-1 1,0 19-16,0-1 16,0 0 15,-35 1-16,0 17 1,0 17 0,17 1-16,18 0 0,-35 17 15,17 18 1,18 17 0,18 1-1,-1-36 1,1-17-1,17-18 1,1-18 0,-1-17-1,-18-18 1,1 35 0,-18 1 15,0 34 0,18 1 0,-1 17-15,1-17 15,17-18-15,1-18-1,-19 1 1,18-19 0,-17 19-1,-18-1 1,18 36 46,-1-18-15,1-36-15,0 19-17,-18-1 1,-18 18 15,-17 35-15,35 1-1,0-1 1,17-17 0,1-1 15,0-17-31,-1 0 15,36 0-15</inkml:trace>
  <inkml:trace contextRef="#ctx0" brushRef="#br0" timeOffset="95458.37">24236 10989 0,'0'0'0,"0"-35"16,0-53-1,-18 88 16,1 158 1,52 89-1,0-159-15,-35-70-1,0 17-15,0-17 16,18-18 15,-1-35-15,-17 17-16,0 0 0,0 1 15,0-36 1,0 18 0,0 17-1,18 36 16,0-1-15,-1 19 0,19-1-1,-19 0 1,-17 0 0,0-17-1,0 0 1</inkml:trace>
  <inkml:trace contextRef="#ctx0" brushRef="#br0" timeOffset="95625.69">24553 11201 0,'0'-18'0,"0"36"0,0-54 15,0-17 1</inkml:trace>
  <inkml:trace contextRef="#ctx0" brushRef="#br0" timeOffset="95857.65">24518 11271 0,'0'18'31,"0"17"1,0 18-1,18-35 0</inkml:trace>
  <inkml:trace contextRef="#ctx0" brushRef="#br0" timeOffset="96207.73">24730 11236 0,'0'0'0,"0"-18"16,0 1-1,-53 34 17,35 1-17,18 0 1,0-1 0,0 1-16,18 0 15,-1-1 1,1 1-16,0-18 15,-18 17-15,0 1 0,17-18 16,-17 18-16,0-1 16,0 1-1,-17 0 1,-1-18 0,0 0-16,-17 0 31</inkml:trace>
  <inkml:trace contextRef="#ctx0" brushRef="#br0" timeOffset="96474.83">24941 11042 0,'0'0'16,"0"-18"15,-17 54 0,-1 122 1,18-140-32,0 70 31,0-53-16,0-17-15</inkml:trace>
  <inkml:trace contextRef="#ctx0" brushRef="#br0" timeOffset="96991.05">24924 11183 0,'0'-18'16,"0"36"-16,17-71 31,36 53 0,-17 18 1,-36-1-32,17 36 31,1-35-16,-18 17 1,17 1 0,-17-19-16,18-17 0,-18 18 15,18-18 1,-1 17-16,19-17 16,-19-17-1,19-1 1,-1-17-1,-35 17-15,0 1 16,0-36 0,-35 0-1,-1 17 1,-17 19 0,18-1-1,17 18 16,1 18-31,17-1 16</inkml:trace>
  <inkml:trace contextRef="#ctx0" brushRef="#br0" timeOffset="97790.89">25506 11165 0,'0'0'0,"0"-35"31,0 17-15,0 1 0,0-1-16,0 1 31,-35 17-16,-1 17 1,1 1 0,17-18-16,18 17 15,-17 1-15,17 17 16,0-17 0,35 0-1,0-1 16,1-17-15,16-17 0,-34-1-1,0 0 1,-18 1 15,-18 34 0,0 19-15,18 17 0,0 17-1,0-52-15,0 17 16,0-17-16,18-1 0,-18 19 16,18 69 15,-18-69-16,-36-19 1,1 1 0,0-36-1,17 1 1,1 17-16</inkml:trace>
  <inkml:trace contextRef="#ctx0" brushRef="#br0" timeOffset="98193.9">25682 11218 0,'0'0'0,"0"-53"31,0 36-31,18 17 31,0 35-15,-18-17-16,17-18 0,-17 35 16,0 18-1,0-18 1,0-17 0,0-71 46,18-53-31,-18 88-31,53-35 32,0 71-17</inkml:trace>
  <inkml:trace contextRef="#ctx0" brushRef="#br0" timeOffset="98692.05">26035 11201 0,'0'-18'31,"0"36"-31,18-36 16,-18 0-1,0 1 1,-18-1-1,-17 18 1,17 0-16,-17 18 16,0 17-1,17-17 1,18 17 0,0 0-1,35-17 16,0-18-15,18 0 0,-35-18-1,-18-17 1,18 17 0,-1 1-1,-17-1 1,-35 53 46,35 18-30,0-35-32,0 0 15</inkml:trace>
  <inkml:trace contextRef="#ctx0" brushRef="#br0" timeOffset="99323.82">26106 11289 0,'0'-18'15,"17"1"1,1-1 0,-18 0-1,0 36 16,0 17-15,0 1 0,0-1-1,17-53 63,1-35-46,-18 36-32,18 17 0,-1-36 31,19 54 0,-19 0-15,-17-1-1,0 19 1,18-36 47,17-36-32,-17 36-31,35-17 31,-36 34-15,-17 1-1,0 17 1,0 0 0,-17 1-1,-1-19 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02:16.292"/>
    </inkml:context>
    <inkml:brush xml:id="br0">
      <inkml:brushProperty name="width" value="0.05292" units="cm"/>
      <inkml:brushProperty name="height" value="0.05292" units="cm"/>
      <inkml:brushProperty name="color" value="#FF0000"/>
    </inkml:brush>
  </inkml:definitions>
  <inkml:trace contextRef="#ctx0" brushRef="#br0">19667 4886 0,'0'0'16,"0"-18"125,0 1-79,-17-19-31,17 1-15,-18 0 15,18 17 0,0 1-31,0-1 32,0 0-17,35 1 1,1-19 0,-36 19-16,17 17 0,1-18 0,17 0 15,18-34 1,18 34-1,-36-17 1,-17 17 0,-36 18 77,18-18-93</inkml:trace>
  <inkml:trace contextRef="#ctx0" brushRef="#br0" timeOffset="516.22">19844 4339 0,'0'0'0,"17"18"140,19-1-124,-19 1 0,19 0-1,-1-1 1,-18-17 0,1 0-1,-18-17 48,0 34-32,-18 1 0,1 53 0,17-54-15,-18 1 0</inkml:trace>
  <inkml:trace contextRef="#ctx0" brushRef="#br0" timeOffset="1894.32">20320 4392 0,'0'-18'16,"18"18"78,17 0-79,-17 0-15,105 18 32,36 0-17,123 17 32,-141-17-31,-17-18-1,-1 17 1,-17-17 0,-71 0-16,0 18 0,-17-18 0,158 0 31,-87 18-16,17-18 1,-18 17 0,-53-17-16,18 0 15,-35 0-15,-1 0 16,54 0 0,-36 18-1,18-18 1,-35 0 15,-1 0-31,1 0 31</inkml:trace>
  <inkml:trace contextRef="#ctx0" brushRef="#br0" timeOffset="2633">22207 4374 0,'0'0'31,"0"18"63,18 0-79,0-1-15,-1 1 16,1 17 0,17 1-1,-17-19 1,-18 1-16,0-1 15,0 1 1,17-18 0,-34-18 93,-1 36-78,1-18-31,-19 35 32,19-35-32,-1 36 15,-35-1 1,35 0-1,1-17 1</inkml:trace>
  <inkml:trace contextRef="#ctx0" brushRef="#br0" timeOffset="28235.06">16933 6491 0,'0'0'0,"18"0"172,35-18-140,35 18-1,-17 0 0,52 0-15,-88 0-16,142 0 31,17 0 16,-177 0-47,54-17 15,17 17 1,-17 0 0,-18 0-1,-36 0-15,1 0 0,35 0 16,-35 0-16,-1 0 0,1 0 0,-1 0 16,72-18-1,-72 18-15,36 0 16,0 0-1,0-17 1,-35 17-16,17 0 16,-17 0-16,-1 0 15,1 0-15,35-18 16,-36 18 0,1 0-16,17 0 31,1 0-16,-19 0 1,1 0 0,-1 0-1</inkml:trace>
  <inkml:trace contextRef="#ctx0" brushRef="#br0" timeOffset="29159.88">17586 6509 0,'0'-18'31,"18"18"-15,17 0 15,71 0 0,-89 0-31,1 0 0,0 0 16,70 0 0,106 18 15,-159-18-31,53 0 16,89 0-1,-54 0 1,1 0-1,-36 0 1,0 0 0,-35 0-1,-18 0 1,-17 0 0,17 0 15,-17 0-16</inkml:trace>
  <inkml:trace contextRef="#ctx0" brushRef="#br0" timeOffset="36926.1">11218 7373 0,'18'0'156,"0"18"-94,-1-18-46,19 0 15,52 0 0,-18 0 1,-17 0-17,0 17 1,-18-17 0,-17 0-1,0 0-15,-1 0 16,19 0-16,-1 0 31,-17 0-31,-1 0 0,18 0 16,18 0-1,-17 0 1,-1 0 0,18 0-1,-18 0 1,18 0-1,0 0 1,-18 0 0,-17 0-1,17 0-15,0 0 16,18 0 0,-35 0-1,70 0 16,-53 0-15,18 0 0,-35 0-16,17 0 15,-17 0-15,0 0 0,-1 0 0,1 0 16,-1-17-16,19 17 16,34 0-1,-52 0-15,35 0 16,0 0-1,0 0 1,-36 0-16,1 0 16,0 0-16,52-18 15,-35 18 1,18 0 0,0 0-1,0 0 16,0 0-15,0 0 0,0 0-1,0-18 1,0 18 0,0 0-1,-36 0-15,1 0 16,35 0-1,-18 0 1,18 0 0,0 0-1,0 0 1,-18 0 0,18 18-1,-18-18 1,1 0 15,-1 0-15,0 0-1,-17 18-15,-1-18 16,19 0 0,-1 17-1,0-17 1,1 0-1,-1 0 1,-17 0-16,-1 0 16,36 18-1,-18-18 1,1 0 0,-19 0-1,1 0 16,0 0-15,17 0 0,-18 0-1,1 0 1,0 0-16,-1 0 16,1 0-1,0 18 1,-1-18-1,1 0 1,0 0 0,-1 0 15,1 0 0,-36 0 313</inkml:trace>
  <inkml:trace contextRef="#ctx0" brushRef="#br0" timeOffset="43855.87">10866 10425 0,'-18'0'15,"0"-18"16,18 36 48,0 17-64,0 18 1,0 17-1,0 71 17,0-17-1,-17-54 0,-1-52-15</inkml:trace>
  <inkml:trace contextRef="#ctx0" brushRef="#br0" timeOffset="44256.11">10777 10442 0,'0'0'0,"0"-70"31,0 52-15,36-17-1,-1 35 1,0 17-1,-17-17 1,-1 36-16,-17-19 16,18 1-1,-18 0-15,0-1 0,0 1 16,0 17 0,0-17-1,-18-1 1,1 1-1,-1-18 1</inkml:trace>
  <inkml:trace contextRef="#ctx0" brushRef="#br0" timeOffset="44738.82">11060 10372 0,'-18'17'47,"18"19"-31,0-19-16,-18 54 31,18-36-16,18-17 1,0 17 0,-1-35-1,1 0 1,-1 0 0,36-35-1,-35-1 1,0-16-1,-1 52 1,-17-36-16,0 19 31,-35-1-15,17 18-16,1 0 0,-1 0 16,-17 0-1,17 18 16</inkml:trace>
  <inkml:trace contextRef="#ctx0" brushRef="#br0" timeOffset="45155.83">11324 10336 0,'0'0'0,"18"-17"31,-18-1 1,-18 36-17,18-1 1,-17 1 0,17 0-16,0-1 15,0 1 1,0 17-1,17-17 1,1 0 0,-1-1-1,-17 1 1,0-1 0,-17 1-1,-1-18 1,-17 18-1,17-36 1,18 0 0</inkml:trace>
  <inkml:trace contextRef="#ctx0" brushRef="#br0" timeOffset="45472.49">11536 10089 0,'0'0'0,"0"-17"16,0-1 0,0 36-1,0-1 1,17 1-16,-17 0 0,0-1 15,18 19-15,0 69 32,-18-87-32,17 0 0,-17-1 0,0 1 15,0 53 1,0-36 0,18-17-1,0-18 1</inkml:trace>
  <inkml:trace contextRef="#ctx0" brushRef="#br0" timeOffset="46089.2599">11606 10266 0,'0'0'0,"-35"-18"16,17 1-16,71-1 47,-35 18-31,0 0-16,-18 18 0,17-18 0,19 0 15,-1 17 1,0-17-1,0 18 1,-17-18 0,0 0-1,-1 0 1,1 0 0,0-18-1,-18-17 16,0 17-15,-18 1 15,18-1-15,-18 0 0,1 18-1,17 18 1,-18 17-1,0 1 1,18 16 0,0-16-1,0-1 1,18-17 0,17-18-1</inkml:trace>
  <inkml:trace contextRef="#ctx0" brushRef="#br0" timeOffset="46955.7599">12083 10142 0,'0'0'0,"-18"0"31,18-17-15,35 17 47,36 53-32,-36 35 0,-35-53 0,0-17-15,0-36 15,0 0-15,0 1-16,-18-18 15,18 17-15,0-17 16,0 17 0,0-17-1,0-1 1,0 19 0</inkml:trace>
  <inkml:trace contextRef="#ctx0" brushRef="#br0" timeOffset="47138.8">12277 10019 0,'0'0'16,"17"-18"-1,-17 1 1,0-19 0,0 19 15,0 34-16,0 1 1</inkml:trace>
  <inkml:trace contextRef="#ctx0" brushRef="#br0" timeOffset="47338.75">12330 10107 0,'0'35'63,"0"-17"-48,0 0-15,17-18 0,-17 17 16,0 19 0,18-19-1</inkml:trace>
  <inkml:trace contextRef="#ctx0" brushRef="#br0" timeOffset="47754.8">12524 10107 0,'0'-18'31,"-18"18"0,0 18-15,1 17-1,17 18 1,0-35 0,0 17-1,17-35-15,-17 18 16,18-18-16,17 0 15,-17 0 1,-18-18 15,18-17-15,-18 0 0,0 17-16,0 0 0,-18 18 0,18-17 0,-18 17 15,1-53 1,-1 35-1</inkml:trace>
  <inkml:trace contextRef="#ctx0" brushRef="#br0" timeOffset="48138.82">12629 10072 0,'0'0'0,"18"0"31,0 0 0,17 17-15,0 19 15,-17-1-15,-18 0-1,0-17 1,0 0-16,0-71 47,0 35-32,0 0-15,0-35 16,18 1 0,-18 34-1,0 36 16,0-1-15</inkml:trace>
  <inkml:trace contextRef="#ctx0" brushRef="#br0" timeOffset="49137.96">13617 10089 0,'0'0'0,"-17"-52"31,-1 52-31,-35-18 31,-18 53 0,54 36 1,17-1-1,88-52 0,-35-71 0,-53 35-15,18-17-16,-18 17 0,0 1 16,17-36-1,-17-88 17,-35 88-17,0 0 1,17 53 15,18 35-15,0 18-1,0 18 1,18-1 0,17-17-1,-35-35-15,0-1 16,18 1-16,-1 17 15,1-35 1</inkml:trace>
  <inkml:trace contextRef="#ctx0" brushRef="#br0" timeOffset="49305.06">13811 9878 0,'0'0'0,"-35"-18"16,35 0-16</inkml:trace>
  <inkml:trace contextRef="#ctx0" brushRef="#br0" timeOffset="49537.75">13794 9966 0,'0'18'32,"0"35"-1,0 17 0</inkml:trace>
  <inkml:trace contextRef="#ctx0" brushRef="#br0" timeOffset="49938.35">14005 9931 0,'0'0'0,"-53"-18"31,36 36 1,-1-1-17,18 1-15,0 0 16,0-1-1,18 1 1,17 0 0,-17-18-16,-1 0 15,1 0-15,-18 17 0,18-17 16,-1 0-16,-17 18 16,0-1-1,0 1 1,-17 0-1,-1-1 1,-17-17 0,17 0 15,0 0-31</inkml:trace>
  <inkml:trace contextRef="#ctx0" brushRef="#br0" timeOffset="50190.96">14129 9825 0,'0'0'15,"17"-35"17,-17 70 14,0 35-30,18 36 15,-18-88-15,0 0-16,18-18 16</inkml:trace>
  <inkml:trace contextRef="#ctx0" brushRef="#br0" timeOffset="50746.45">14146 9948 0,'-35'-35'31,"17"35"-31,71 35 0,-88-88 31,53 53-31,52 18 31,-34-18 1,-1-18-1,0 1-16,36 34 17,-71 1-17,35 17 1,-35 1 0,0-19-1,0 1-15,0 0 16,-18-1-1,1-34 17,17-19-1,-18 1-15,36-18-1,-18 35-15,17 1 16,19-36-1,-19 53-15</inkml:trace>
  <inkml:trace contextRef="#ctx0" brushRef="#br0" timeOffset="50920.45">14499 9807 0,'0'-17'16,"0"-1"-1,0 0 1,0-17-1</inkml:trace>
  <inkml:trace contextRef="#ctx0" brushRef="#br0" timeOffset="51137.44">14517 9842 0,'17'18'47,"-17"0"-31,0-1 0,0 36-1,0-35 1,0 17-1,18-35 1</inkml:trace>
  <inkml:trace contextRef="#ctx0" brushRef="#br0" timeOffset="51687.46">14728 9807 0,'0'0'0,"0"-53"16,0 36 0,0 34 31,0 54-32,18-71-15,-18 17 16,0 1-16,0 0 0,18-1 0,-18 19 15,0-19-15,17 1 16,-17 17 0,18-35 31,-18-35-32,18 17 1,-18-17-1,17 17 1,1 1 0,0 17-1,34 0 1,-52 17-16,18-17 16,0 18-16,-1 0 15,-17 17 1,0-17-1,-35-1 1,0 1 0,17-18-1,1 0-15,-19 0 16</inkml:trace>
  <inkml:trace contextRef="#ctx0" brushRef="#br0" timeOffset="52188.01">14975 9895 0,'0'36'78,"18"-1"-46,-18-17-17,18-18-15,17 17 32,0-17-17,-17-17 1,17-19-1,-35 1 1,18 17 0,-18 1-16,0-1 15,0 0 1,-18 1 0,18 34 15,0 1-16,18 35 1,-18 0 15,0-35-15,17-18-16</inkml:trace>
  <inkml:trace contextRef="#ctx0" brushRef="#br0" timeOffset="52433.06">15346 9772 0,'0'0'16,"0"-53"15,0 71 0,17 70 1,-17-71-32,18 72 31,-18-72-31,18-17 0,-18 18 0</inkml:trace>
  <inkml:trace contextRef="#ctx0" brushRef="#br0" timeOffset="52620.68">15328 9860 0,'0'0'0,"0"-18"16,-17 1-1,52-18 1,0 35-1</inkml:trace>
  <inkml:trace contextRef="#ctx0" brushRef="#br0" timeOffset="52787.68">15575 9754 0,'0'-17'31,"0"34"-31,0-52 16,0 17-16,-17 1 31,17-1-15,0 36-16</inkml:trace>
  <inkml:trace contextRef="#ctx0" brushRef="#br0" timeOffset="53003.91">15575 9807 0,'0'18'47,"18"35"-16,-18-36-15,0 1-1,17 17 1</inkml:trace>
  <inkml:trace contextRef="#ctx0" brushRef="#br0" timeOffset="53420.01">15840 9825 0,'0'0'0,"-18"0"31,0 0-15,1 17 0,-18 1-1,17 17 1,18 1-1,0-19 1,18 1-16,-1-18 16,1 0-16,-1 0 0,1 0 15,17-18 1,-35 1 0,18-19-1,-18 19 1,0-1-16,-18-17 15,18 17 1,0 1 0</inkml:trace>
  <inkml:trace contextRef="#ctx0" brushRef="#br0" timeOffset="53820.01">15946 9825 0,'0'0'0,"17"0"15,-17 17 1,0 1 0,18 0-1,-1-1 1,-17 1 0,0 0-1,0-36 16,0 0-15,18-17 0,17 0-1,-35 17 1,53 1 15,-17 34-15,-1 1-1,-18 17 1,1-17-16,0 17 16,-18-17-16,0-1 15,-18 36 1,0-53 0</inkml:trace>
  <inkml:trace contextRef="#ctx0" brushRef="#br0" timeOffset="55170.06">11571 9860 0,'-18'0'31,"1"0"1,34-18 61,107-70-61,-89 71-32,142-72 15,105-52 32,-176 88-31,-71 53-16,0-17 0,-17 17 0,-1-18 15,19 1-15,-19 17 0,1-18 0,0 18 16,70-35 0,-53 17-1,-17 0 1,-36 18 62,-17 0-62,17 0-1</inkml:trace>
  <inkml:trace contextRef="#ctx0" brushRef="#br0" timeOffset="55671.06">12400 9278 0,'0'0'0,"-18"0"15,18-18 17,-17 18-17,17 18 32,53-18-31,0 18-1,0-18 17,-36 0-32,19 17 15,-19-17 1,1 0-1,-18-17 1,0 34 62,-18 1-62,-17 17-1,17 18 1,1-18 0,-1-17-1</inkml:trace>
  <inkml:trace contextRef="#ctx0" brushRef="#br0" timeOffset="57343.35">11465 9878 0,'-17'17'0,"34"-34"78,1 17-63,0-18 1,34 0 0,-34 18-16,70-35 31,36-35 0,-18-1 0,-71 53-15,-17 18 0,-1-17-16,1-1 15,35 1 1,-18-1-1,0-17 1,1 17 0,16 0-1,-52 1-15,18 17 0,0 0 16,-18-18-16,17 18 0,19 0 16,-1-18-1,-35 1 1,35 17-16,0-18 15,1 1 1,-19-1 0,1 18-1,17-18 32,-17 1-31,0 17 15,-36 0 32</inkml:trace>
  <inkml:trace contextRef="#ctx0" brushRef="#br0" timeOffset="57885.88">12418 9260 0,'0'0'15,"-18"-17"1,0 17-1,18-18 17,0 36-1,18-18-15,17 17-1,18 1 1,-17 0-1,-19-18-15,1 0 0,17 0 16,-17 0-16,17 0 16,-17 0-1,-1 0 1,-34 17 46,-19 1-30,36 0-17,-35 17 1,35-17 0,-17 17-1,-1-18 1,18 1-1</inkml:trace>
  <inkml:trace contextRef="#ctx0" brushRef="#br0" timeOffset="65957.62">26882 9172 0,'0'-17'16,"0"34"77,35-17-77,-17 0-16,35 18 31,35-18 0,35 18 1,-70-18-17,0 0 1,0 0 0,-35 0-16,-1 17 15,1-17-15,17 0 16,18 0-1,-35 0-15,-1 0 16,1 0-16,52 0 16,-52 0-1,0 0-15,35 0 16,0 0 0,0 0-1,17 0 16,-52 0-31,-1 18 0,1-18 0,0 0 16,52 0 0,-35 0-1,1-18-15,-19 18 16,54 0 0,-18 0-1,-35 0-15,-1 0 0,18 0 16,-17 0-16,0 0 15,-1 0-15,1 0 0,0 0 0,52 0 16,1 0 0,-18 0-1,-36 0-15,1 0 16,0 0-16,70 0 16,0 0-1,-18 0 16,-17 0-15,-35 0-16,35 0 16,-35 18-16,-1-18 0,19 0 15,-19 0-15,36 0 16,35 0 0,-17 0-1,-1 0 1,-52 0-16,17 0 15,-17 0-15,35 17 16,0-17 0,0 0-1,0 0 1,0 0 0,17 18-1,1-18 16,-36 0-31,-17 0 0,17 18 16,-18-18-16,36 0 16,18 17-1,-1-17 1,-17 18 0,-35-18-16,0 0 0,-1 0 15,36 0 1,-35 0-16,0 18 15,17-18-15,18 0 16,0 0 0,0 0-1,52 17 17,-52-17-1,-35 0-31,35 0 15,-35 0-15,17 18 16,-18-18-16,36 0 16,-35 0-16,35 18 15,0-18 1,0 0 0,-18 0-1,0 0 1,-17 0-16,0 0 15,-1 0 1</inkml:trace>
  <inkml:trace contextRef="#ctx0" brushRef="#br0" timeOffset="68650.39">7638 14587 0,'0'0'0,"-18"-17"31,18-1 16,0 0 0,0 54-32,18 70 32,-1 17-16,-17-88-15</inkml:trace>
  <inkml:trace contextRef="#ctx0" brushRef="#br0" timeOffset="68984.5">7549 14623 0,'0'0'16,"-70"-71"-1,70 53-15,-18 18 0,1-35 16,17 0 0,35-18-1,35 35 1,-34 18-16,-19 0 15,36 18-15,-17-18 0,-19 18 0,1-18 16,88 70 0,-89-17-1,-17 0 1,-35-18 0,0-17-1,-18 0 16</inkml:trace>
  <inkml:trace contextRef="#ctx0" brushRef="#br0" timeOffset="69382.87">7779 14570 0,'17'0'0,"-34"0"0,34-18 16,19-17 0,-1 35-1,-17 0-15,-1 0 16,36 17 0,-35 36-1,-1-17 16,-17-19-31,0 1 16,0 17 0,-17-70 31,17 0-32,0-18 1,0 0-1,0 35 1</inkml:trace>
  <inkml:trace contextRef="#ctx0" brushRef="#br0" timeOffset="69549.86">8061 14393 0,'0'0'0,"0"-53"16,-18 1 15,18 34-15,0 36-1</inkml:trace>
  <inkml:trace contextRef="#ctx0" brushRef="#br0" timeOffset="69766.12">8132 14482 0,'0'0'0,"17"0"47,1 35-31,-18-18-1,0 36 1,0-35-1,0 35 1</inkml:trace>
  <inkml:trace contextRef="#ctx0" brushRef="#br0" timeOffset="70165.97">8326 14464 0,'0'-18'0,"0"1"31,-18 17-31,18 17 32,-18 36-1,18-35-31,0-1 15,18 19 1,17-19 0,0-17-1,1-17 1,-36-1 0,17 0-1,-17-34 1,-17 16-1,-19 19 1,1-1 0,0 36-1</inkml:trace>
  <inkml:trace contextRef="#ctx0" brushRef="#br0" timeOffset="70566.97">8449 14411 0,'0'0'0,"18"-18"16,-18 1-1,17-1 1,1 18 0,0 18-1,-18-1-15,17 1 16,1 0-16,-1 17 15,-17 0 1,0 0 0,0-52 15,0-18-15,-17-18-1,17-18 16,0 1 1,17 52-17,1 18-15,0 0 0,-1 0 16</inkml:trace>
  <inkml:trace contextRef="#ctx0" brushRef="#br0" timeOffset="70999.07">7691 15311 0,'0'0'0,"0"-71"31,0 89 0,35 176 1,-18-53-1,-17-88-16</inkml:trace>
  <inkml:trace contextRef="#ctx0" brushRef="#br0" timeOffset="71352.1">7849 15416 0,'0'0'0,"0"-17"15,-17 17 1,-19 0 0,1 35-1,35 0 1,0-17 0,0 17-1,18-35 1,17 18 15,0 0-15,-17-18-1,0 17 1,-1 18 0,1-17-1,0 0 1</inkml:trace>
  <inkml:trace contextRef="#ctx0" brushRef="#br0" timeOffset="71849.4299">8043 15452 0,'0'0'0,"0"-18"31,0 53 16,18 18-16,0-35-15,-18 0-1,0-54 48,0-34-32,0 52-31,0-17 16,0 17-1,35 0 1,18 36 15,-18 0-15,-35 17-1,18-35-15,-18 18 0,0-1 16,0 19 0,0-19-1</inkml:trace>
  <inkml:trace contextRef="#ctx0" brushRef="#br0" timeOffset="72265.55">8290 15399 0,'0'0'0,"-35"-18"31,17 89 47,54-18-47,17-36 0,-18-34-15,-18-1 0,-17-17-1,0-1 1,-17 19 0,-36-1-1,0 0 1,35 36-1</inkml:trace>
  <inkml:trace contextRef="#ctx0" brushRef="#br0" timeOffset="72899.37">8449 15363 0,'0'0'0,"18"-35"31,-18 53 16,0 35-16,0-36-31,17 36 31,36-35 1,-35-36-32,-1 18 15,1-35 1,-18 17-16,18 1 16,-18-19-1,0 19 1,0-1 15,-18 18-15,18 18-1,0 17 1,0-17 0,18 17-1,-1-35 1,1 0-16,17 0 31,1-18-15,-19-17-1,-17 17-15,0 1 16,0-36 0,-17 35-16,17 1 0,-18-1 15,0 0-15,1 18 0,-1-17 0,-17 17 16,17-18-16,-17 0 15,17 18 1,1 0-16</inkml:trace>
  <inkml:trace contextRef="#ctx0" brushRef="#br0" timeOffset="73166.36">8731 14993 0,'0'-18'0,"0"36"0,18-106 32,0 141 30,70 141-31,-53-141-15,-17 17 0,-1-52-1</inkml:trace>
  <inkml:trace contextRef="#ctx0" brushRef="#br0" timeOffset="73599.37">9013 15169 0,'-17'-17'15,"17"-1"-15,53 1 78,-36-1-46,-17 0-17,0 1 1,0-1-16,0 0 31,-35 1-15,17 17-1,-17 35 17,35-17-32,-17-1 15,17 1-15,0 0 0,0-1 16,0 36 0,35-18-1,0-35 1</inkml:trace>
  <inkml:trace contextRef="#ctx0" brushRef="#br0" timeOffset="74151.62">9331 15081 0,'0'0'15,"-35"-53"16,-1 53 1,19 18-17,-18 17 1,35 18 0,0-18-1,0 1 1,17-36-16,1 0 0,-1 0 15,19 0 1,-1-36 0,-17-16-1,-1-1 1,-17-36 0,0 54-16,0 17 15,0-17-15,-17-18 0,-19-35 16,-17 0 31,53 106-16,0 34-15,0-34-16,18 0 0,-18 35 15,35 35 1,-17-18-1,0 1 1,-1-53-16,-17-1 16,0 1-16,18-18 0</inkml:trace>
  <inkml:trace contextRef="#ctx0" brushRef="#br0" timeOffset="74665.53">9560 14905 0,'0'-18'16,"0"36"-16,0-53 0,-17-1 16,-1 36-1,0 0 1,1 18 0,-1 17-1,18-17 1,0-1-16,0 1 15,35 0 1,1-36 0,-1 0-1,-35 1-15,18-1 16,-1 1 15,-17 52 0,0 0 1,18-17-32,-18-1 0,17 1 0,1 35 15,0 35 1,-1-53-16,-17 36 16,18-53-16,-18 35 15,0-36-15,0 36 16,-18-53-16,1 35 15,-36-35 1,18 0 0,17 0-1</inkml:trace>
  <inkml:trace contextRef="#ctx0" brushRef="#br0" timeOffset="75131.53">9790 15028 0,'0'0'0,"17"-17"15,1-19 1,-1 19 0,1 17-16,0 0 15,-1-18 1,1 18-1,-18-18 1,0 1 0,0-1-1,0 1 1,-35 34 15,-1 18-15,36-17-1,0 0-15,-17-1 0,17 36 32,0-35-32,0 0 0,17-18 0,-17 17 0,18 1 15,17 0 1,18-1 0,0-34-1,-17-1-15,-1 18 16,-18-18-16,19 1 15,-19-1-15</inkml:trace>
  <inkml:trace contextRef="#ctx0" brushRef="#br0" timeOffset="76800.8">10195 13952 0,'-17'18'31,"-1"-18"-31,18 18 63,0-36-16,71 18-32,-54-18 1,18 18-16,18 0 0,-17-17 0,405-54 31,-53 18 1,-300 36-17,-70 17-15,-1-18 16,-52 18 46,17 0-46</inkml:trace>
  <inkml:trace contextRef="#ctx0" brushRef="#br0" timeOffset="77182.75">11183 13723 0,'0'0'16,"-18"0"-16,18-18 16,-17 1-1,-1 17-15,0 0 47,89 35 0,35-17-16,-88-1-15,-1-17 0,-17 18-1,0 17 1,-17-17-16,-1 17 15,-35 18 1,18 0 0,17 0-1,0-35 1</inkml:trace>
  <inkml:trace contextRef="#ctx0" brushRef="#br0" timeOffset="96243.33">11695 13564 0,'-18'-53'32,"18"89"46,0 52-47,0-71-31,18 107 31,-1-1 1,1-87-1,-18-19-31</inkml:trace>
  <inkml:trace contextRef="#ctx0" brushRef="#br0" timeOffset="96842.86">11695 13635 0,'-36'-53'32,"72"106"-32,-72-124 15,54 54 1,17-1 0,-17 18-16,17 0 15,-17 0-15,17 0 16,0 18-1,-17-1 1,-18 19 0,0-19-1,-35 18 1,17-17 0,18 0 15,0-36 16,35 18-16,-17 18-15,0-18-16,-18 17 0,17-17 15,1 18-15,-18 0 16,18 17-1,-18 0 1,0-17-16,0 0 16,-18-1-1,0 1-15,-17-18 16,-18 17 0,18-17-1</inkml:trace>
  <inkml:trace contextRef="#ctx0" brushRef="#br0" timeOffset="97409.95">12065 13670 0,'0'-35'31,"0"17"-15,-18 18-1,-17 0 1,35 18 0,-18-1-1,1 19-15,17-19 16,-18 19-1,18-1 1,35-17 0,-17-18-1,0 0-15,-1 0 16,1-18-16,0 0 16,17-17-1,-35 17-15,0 1 16,0-19-1,0 19 1,0-1 15,0 36-15,0-1 0,0 19 15,0-19-31,0 19 15,18-36-15,-18 17 16,17 1-16,1-18 16</inkml:trace>
  <inkml:trace contextRef="#ctx0" brushRef="#br0" timeOffset="97642.98">12277 13635 0,'0'0'0,"0"-18"0,0-17 32,0 70 15,17-35-32,-17 18-15,18-1 16,17 19-1,-17-36 1,17 0-16</inkml:trace>
  <inkml:trace contextRef="#ctx0" brushRef="#br0" timeOffset="97958.95">12453 13564 0,'0'0'15,"0"-35"1,0 17-1,0 1 1,0 34 0,0 1-1,0 70 1,18 0 0,-1-17 15,-17-53-31,18-1 0,0 36 15,-18 53 1,0-88-16,0-1 0,0 19 16,-36 16-1,-17-16 1,0-19 0,18-17-1</inkml:trace>
  <inkml:trace contextRef="#ctx0" brushRef="#br0" timeOffset="98408.95">12506 13652 0,'0'0'0,"0"-17"16,0-1-1,18 18 1,17-17 0,0 17-1,-17 0-15,-1 0 16,-17-18 0,18 18-16,-18-18 0,0 1 15,18-1 1,-18 0-1,0 1 1,-18-1 0,0 18-1,1 18 1,-18 17 0,17 18 15,18-18-16,-18 18 1,36-35 0,17-18-1</inkml:trace>
  <inkml:trace contextRef="#ctx0" brushRef="#br0" timeOffset="98776.58">12859 13441 0,'-18'-18'16,"0"18"-16,-34 0 31,34 53 0,18-35-31,18 17 31,17-17-15,-18-18-16,1 0 16,0 0-16,-1 17 15,19 1 1,-36 0 0,0-1-1,0 1 1,-18-1-1,-17-17 1,-1 0 0</inkml:trace>
  <inkml:trace contextRef="#ctx0" brushRef="#br0" timeOffset="99634.78">12735 13141 0,'0'0'0,"0"-18"31,18 36 0,0 0-15,-18 35-1,0-36 1,-18-17-16,18 18 0</inkml:trace>
  <inkml:trace contextRef="#ctx0" brushRef="#br0" timeOffset="100351.68">13458 13141 0,'18'-53'31,"-36"106"-31,54-141 32,-19 88-32,19 35 31,17 71 0,-53-88-31,35 105 16,-18 0 15,1-87-15,0-36-1,-18-18 1</inkml:trace>
  <inkml:trace contextRef="#ctx0" brushRef="#br0" timeOffset="101125.32">13370 13300 0,'-194'-36'32,"388"72"-32,-335-89 31,159 53-31,17 0 0,36 0 16,158-18 15,-159 1 0,-34-19-15,-36 19-1,0-19 1,0 1 0,0 17-1,-18 1 1,18 34 15,0 19-15,18-19-1,17 89 1,-35-88-16,0-1 16,0 1-16,18 17 0,-1 18 15,-17-35 1,18 0-1,-18-54 32,0 1-31,0 0 0,0-1-1,0 19 1,18-1-1,-1 18 1,19 0 0,-19 0-1,1 18-15,17-1 16,-35 19 0,0-19-1,0 1 1,0 0-16,0-1 15</inkml:trace>
  <inkml:trace contextRef="#ctx0" brushRef="#br0" timeOffset="101575.33">13952 13282 0,'0'-35'31,"0"17"-15,18 1 15,17 17-15,-17 0-16,-18-18 16,18 0-1,-1 18 1,-17-17-1,0-1 1,0 0 0,-17 1 15,-1 34-15,-17 1-1,17 17 1,0 18-1,18 0 1,36-18 0,-19-17-1,1-18-15,17 18 16</inkml:trace>
  <inkml:trace contextRef="#ctx0" brushRef="#br0" timeOffset="101991.32">14288 13141 0,'0'0'15,"-18"-18"1,0 18 15,1 18-15,-1-18-16,18 18 0,-18-18 15,18 17-15,-17 36 16,17-35-16,0-1 16,17 19-1,19-19 1,-1 1 0,18-36-1,-18-17 1,-17 17 15,-18 1-31,17-1 16,-17 1-16,0-19 15,-35 1 1,-18 17 0,0 1-1,36 17-15,-1 0 16,18 17-16</inkml:trace>
  <inkml:trace contextRef="#ctx0" brushRef="#br0" timeOffset="102758.39">14411 13141 0,'18'-35'31,"-1"17"-15,1 0 0,0 18-16,-1 0 15,18 18 1,1 17 0,-19 1-1,-17-1 1,0 0-1,0-52 48,-17-54-32,17 53-31,0-52 31,17 35-15,-17 17-16,18 0 31,0 36 1,-1 0-17,1-18-15,0 17 16,17 1-1,-18-18 1,1 0 0,0-18-1,-1 1 1,-17-1 0,0 0-1,-17 1 1,-1 17 15,0 0-15,1 17-1,-1 19 1,18 16 0,0-16-1,0-1 1,18-35-16,-1 18 15,1-1 1</inkml:trace>
  <inkml:trace contextRef="#ctx0" brushRef="#br0" timeOffset="103460.52">14887 13088 0,'0'0'0,"18"-35"15,-18 17 1,17 18-16,-17 18 78,18 35-47,0-36 0,-18-34 16,0-19-31,0 19-16,0-1 16,0-35-1,17 53 16,1 0-15,0 0-16,-1 0 16,-17 18-16,18 0 15,0-18-15,-1 17 16,1 18 0,-18-17-1,0 0 1,-18-71 46,18-18-30,53 36-1,35 53 0,-70-1-15,0 1-1,-1 17 1,-17 18 0,-17-35-1</inkml:trace>
  <inkml:trace contextRef="#ctx0" brushRef="#br0" timeOffset="104743.1">16087 13035 0,'-18'0'47,"0"0"-31,1 0 31,-1-17-16,36 17 0,70 0-15,-53 0-16,0-18 15,1 18-15,70 0 0,105-18 16,-158 18 0,141-17-16,36-1 15,-19 0 16,-176 18-31,18-17 0,18-1 16,-53 18-16,17 0 0,-18-18 0,1 18 16,17-17-1,-52 17 32,-19 0-31</inkml:trace>
  <inkml:trace contextRef="#ctx0" brushRef="#br0" timeOffset="105458.07">17198 12735 0,'0'0'0,"0"-17"47,0 34 0,123 36-16,-17-18-15,-53 1 15,-35-36-15,-89 35 78,54-17-79,-1-1-15,-17 19 16,17-19-16,-17 19 16,-1 16-1</inkml:trace>
  <inkml:trace contextRef="#ctx0" brushRef="#br0" timeOffset="106024.5">18380 12718 0,'0'-71'31,"0"53"-31,0 36 32,35 88-17,-17-71 1,17 71 0,-17 70 15,-18-105 0,0-53-31</inkml:trace>
  <inkml:trace contextRef="#ctx0" brushRef="#br0" timeOffset="106357.52">18344 12806 0,'-17'-18'0,"34"36"0,-69-89 15,34 54-15,0-1 0,18 0 16,0-17 0,53 35-1,35 18 1,-70-18-16,0 0 0,17 17 15,-17 1-15,-1 0 0,1-18 16,-1 35-16,-17 18 16,0 0-1,-17-18 1,-18 0 0,17-35-16,0 18 15,1-18-15</inkml:trace>
  <inkml:trace contextRef="#ctx0" brushRef="#br0" timeOffset="106774.5">18644 12771 0,'0'-18'31,"0"36"1,-17 52-1,17-52-31,0-1 0,0 1 16,53 17 15,70-70 16,-123 17-32,0 1-15,18-19 16,-18 1 0,0 0-1,-53 0 1,0 35-1,0 0 1,35 17 0</inkml:trace>
  <inkml:trace contextRef="#ctx0" brushRef="#br0" timeOffset="107190.45">18979 12629 0,'0'0'0,"0"-17"15,-17 17 1,-1 0 0,-17 17-1,17 1 1,18 0-1,0 17 1,36 0 0,-1-17-1,18 0 1,-18-1 0,-35 1-16,18 17 31,-18-17-16,-36-1 17,1-17-17,0 0 1,17 0-16</inkml:trace>
  <inkml:trace contextRef="#ctx0" brushRef="#br0" timeOffset="107540.22">19138 12471 0,'0'-18'0,"18"-17"31,-1 52 1,-17 1-32,36 88 31,-19-53-15,1 17-1,0-17 1,-18-35-16,17 0 0,1 17 31,0-35-15</inkml:trace>
  <inkml:trace contextRef="#ctx0" brushRef="#br0" timeOffset="108140.22">19138 12629 0,'-17'0'0,"34"0"0,-70-17 16,53-1-1,71 18 1,-1 0-1,19 0 1,-72 0-16,36 18 16,-18-18-1,-17-18 1,0 18 0,17 0-1,-17 0 1,17 0 15,-17 0-15,-18-17-1,0-1 17,0-17-17,-18 17 1,-17 0-1,17 1 1,0 34 0,1 19-1,-1 17 1,18-1 0,0 1-1,0-17 1,53-1 15,-35-35-31</inkml:trace>
  <inkml:trace contextRef="#ctx0" brushRef="#br0" timeOffset="108658.23">19703 12612 0,'0'0'15,"0"-71"17,0 54-17,17 17 1,1 35 0,17 0-1,-17 0 1,-18 1 15,0-19-15,0 1-1,-18-36 17,18-17-17,0 0 1,0-18-1,0 35-15,0 1 0,35-54 32,-17 53-17,0 1 1,-1 17 0,-17-18-1,18 0 16</inkml:trace>
  <inkml:trace contextRef="#ctx0" brushRef="#br0" timeOffset="108907.22">19914 12488 0,'0'18'31,"0"0"-15,18 17-1,-18 0 1,0-17-1,0-1-15,18 1 32,-1 0-32</inkml:trace>
  <inkml:trace contextRef="#ctx0" brushRef="#br0" timeOffset="109306.22">20126 12488 0,'0'0'16,"0"-17"-16,0-1 15,-18 18 1,18 18 0,-17 17-1,17 0 1,0 18-1,0-18 17,17-17-17,36-18 1,-17 0 0,-19 0-1,1-35 1,-18 0-1,0-1 1,-18 19-16,-17-1 16,0 0-1,17 18 1</inkml:trace>
  <inkml:trace contextRef="#ctx0" brushRef="#br0" timeOffset="109723.22">20267 12453 0,'18'0'15,"-1"-18"17,-17 36-17,18-18-15,-18 18 0,18 35 31,-18-18-15,0-17-16,0-1 16,0 1-16,0-1 15,0-34 17,0-18-17,0-18 1,0 0-1,17 0 17,1 17-17,0 36 1,17-17 0,-18 17-1</inkml:trace>
  <inkml:trace contextRef="#ctx0" brushRef="#br0" timeOffset="110539.22">19068 13176 0,'0'-35'31,"0"70"-31,0-52 47,0 34-16,17 54 1,1 52-1,0 1 0,-1-71-15,1-36-1,-18 1 1,0 0-16</inkml:trace>
  <inkml:trace contextRef="#ctx0" brushRef="#br0" timeOffset="110873.22">19050 13212 0,'-18'-53'31,"36"106"-31,-36-124 0,18 53 16,71 1-1,-1-1 1,1 36 0,-18 17-1,-35 0 1,-18 1 0,-53 34-1,17-35 1,1-17-1</inkml:trace>
  <inkml:trace contextRef="#ctx0" brushRef="#br0" timeOffset="111605.9">19315 13212 0,'0'0'0,"17"-18"16,1 0-16,0 18 16,17-17-1,0 34 1,0 1 0,-35 17-1,0-17 1,0-1-1,0 1-15,0 17 16,0-52 31,0-1-31,0 0-16,0-17 15,18 0 1,0 17-16,-18 1 0,0-1 15,17-17 1,1 35 0,0 0-1,-1 0 1,-17 17 0,18 1-16,-18 0 15,17 17 1,-17-17-1,18-1 17,-18 1-32,18-18 15,-1 17 1,1-17 0,-18-35 15,0 0-16,0 17-15,-18 1 16,18-1-16,-17 0 16,-36-17-1,18 35 1,-1 0 0,36 18-1</inkml:trace>
  <inkml:trace contextRef="#ctx0" brushRef="#br0" timeOffset="112205.9">19773 12965 0,'0'-18'0,"0"36"0,0-54 16,0 19-1,0-1 1,0 53 15,18 18-15,-1-35-16,-17 0 16,18 34-16,17 37 15,-17-19 1,-18-35-1,0-17 32,0-36-31,0-17 0,0 0-1,0 17-15,0 1 16,0-19-1,18 1 1,-1 17 0,19 18-1,-1 18 1,18 17 0,-36-17-1,1 17 1,-18-17-16,0 0 15,0-1-15,-18-17 16,1 18-16,-19-1 31,1 1-15,0-36 0</inkml:trace>
  <inkml:trace contextRef="#ctx0" brushRef="#br0" timeOffset="112707.9">20214 13123 0,'0'-35'31,"0"70"-31,0-88 16,-17 53-1,-19 0 1,1 18 15,17 17-15,18-17-16,-17 17 16,17 1-1,35-19 1,-17 1-1,17-36 1,-17 1 0,-1 17-16,1-36 15,-1 1 1,1 17 0,-18 1-1,0 34 16,0 1 1,0 17-17,0-17 1,18-18-16,-18 18 16,17-18-1</inkml:trace>
  <inkml:trace contextRef="#ctx0" brushRef="#br0" timeOffset="113255.9">20426 13000 0,'0'-106'32,"0"212"-32,-18-247 31,1 194 0,17 70 0,17-88-15,-17 36 0,18-71-16,-18 18 0,0-1 31,0-34 0,17-1-15,-17 0-16,18 18 0,-18-17 15,0-1-15,0 0 16,18 1 0,17-1 15,0 36-16,-17-18-15,0 17 16,17 1 15,-35 17-15,0-17 0,-18 0-1,-17-18 1,17 0-16,1 0 15,-19 0-15</inkml:trace>
  <inkml:trace contextRef="#ctx0" brushRef="#br0" timeOffset="113463.9">20655 12912 0,'0'0'0,"0"-53"31</inkml:trace>
  <inkml:trace contextRef="#ctx0" brushRef="#br0" timeOffset="113672.28">20673 12982 0,'0'36'47,"0"-1"-31,0-18-1,0 1-15,0 0 16,0-1-16,0 19 31</inkml:trace>
  <inkml:trace contextRef="#ctx0" brushRef="#br0" timeOffset="113956.27">20849 12876 0,'0'0'0,"0"-35"16,0 17 15,0 54-15,0-19-1,0 19-15,18 87 47,-18-88-31,0-17-16,0 0 16,17-1-16</inkml:trace>
  <inkml:trace contextRef="#ctx0" brushRef="#br0" timeOffset="114122.28">21061 12876 0,'0'0'0,"-18"-35"15,18 17 1</inkml:trace>
  <inkml:trace contextRef="#ctx0" brushRef="#br0" timeOffset="114339.26">21061 12947 0,'-18'18'15,"18"17"17,0-17-17,0 17 1,0 0 0,0-17-1</inkml:trace>
  <inkml:trace contextRef="#ctx0" brushRef="#br0" timeOffset="114638.64">21255 12665 0,'0'0'0,"0"-18"15,-18 18 1,1 18 0,17 35-1,0 35 1,0 0 0,0-17-1,0-18 1,17-36-1,1-17 1</inkml:trace>
  <inkml:trace contextRef="#ctx0" brushRef="#br0" timeOffset="114843.03">21361 12947 0,'0'0'0,"0"18"78,0-1-63,53 19 17,-18-19-17</inkml:trace>
  <inkml:trace contextRef="#ctx0" brushRef="#br0" timeOffset="115090.05">21537 12965 0,'0'0'16,"18"-36"15,-18 54 16,-18 105-16,18 19 0,0-37 1,-18-69-17</inkml:trace>
  <inkml:trace contextRef="#ctx0" brushRef="#br0" timeOffset="115322.04">21272 12806 0,'-17'-35'32,"34"70"-32,36-70 31,18 35-15</inkml:trace>
  <inkml:trace contextRef="#ctx0" brushRef="#br0" timeOffset="118004.69">13847 15505 0,'0'0'16,"0"-18"15,0 36 0,0-1-15,17 71-1,-17-70 1,0 106 0,0 17 31,0-88-16,0-36-31</inkml:trace>
  <inkml:trace contextRef="#ctx0" brushRef="#br0" timeOffset="118337.79">13829 15681 0,'-18'-18'0,"36"36"0,-53-53 15,35 17-15,-36-35 16,36 18 15,36 17-15,17 1 0,-1 34-1,19 1 1,-53 0-16,17-1 15,-17 18 1,-18-17-16,0 0 16,-18 35-1,18-36-15,-18 1 16,1 0-16,-1-1 16,-17-17-1</inkml:trace>
  <inkml:trace contextRef="#ctx0" brushRef="#br0" timeOffset="118704.93">14323 15311 0,'0'-18'15,"0"36"-15,-35-54 16,17 36-16,0 18 16,1 0-16,-19 34 15,19 37 1,-1 34-1,18-105 1,0 70-16,0-53 0,0-17 16,18 35-16,-1-36 15,-17 19-15,0-19 0,18-17 16,17 53 0,1-35-16</inkml:trace>
  <inkml:trace contextRef="#ctx0" brushRef="#br0" timeOffset="119437.68">14570 15469 0,'-18'0'16,"36"0"-16,-36-35 16,0 35-16,1-18 31,-18 36-16,17 17 1,-17 18 0,35-35-16,0 52 15,0-34 1,0-19-16,0 1 0,0 0 16,0-1-16,0 1 0,35 35 15,0-36 1,18-17-1,-18-17 1,18-18 0,-35 35-1,-18-18-15,18 0 0,17-35 32,-35 36-32,17-19 15,-17 19-15,0-36 16,-17 0-1,-18 18 1,-18 17 0,0 0-1,35 18-15,0 18 0,1-18 16,-36 18 0,35-1-16,1 19 15,17-1 1,17 0-1,19 0 1,-19-35 0,1 0-16,-1 18 0,1-18 15,0 0-15,-1-18 16,1 18-16</inkml:trace>
  <inkml:trace contextRef="#ctx0" brushRef="#br0" timeOffset="119870.74">14905 15134 0,'0'0'0,"0"-17"16,0-1-16,0-35 16,0 35-1,17 36 17,-17 0-32,0-1 0,18 19 15,0 69 1,-1-69-16,-17-19 0,0 19 0,18 34 15,0 54 1,-18-107-16,17 71 16,-17-52-16,0 34 15,0-52-15,0 0 16,0 17-16,0 0 16</inkml:trace>
  <inkml:trace contextRef="#ctx0" brushRef="#br0" timeOffset="120537.93">15205 15346 0,'0'0'16,"-18"-88"-1,18 70 1,0 36 15,0 17-15,0-17-16,0-1 15,0 18-15,35 71 16,-35-70 0,18 17-16,0 17 15,-18-35 17,0-17-32,17-18 0,-17-18 46,18-35-14,-18 36-17,0-18 1,0-18 0,0 35-1,0 0 1,0 1-1,18 17 1,-1 17 0,36 1-1,-18 17 17,-17-17-17,-18 0-15,18-18 0,-18 17 16,0 1-1,0-1-15,0 1 16,0 0 0</inkml:trace>
  <inkml:trace contextRef="#ctx0" brushRef="#br0" timeOffset="120903.47">15505 15081 0,'0'0'0,"-36"-53"15,36 36 1,0 34 0,53 36-1,18 35 1,-54-52-16,1-19 0,17 36 16,-17-17-16,-18-19 15,18 18-15,-18-17 0,17 88 16,-17-88-1,-35 52-15,-18-17 16,35 0 0</inkml:trace>
  <inkml:trace contextRef="#ctx0" brushRef="#br0" timeOffset="121456.06">16563 15399 0,'0'0'16,"-18"0"-16,1-18 15,17 0 17,88 18-1,-71 0-31,125 0 31</inkml:trace>
  <inkml:trace contextRef="#ctx0" brushRef="#br0" timeOffset="121685.2">16633 15558 0,'0'0'16,"36"-18"31,87 0-16,-105 1-31,0 17 0</inkml:trace>
  <inkml:trace contextRef="#ctx0" brushRef="#br0" timeOffset="122236.66">17621 14887 0,'0'-17'0,"0"34"0,0-105 31,18 106 0,0 35-15,-1-18-16,36 124 31,-35-1 1,-18-140-32,0 0 0,0 17 31</inkml:trace>
  <inkml:trace contextRef="#ctx0" brushRef="#br0" timeOffset="122570.15">17657 14834 0,'-53'-70'32,"106"140"-32,-89-193 31,54 123-31,0 0 16,105 0-1,-17 35 1,-36 18-1,-70-35-15,0 17 16,0-17-16,-17 17 16,-19 0-1,-34 18 1,35-35 0</inkml:trace>
  <inkml:trace contextRef="#ctx0" brushRef="#br0" timeOffset="122903.31">18221 14517 0,'-18'0'31,"36"0"-31,-71 53 16,35-36-16,1-17 0,17 18 15,-53 105 1,53-87-16,-18 87 16,18-35-1,36 36 1,-1-71-1,-18-36 1,1-17 0</inkml:trace>
  <inkml:trace contextRef="#ctx0" brushRef="#br0" timeOffset="123653.45">18380 14482 0,'0'0'0,"0"-36"31,0 72 0,0 16-15,17 37 0,1-1-1,17 0 1,-17 0 0,-18-70-16,18 17 15,-18 0 1,0-52 15,0-19-15,0 19-1,0-18-15,0-1 16,0 1 15,0 0-15,0 17-1,0 0 1,17 18 0,1 0-16,-18 18 0,35-18 15,-17 0-15,-18 18 0,35-18 16,-35 17-16,35 1 16,-35 0-16,18-1 0,-18 36 31,0-18-16,-18-17 1,1 0 0</inkml:trace>
  <inkml:trace contextRef="#ctx0" brushRef="#br0" timeOffset="124003.45">18803 14429 0,'-35'-36'31,"35"19"-31,35 70 0,-70-89 16,35 54-1,35 88 1,-17-89-16,-18 19 16,17-1-16,1-17 0,35 123 31,-53-124-31,18 19 0,-18-19 0,0 1 16,0 52-1,0-52-15,0 17 16,0-17-1</inkml:trace>
  <inkml:trace contextRef="#ctx0" brushRef="#br0" timeOffset="124621.33">19191 14517 0,'-53'-71'31,"106"142"-31,-123-142 16,52 89 15,-17 52-15,35-17-1,0 18 1,17-1 0,1-34-1,-18-19-15,35 1 16,0-18 0,18-18-1,-17-17 1,-19 17-16,1-17 15,0 35-15,-18-53 16,0 0 0,0-17-1,-18 35 1,-35 17 15,18 0-15,-36 36-1,54-18-15,-1 18 16,0-1-16,1 1 0,17-1 16,0 1-16,0 0 15,0 17 1,35-17 0,18-1-1,-36-17-15,36-17 31</inkml:trace>
  <inkml:trace contextRef="#ctx0" brushRef="#br0" timeOffset="124969.32">19438 14270 0,'0'-18'15,"0"1"-15,0-1 16,18 0 0,35 36-1,0 53 1,17 17-1,-17 18 1,-53-89-16,18 18 16,-18-17-16,0 17 0,-18 71 15,-35-18 1,0-17 15,0-18-31</inkml:trace>
  <inkml:trace contextRef="#ctx0" brushRef="#br0" timeOffset="126036.51">20249 14305 0,'0'0'0,"0"-35"16,18-18-1,-18 35 1,18 18 0,-18 18-1,35 88 1,0 88 31,-35-177-47,18 107 31,-18-89 0</inkml:trace>
  <inkml:trace contextRef="#ctx0" brushRef="#br0" timeOffset="126368.95">20320 14235 0,'0'0'0,"-18"-18"16,18 0-16,-17-35 16,17 36 15,53 34-16,-36-17-15,1 0 0,0 18 0,-1-18 16,54 35 0,-18 18-1,-36-53-15,-17 18 0,0 0 16,0 34 0,-35-16-1,0-1 1,-1-35-1</inkml:trace>
  <inkml:trace contextRef="#ctx0" brushRef="#br0" timeOffset="126719.85">20779 14005 0,'-18'0'16,"36"0"-16,-89 0 31,71 18-31,-18 0 0,1-1 16,-18 160 15,35-160-31,17 160 31,54-72 1,-54-105-32,1 18 0,17-18 15</inkml:trace>
  <inkml:trace contextRef="#ctx0" brushRef="#br0" timeOffset="127068.9">21361 13935 0,'0'-53'31,"0"106"-31,53-124 16,-36 89-1,19 17 1,52 71-1,-88-71-15,17-17 0,1 17 16,-18 71 0,0-88-16,0-1 0,-18 54 15,1-54-15,-1 1 0,0 17 16,-34 18 0</inkml:trace>
  <inkml:trace contextRef="#ctx0" brushRef="#br0" timeOffset="128021.48">18239 15522 0,'0'0'0,"-18"0"16,0 18 31,54-36 0,-19 18-32,1 0-15,141-35 16,529-71 15,-318 53-15,0 0-1,-281 36-15,158-19 16,-177 36-16,1-17 16,352-54-1,-352 54-15,-19-1 16,-16 18-16,17-18 0,-18 18 0,0-17 16,0 17-16,1 0 15,-1-18 1,-53 18 31</inkml:trace>
  <inkml:trace contextRef="#ctx0" brushRef="#br0" timeOffset="128468.33">19473 15804 0,'0'-35'31,"0"70"-31,0-87 32,18 122-1,-18 159 0,0-193-31,-18 87 31,18-105-31,-17 17 16</inkml:trace>
  <inkml:trace contextRef="#ctx0" brushRef="#br0" timeOffset="128785.37">19473 15804 0,'0'-35'16,"0"18"-16,18-36 31,53 35 0,-54 36-31,71 52 32,-70 18-1,-18-52-16,-35 17 1,-1-18 0,19-35-1</inkml:trace>
  <inkml:trace contextRef="#ctx0" brushRef="#br0" timeOffset="129135.2">20002 15558 0,'0'0'16,"-35"-18"15,18 18-31,-1 18 15,-35 52 1,53-52-16,-18-1 0,18 1 0,-17 0 16,17 17-16,0 35 15,0 36 1,35-35 0,18-18-1,-35-53-15,17 17 16,-18-17-16,1 0 15,17 0-15,-17 0 0</inkml:trace>
  <inkml:trace contextRef="#ctx0" brushRef="#br0" timeOffset="129451.23">20532 15505 0,'0'-89'31,"17"89"-15,19 0-1,-36 18-15,53 17 16,-36-35-16,1 18 15,-1 35-15,36 35 16,-53-70-16,18 17 16,-18-17-16,18 35 0,-18 35 15,-53-18 1,-18 18 0</inkml:trace>
  <inkml:trace contextRef="#ctx0" brushRef="#br0" timeOffset="173741.05">19932 15804 0,'-18'18'156,"1"-18"-140,17 18-1,0 17 1,-18 0 15,18-17-15,0 17-1,0 0 95,0-17-110</inkml:trace>
  <inkml:trace contextRef="#ctx0" brushRef="#br0" timeOffset="191020.71">21078 13988 0,'0'0'0,"0"-18"32,0 36 46,-35 35-47,18-53-31,-19 52 31,1 54 0,35-88-31,0 0 0,0 17 16,0 0 0,0 18-1,18-35 1,-1-1 0,1 1-1,35-36 1,-36 1-1,19-1 1,-19 0 0,1 1-16,-18-1 15,18-17-15,-1 0 32,-17-36-17,0 36 1,0-18-1,0 35 1,0 1 0,-17-1-1,-19 18 1,19 18 0,-19-1-1,1 1 1,35 17-1,-17 0 1,17 1 0,0-19-1,35 1 17,-18-18-17,19 0 1,-19 0-1,1 0 1,-18-18 0</inkml:trace>
  <inkml:trace contextRef="#ctx0" brushRef="#br0" timeOffset="192969.07">20249 15487 0,'0'-18'47,"0"36"31,0 35-46,0-35-32,0 70 31,18-71-31,-18 1 16,0 0-16,0 35 15,18-1 1,-18-34-16,17 0 15,-17 17 1,0-53 47,0-17-32,18 17-16,-18-17 1,0 0 0,0 17-1,0 1 1,18-1 15,-18 0-15,17 18-1,1 0 1,17 0 0,-17 18-1,-1 0 1,-17-1 0,18 1-1,-18 17 1,0-17-1,0 17 1,0-17 0,18-1-1,-18 1 1,17-18 15</inkml:trace>
  <inkml:trace contextRef="#ctx0" brushRef="#br0" timeOffset="194669.3799">23230 14305 0,'0'0'0,"-17"-17"31,70-19 16,-18 36-32,212-35 1,-88 35 0,-124 0-16,247-18 31,-247 1-31,54 17 31</inkml:trace>
  <inkml:trace contextRef="#ctx0" brushRef="#br0" timeOffset="195085.51">23125 14570 0,'0'0'0,"-18"17"15,0-17-15,36-17 47,70-1-31,-53 18 0,71-18-1,-70 18-15,105-17 16,-106 17-16,88 0 15,-105 0-15,17 0 0,1 0 0,-1-18 16,18 18 0,-18-17-1,-17 17 1,-18-18 0</inkml:trace>
  <inkml:trace contextRef="#ctx0" brushRef="#br0" timeOffset="195669.44">23848 14023 0,'0'-18'0,"0"36"0,-18-53 16,0 17-16,1 0 15,17 1 1,0 34 15,35 19-15,-35-19-16,18-17 15,-1 18-15,1 0 0,0-1 0,52 36 16,-17 0 15,0-18-15,-35-17-1,-1-18 1,1 0-16,-18-18 16,-71 54 31,-52 69-1,35 37-30,52-107 0,36-18-16,-35 36 15</inkml:trace>
  <inkml:trace contextRef="#ctx0" brushRef="#br0" timeOffset="196353.55">25082 14005 0,'0'-53'16,"-17"53"-1,-18-35 1,-36 88 15,53-53-15,-17 141 15,53 0 0,52-53 1,-52-88-32,17 0 15</inkml:trace>
  <inkml:trace contextRef="#ctx0" brushRef="#br0" timeOffset="196768.47">25312 14093 0,'0'0'0,"0"-17"16,17 17-16,-17-18 0,0 1 31,-17 17 0,-1 35-15,18-18-16,0 1 0,-17-18 0,17 35 15,0 18 1,0 0 0,17-17-1,18-36 1,1 0-1,-19 0-15,1-18 16,17-17 0,-17-18-1,-18 0 1,-35-35 31,-36 52-32,18 36 1,18 18 0</inkml:trace>
  <inkml:trace contextRef="#ctx0" brushRef="#br0" timeOffset="197318.47">25435 14058 0,'53'-53'31,"-106"106"-31,124-123 32,-71 87-1,17 36-16,-17-35-15,18 17 16,-18-17-16,0 17 16,0-17-1,0-1 1,0-34 0,0-19-1,0 1 1,0 17-16,0-17 15,0 0 1,0 17 0,0 1-16,0-1 15,35 18 1,1 0 0,-1 18 15,-35-1-31,0 1 15,18 17 1,-18 18 0,0-18-1,0 1 1,0-19-16</inkml:trace>
  <inkml:trace contextRef="#ctx0" brushRef="#br0" timeOffset="197901.47">25929 14041 0,'0'0'16,"-17"-71"15,-1 53-15,-17 18-1,-1 18 1,1 17 0,17 1-1,18 34 1,0-52-16,0-1 16,36 1-1,-1-18 1,0-18-1,-17-17 1,0 35-16,-18-18 16,17 1-16,-17-18 0,18-36 15,-1-17 1,-17 0 0,0 70-1,0-53 1,0 54-16,0-1 0,-17 0 15,17 1 1,-18 52 15,18 18-15,0-35-16,0 52 16,0-52-16,0 0 15,0 34-15,0-34 0,18 0 16,-18-1-16,17 19 0,-17 34 15,0-17 1,0-35 0</inkml:trace>
  <inkml:trace contextRef="#ctx0" brushRef="#br0" timeOffset="198068.47">26211 13829 0,'-17'-18'0,"17"1"16,-18-1 0</inkml:trace>
  <inkml:trace contextRef="#ctx0" brushRef="#br0" timeOffset="198304.19">26211 13899 0,'0'36'62,"0"34"-30,0-52-17,0 0 1</inkml:trace>
  <inkml:trace contextRef="#ctx0" brushRef="#br0" timeOffset="198586.27">26441 13776 0,'0'-18'15,"0"36"-15,0-71 16,0 35-16,0 36 62,0 35-46,0-35-16,0-1 0,0 36 16,0-35-16,0-1 15,0 1-15,0 35 16,0-18 0,0-17-1</inkml:trace>
  <inkml:trace contextRef="#ctx0" brushRef="#br0" timeOffset="198784.19">26423 13882 0,'0'0'0,"-18"-53"31,54 53 0,34 0-15,-17 0-1</inkml:trace>
  <inkml:trace contextRef="#ctx0" brushRef="#br0" timeOffset="198934.79">26635 13811 0,'17'-17'16,"1"17"-16,-53 17 0,88-70 15,-53 36 1,17-19-1,-17 19 1,0-1 0,-17 36-1,-1-18 1</inkml:trace>
  <inkml:trace contextRef="#ctx0" brushRef="#br0" timeOffset="199145.8">26652 13847 0,'0'0'0,"0"17"31,0 1-15,0-1-1,0 19 1,0-1-1,0-17 1,0-1-16</inkml:trace>
  <inkml:trace contextRef="#ctx0" brushRef="#br0" timeOffset="199568.52">26899 13829 0,'0'0'0,"0"-18"31,-17 54 1,-1 34-1,18-35-16,0 1 1,18-19 0,17-17-1,0 0 1,1-35 0,-19 0 15,-17-1-16,0 1 1,-35 0 0,0 17-1,17 18 1,0 18-16</inkml:trace>
  <inkml:trace contextRef="#ctx0" brushRef="#br0" timeOffset="200068.21">27058 13847 0,'0'0'0,"35"-36"32,-17 19-1,-18 34-16,0 1 1,18 0 0,-18 17-1,0 0 1,0-70 31,17 17-32,-17-35 1,0 18 0,0 17-1,18 1 1,17 17 15,-17 17-15,17 19-1,0-19 1,-35 1-16,18 0 16,0-1-1,-18 18 1,0-17 0</inkml:trace>
  <inkml:trace contextRef="#ctx0" brushRef="#br0" timeOffset="200584.21">27499 13776 0,'0'0'0,"0"-18"15,-35 1 16,17 17-15,0 0-16,1 0 0,17 17 0,-18-17 16,-17 36-1,35-19 1,-18 19 0,18-19-16,18 1 15,17-1 1,-17-17-16,-1 0 15,1 0-15,17-17 16,1-1 0,-19 1-1,1-1 1,-18 0-16,0 1 47,0 52 0,0-17-32,0-1-15,0 1 16,18-1 0</inkml:trace>
  <inkml:trace contextRef="#ctx0" brushRef="#br0" timeOffset="200836.22">27781 13652 0,'0'-88'31,"0"176"-31,0-193 16,0 228 31,18-52-16,0 17-15,-18-53-1</inkml:trace>
  <inkml:trace contextRef="#ctx0" brushRef="#br0" timeOffset="201434.17">25894 14781 0,'0'0'16,"0"-88"-1,0 71 17,0 52-17,0 0 1,0 124-1,0 53 17,-18-124-1</inkml:trace>
  <inkml:trace contextRef="#ctx0" brushRef="#br0" timeOffset="201752.04">25823 14764 0,'0'0'0,"-35"-36"15,35 19-15,-18-1 0,18-17 16,18 0-1,53 35 1,-54 0-16,19 0 16,-19 17-16,1-17 0,-1 18 0,72 35 15,-72 35 17,-17-53-1,-17-35-31,-1 18 15,-17 17 1</inkml:trace>
  <inkml:trace contextRef="#ctx0" brushRef="#br0" timeOffset="202442.07">26141 14781 0,'0'0'0,"35"-35"16,-17 35 0,17-18-1,-35 36 1,18 17 0,-18 18 15,0-17-16,0-19-15,0 1 16,0-1 0,0-52 15,35-18-15,0-17-1,0 34 1,1 1-1,-19 18 1,1 17 0,0 17-1,-1 18 1,-17-17 0,18 17-1,0 1 16,-1-19-15,1 1 0,17-36-1,0 18 1,-17-35 0,-18 0-1,0-1 1,-35-16-1,0 16 1,-1 19 0,1-1-1,17 36 1,18-1-16</inkml:trace>
  <inkml:trace contextRef="#ctx0" brushRef="#br0" timeOffset="203033.55">26723 14534 0,'35'-88'31,"-35"71"-31,-35 122 0,70-263 31,-35 193 1,0 124-1,0-124-31,18 106 31,-18-106 0,0-52 1,17-19-17,1-16 1,-18 34 0,18-17-1,-1 35 1,1 0-16,17 0 15,18 17 1,0 19 0,-35-1-1,-18 0 1,0-17 0,0-1-1,-18-17-15,1 18 0,-19-18 31,1 0-15,17-18-16,1 18 16,17-17-16</inkml:trace>
  <inkml:trace contextRef="#ctx0" brushRef="#br0" timeOffset="203540.3799">27217 14623 0,'0'0'0,"0"-53"31,-35 17 0,-36 54 0,36 70 1,52-17-1,36-54 0,18-34 0,-71-1-31,17 1 16,1-36 0,-18 35-1,0 0 1,0 36 15,0 17 0,0-17-31,0 0 16,0 17 0,0-18-1</inkml:trace>
  <inkml:trace contextRef="#ctx0" brushRef="#br0" timeOffset="204100.3799">27376 14552 0,'17'-35'16,"-34"70"-16,34-158 16,-17 70-1,0 17 1,0 54 0,0 17-1,0 18 1,0 35 15,18-52-31,-18-19 0,17 19 16,-17-19-16,0 1 0,0 0 0,18-1 15,-18 1 1,0-53 31,0-1-32,0-17 1,0 36 0,0-1-1,18 0-15,17 18 16,-17 0 0,-1 18-16,1 0 15,17 17 1,-17 0 15,-18-17-15,0 17-1,-18-17 1,-17-18 0,-18 0-1,18 0 1</inkml:trace>
  <inkml:trace contextRef="#ctx0" brushRef="#br0" timeOffset="204278.3799">27711 14429 0,'0'0'15,"0"-18"-15,0 0 0,0-17 32</inkml:trace>
  <inkml:trace contextRef="#ctx0" brushRef="#br0" timeOffset="204533.3799">27711 14499 0,'0'18'31,"0"-1"-15,17 19-1,-17-19 1,0 1-16,0 0 0,0 35 31,0-36-15</inkml:trace>
  <inkml:trace contextRef="#ctx0" brushRef="#br0" timeOffset="204824.34">27940 14323 0,'0'-18'0,"0"36"0,0-53 47,0 105-31,0-52-1,0 35 1,0-36-16,0 1 0,0 17 16,0-17-16,0-1 0,0 1 0,0 0 15,0-1-15,0 19 16,0-1 0</inkml:trace>
  <inkml:trace contextRef="#ctx0" brushRef="#br0" timeOffset="205000.34">28134 14429 0,'0'-18'0,"0"36"15,0-54-15,0 19 16</inkml:trace>
  <inkml:trace contextRef="#ctx0" brushRef="#br0" timeOffset="205233.34">28134 14517 0,'0'17'15,"0"1"17,0 35-1,0-18 0</inkml:trace>
  <inkml:trace contextRef="#ctx0" brushRef="#br0" timeOffset="205518.4">28328 14217 0,'0'-53'31,"0"106"-31,0-71 31,-18 18-31,18 18 0,-17 17 16,17-17-16,-18 105 16,18-52-1,0-53-15,0-1 16,0 1-16,0-1 15,18 36 1,-1-35-16</inkml:trace>
  <inkml:trace contextRef="#ctx0" brushRef="#br0" timeOffset="205740.41">28434 14517 0,'18'-18'16,"-18"1"-16,0-1 47,0 71-16,0-36-31,0 36 31,52-35 0</inkml:trace>
  <inkml:trace contextRef="#ctx0" brushRef="#br0" timeOffset="206000.07">28628 14534 0,'18'-35'16,"-36"70"-16,36-87 15,-18 69 32,-36 54-31,19-18-1,17 17 1,0-52-16,-18 17 16,18-17-16,0-1 15,0 19 16,0-19-31</inkml:trace>
  <inkml:trace contextRef="#ctx0" brushRef="#br0" timeOffset="206212.64">28363 14393 0,'0'0'0,"-17"-53"31,17 36-31,17 17 16,72-18-1,-72 18-15</inkml:trace>
  <inkml:trace contextRef="#ctx0" brushRef="#br0" timeOffset="-209116.75">14252 16245 0,'0'0'0,"0"-17"15,0 34 126,0 19-110,18-19-15,0 72 0,17 69 15,0-34 0,-17-18 16,-18-89-31,0 1-1,-18-18 16</inkml:trace>
  <inkml:trace contextRef="#ctx0" brushRef="#br0" timeOffset="-208467.76">14446 16316 0,'0'-18'31,"18"1"-15,-18 34 62,35 107-31,-17-18-31,-1-89-16,19 142 31,-19-71-15,-17-52-1,18-1 1</inkml:trace>
  <inkml:trace contextRef="#ctx0" brushRef="#br0" timeOffset="-208050.75">14235 16722 0,'0'0'16,"0"-18"15,0 36 16,88 35 0,-71-36-47,36 19 15,0-1 1,-35-18 0,0 1-1,-1-18 1</inkml:trace>
  <inkml:trace contextRef="#ctx0" brushRef="#br0" timeOffset="-207800.73">14658 16686 0,'0'0'0,"0"-17"16,-18 52 30,1-35-30,-54 124 15,71-107-31,-53 71 16,53-70 0</inkml:trace>
  <inkml:trace contextRef="#ctx0" brushRef="#br0" timeOffset="-207300.94">13882 17410 0,'0'-53'31,"0"70"0,0 19-15,0-19-16,0 1 0,17-1 0,-17 1 15,0 17-15,0-17 0,0 0 0,0 17 16,0 71 0,0-89-16,0 1 0,0 0 15,0-1-15,0 19 16,0-19-16</inkml:trace>
  <inkml:trace contextRef="#ctx0" brushRef="#br0" timeOffset="-206975.94">13882 17427 0,'-18'-106'31,"18"89"-31,18 140 0,-36-264 15,36 123-15,17 1 16,36-1 0,-1 53-1,-35 18 1,-17 18 0,-18-53-16,0-1 15,0 18-15,-53 18 16,18 0-1,0-17 1,17-36-16</inkml:trace>
  <inkml:trace contextRef="#ctx0" brushRef="#br0" timeOffset="-206550.9499">14093 17410 0,'0'-18'16,"0"36"-16,-17-36 31,17 53 1,0 0-17,-18 36 1,36-36-1,17 1 1,-17-19 0,52-52 31,-34-18-32,-19 18 1,-17-18-1,-17 18 1,-19 17 0,19 18-16,-1 0 15,0 0-15,1 0 0,-1 0 0,0 0 16,1 0 0</inkml:trace>
  <inkml:trace contextRef="#ctx0" brushRef="#br0" timeOffset="-206149.94">14358 17286 0,'0'0'0,"0"-18"16,18 1-1,-36 17 1,-17 35 15,17 18-15,18-18-1,0-17 1,35 0 0,1-1-1,-36 1-15,17-18 16,1 0-16,0 17 15,-1 1 1,-17 0 0,-17-1-1,-1 1 1,0 0 0,-17-1-1,17-17 1</inkml:trace>
  <inkml:trace contextRef="#ctx0" brushRef="#br0" timeOffset="-205851.9499">14552 17163 0,'0'-18'0,"18"0"31,-18 54 0,17 122 1,-17-122-32,18-1 15,0 35 1,-18-34-1,0-19-15</inkml:trace>
  <inkml:trace contextRef="#ctx0" brushRef="#br0" timeOffset="-205673.9499">14517 17339 0,'-18'-53'31,"36"106"-31,35-141 32,-36 88-32</inkml:trace>
  <inkml:trace contextRef="#ctx0" brushRef="#br0" timeOffset="-205250.51">14693 17286 0,'0'0'0,"18"0"47,-1 0-31,1-18 0,17 18-1,1 0 1,-1 0-1,-17-17 1,-1-1 0,-17 1 15,0-1-15,-17 0-1,-1 18 1,-17-17-1,17 34 1,-17 19 0,17-1-1,0 35 1,18-34 0,0-19-16,18 1 15,0 0-15,-18-1 16,17 1-16,1-18 0</inkml:trace>
  <inkml:trace contextRef="#ctx0" brushRef="#br0" timeOffset="-204902">14922 17321 0,'0'0'0,"0"-17"15,0-1-15,0 0 16,0 1-1,18-1 1,0 18 0,17 0-1,0 35 1,-17 1 0,-18-19-16,18 1 15,-18 17 1,-18-35-1,0 0 1,1 0 0,17-35-1,0 0 17,0-1-17</inkml:trace>
  <inkml:trace contextRef="#ctx0" brushRef="#br0" timeOffset="-204735.03">15134 17127 0,'0'0'0,"0"-17"15,18-1 1,-1-17 0,-17 17-1,-17 18 1,-1 0-1</inkml:trace>
  <inkml:trace contextRef="#ctx0" brushRef="#br0" timeOffset="-204518.19">15187 17145 0,'0'35'47,"18"-17"-31,-18 17 0,0 0-1,0-17 1</inkml:trace>
  <inkml:trace contextRef="#ctx0" brushRef="#br0" timeOffset="-204131">15363 17145 0,'0'0'0,"0"-18"31,0 36 1,0 0-17,-17-1 1,17 1 0,0 0-16,17-18 15,1 17 1,0-34-1,-1 17 1,19-36 0,-36-17 31,-18 36-32,0-1 1,1 18-1</inkml:trace>
  <inkml:trace contextRef="#ctx0" brushRef="#br0" timeOffset="-203718.78">15469 17110 0,'18'0'15,"-18"-18"-15,-18 36 0,54-54 16,-19 36-1,1 0-15,17-17 16,-17 17-16,-1 17 16,1 1-1,0-18-15,-18 18 16,17-1 0,-17 1-1,0 0 1,0-1-1,-17-34 17,17-19-17,0 19-15,17-71 32,19 35-17,-1 17 1,-17 19-1,-1 17-15,1-18 16</inkml:trace>
  <inkml:trace contextRef="#ctx0" brushRef="#br0" timeOffset="-201954.3799">17110 14076 0,'0'0'0,"-18"-18"15,18 1 1,0-1 15,0 36 1,0-1-17,18 1 1,-18 17-1,0-17-15,17-1 16,-17 1-16,0 53 31,18-54-31,-18 1 0,0 52 16,0-34 15,0 17-15,0-36-1,18-17 32,35-17-15,-18-1-1,-18 18-16,1-18 32</inkml:trace>
  <inkml:trace contextRef="#ctx0" brushRef="#br0" timeOffset="-201752.31">17357 14129 0,'0'0'0,"0"-36"16,0 19 0,0-1-1</inkml:trace>
  <inkml:trace contextRef="#ctx0" brushRef="#br0" timeOffset="-201502.16">17374 14217 0,'18'0'63,"0"0"-63,-18 18 15,0 17 1,17-17-16,-17-1 16,0 36-1,0-35 1</inkml:trace>
  <inkml:trace contextRef="#ctx0" brushRef="#br0" timeOffset="-200536.41">17533 14023 0,'0'0'0,"-18"-35"16,18 52 46,0 1-46,18 70-1,-18-53 1,0-17-16,0 106 31,0-54 1,18-70-32</inkml:trace>
  <inkml:trace contextRef="#ctx0" brushRef="#br0" timeOffset="-200202.78">17674 14129 0,'0'-18'0,"0"36"0,0-54 16,-17 72 30,-1 34-14,18-52-17,0 17 1,0-17 0,0 0-1,35-18 1,-17 0-1,17 17 1</inkml:trace>
  <inkml:trace contextRef="#ctx0" brushRef="#br0" timeOffset="-199752.8">17798 14164 0,'0'-18'15,"0"1"1,17 17 46,36-18-30,-35-35-1,-1 53-31,-17-35 16,-17 17 30,-18 54-14,35-19-17,0 36 1,0 0 0,0-35-16,0-1 0,0 1 15,0 17 1,35-35-1</inkml:trace>
  <inkml:trace contextRef="#ctx0" brushRef="#br0" timeOffset="-199468.8">18045 13952 0,'0'-53'31,"0"106"-31,0-123 31,0 87 1,17 107-1,-17-1 0,18-70-15</inkml:trace>
  <inkml:trace contextRef="#ctx0" brushRef="#br0" timeOffset="-199177.8">18221 13847 0,'0'-18'31,"0"-17"1,0 52 15</inkml:trace>
  <inkml:trace contextRef="#ctx0" brushRef="#br0" timeOffset="-198936.8">18203 13952 0,'0'18'31,"0"17"0,0 53 1,0-70-17,18 17 1</inkml:trace>
  <inkml:trace contextRef="#ctx0" brushRef="#br0" timeOffset="-198419.8">18397 13811 0,'0'-35'31,"0"70"-31,0-17 47,0 52-31,0-52-1,18 35-15,-18-35 16,0-1-16,18 1 0,-18 0 0,0 17 31,0-18-15,0-34 15,0-18-15,0 17-1,0-17 1,0 17-16,17 0 16,1 1-1,17 17 1,0 0-1,-17 17-15,0-17 16,-1 36 0,-17-1-1,0 0 1,0-17 0</inkml:trace>
  <inkml:trace contextRef="#ctx0" brushRef="#br0" timeOffset="-198002.8">18715 13935 0,'0'-18'16,"0"36"-16,0-54 15,0 54 16,-18 17-15,18 1 0,0-1-1,0-17 1,0-1-16,18 1 16,-1-18-1,1 0-15,0 0 16,17-18-1,-17 1 1,-18-1-16,0 0 16,0-17-1,-18 0 1,-35 35 0,18-18-1</inkml:trace>
  <inkml:trace contextRef="#ctx0" brushRef="#br0" timeOffset="-197619.8">18874 13864 0,'17'-17'31,"-34"34"-31,34-17 31,-34 18 1,-1 17-17,18 0 1,0-17 0,0 0-16,18-18 15,17 17 1,0-34-1,0-1 1,-17-17 0,-18 17-1,0-17 1,-35 17 15,17 18-31,1-17 16,-1 17-1,0 0 1</inkml:trace>
  <inkml:trace contextRef="#ctx0" brushRef="#br0" timeOffset="-197084.79">19103 13882 0,'18'0'16,"-36"0"-16,36-18 0,-1 18 15,-17-17 1,0-1 0,-35 18 15,17 18 0,1-1-15,17 18-1,0-17-15,0 0 16,0-1 0,17-17-1,19-17 1,-1-1 0,-35-17-1,17 35-15,-17-53 16,0-18-1,0 18 1,0 0 0,0 36-1,0-1-15,0 36 32,0 70-1,36-17-16,-19-1 1,-17-17 0,0-18-16</inkml:trace>
  <inkml:trace contextRef="#ctx0" brushRef="#br0" timeOffset="-195904.15">21255 13670 0,'0'0'0,"0"-18"156,0-17-124,-18-18-1,18 18 16,0 17-32,0 1 1,35 17 0,54-18-1,-72 18-15,72-18 16,-37 18-16,-16 0 0,-1 0 16,0-17-16,36 17 0,17 0 15,36-18 1,-19-17-1,-52 17 1,-70 18 47,-1 0-48</inkml:trace>
  <inkml:trace contextRef="#ctx0" brushRef="#br0" timeOffset="-195546.9799">21908 13282 0,'-36'-35'31,"72"70"-31,-89-70 16,53 17-1,0 36 17,53-1-17,17 19 1,-17-19 0,-35 1-1,-18 0-15,17-1 31,-17 19-15,-17 16 0,-19-16-1,1 17 1,17-36-16,18 1 0,-17-18 0,17 18 16,-18-1-16</inkml:trace>
  <inkml:trace contextRef="#ctx0" brushRef="#br0" timeOffset="-194304">22366 13212 0,'0'-18'32,"18"0"-1,-18 1-31,17-1 31,-17 89 47,18-19-62,0 1-16,-18-17 15,0 34 1,17 1 0,-17-54-16,0 1 0,0 0 15,0 17 1</inkml:trace>
  <inkml:trace contextRef="#ctx0" brushRef="#br0" timeOffset="-193984.99">22437 13282 0,'-18'-88'31,"36"176"-31,-36-211 31,36 123-31,-1 0 16,19-18 0,-1 53-1,0 1 1,-35 16 0,0-16-1,-35 17 1,17-18-1,1-35 1</inkml:trace>
  <inkml:trace contextRef="#ctx0" brushRef="#br0" timeOffset="-193605">22578 13300 0,'0'0'15,"35"-36"1,-35 19-16,18-1 31,-1 36-15,19-1 0,-19 19-1,-17-19-15,0 1 16,0 17-1,0 1 1,-17-36 0,17-18-1,0 0 1,0-35 0,0 36-1,0-1-15,0 0 0,35-34 31,0 16-15,-17 19-16</inkml:trace>
  <inkml:trace contextRef="#ctx0" brushRef="#br0" timeOffset="-193454.01">22825 13106 0,'0'-18'16,"0"0"-16,17 1 15,-34 17 32</inkml:trace>
  <inkml:trace contextRef="#ctx0" brushRef="#br0" timeOffset="-193220.4499">22860 13194 0,'0'0'0,"35"18"47,-35-1-32,0 1-15,0-1 16,0 1-16,0 0 15,0-1-15,0 19 16,0-19 0</inkml:trace>
  <inkml:trace contextRef="#ctx0" brushRef="#br0" timeOffset="-192804.9499">23107 13159 0,'0'0'0,"0"-18"16,-35 36 31,35-1-32,-18-17-15,18 18 0,-18 0 16,18 34-1,0-16 1,36-19 0,-19 1-1,19-36 1,-1 1 0,-17-1-1,-18-17 16,0 0-15,-18-1 0,-17 19-1,17 17-15,0 0 0,18-18 16</inkml:trace>
  <inkml:trace contextRef="#ctx0" brushRef="#br0" timeOffset="-192420.9499">23195 13159 0,'0'0'0,"35"-18"15,-35 0 1,18 18 0,0 0 15,-1 18-31,1 0 15,-18 17 1,0 0 0,0-17-1,0-1 1,0-52 15,0-18-15,0 36-16,18 17 15,-1-18-15,36-53 16,0 36 0,-18 18-1,-35 34 17</inkml:trace>
  <inkml:trace contextRef="#ctx0" brushRef="#br0" timeOffset="-190997.8899">19738 16404 0,'0'-35'16,"18"35"0,-18 35 46,17 18-46,-17-35-16,0-1 15,18 54 1,-18-53-16,0-1 0,17 89 31,-17-88-31,18 17 31,0-35-15,-18 18-16,17-18 16,36 0-1,18-18 1,17 18 0,-70 0-1,52 0 1,-34 0-16,34-18 15,-17 18 1,-35 0-16,-1-17 16,-34-1 46</inkml:trace>
  <inkml:trace contextRef="#ctx0" brushRef="#br0" timeOffset="-190687.8899">20249 16598 0,'0'0'16,"-17"-17"-1,17-1 16,17 36 1,19 17-17,-19-35-15,19 35 16,-1 0 0,-35-17-1,18 17 1,-54 18-1,1-17 1,35-19-16,-18-17 16,1 35-16,-36 1 15,53-19 1</inkml:trace>
  <inkml:trace contextRef="#ctx0" brushRef="#br0" timeOffset="-190188.26">20479 16686 0,'0'0'0,"17"-53"16,1 53-1,-18-17-15,18 17 16,-18 53 15,35 53 0,-35-89-31,0 54 32,0-54-32,0 1 15</inkml:trace>
  <inkml:trace contextRef="#ctx0" brushRef="#br0" timeOffset="-189594.3199">20602 16686 0,'0'0'0,"18"-17"16,-18-19 0,18 19-1,-1 17 1,18 17-1,1 19 1,-36-1 0,0 18-1,0-35 1,0-1-16,0-34 47,0-19-16,17 1-15,1 17-16,0 1 15,-18-1-15,17 0 0,-17 1 16,36-18 0,-19-1-1,1 1 1,-18 17-1,0 1 1,0 34 15,0 19-15,0 17 15,17 17-31,-17-52 16,18-1-16,-18 1 15,0 0-15,0-1 0,18 1 0,-18 0 16,0-1 0,0 1-16</inkml:trace>
  <inkml:trace contextRef="#ctx0" brushRef="#br0" timeOffset="-189055.37">21131 16651 0,'0'-18'0,"0"36"0,-17-71 31,-19 36 0,1 34 0,35 1-31,-35 35 32,35 17-1,35-52 0,0-36 0,1-35 1,-19 0-1,-17 36-31,0 34 62,0 19-46,0-19-16,0 1 16,0 35-1,0-35 1,0-1-16</inkml:trace>
  <inkml:trace contextRef="#ctx0" brushRef="#br0" timeOffset="-188688.3799">21202 16686 0,'0'-17'15,"0"34"-15,0-52 0,0 0 16,18 17 0,-1 18-16,18 0 31,-17 18 0,0-18-31,-18 17 0,0 1 16,0 0-1,0-1-15,0 1 16,0 0 0,0-36 30,0-35-30,17 18 0,19-36-1,-1 36 1</inkml:trace>
  <inkml:trace contextRef="#ctx0" brushRef="#br0" timeOffset="-187872.3799">21590 16492 0,'0'0'16,"18"-17"-1,-18-1-15,0 0 32,-18 1-17,-17 17 1,-1 17-1,1 1 1,18 35 0,17-18-1,17-17 1,18 0 0,1-36-1,-1 0 1,0-17 15,-17 17-15,0 54 31,17 17-32,-18 17 1,1 18-1,0 18 1,-18-18 0,0-70-16,0 0 15,-53 35 1,-18-53 0,18-36-1,-17 1 1,52 17-1,18 1-15,-17-1 16,17-52 0,52 17-1,19 0 1,-53 35-16,52-35 16,-52 53-16,52-53 15,-34 36-15,-19 17 0,19-36 16,34-34-1,-52 70-15,-1-18 0,-17 0 16,18-34 0,-18 16-1,-18 19 1,-17-1 0,18 0-16,-1 18 15,-35 36 1,35-19-1</inkml:trace>
  <inkml:trace contextRef="#ctx0" brushRef="#br0" timeOffset="-187622.51">21908 16510 0,'0'18'32,"0"17"-1,0-17-31,17 52 16,-17-52-1,0 17 1,0-17-1</inkml:trace>
  <inkml:trace contextRef="#ctx0" brushRef="#br0" timeOffset="-187122.8199">22102 16581 0,'0'0'0,"0"-18"15,17 18-15,-17 18 63,18 34-32,-1-16 0,-17-54 1,0 0-17,0 1-15,0-1 16,0 1-16,0-1 16,18-17-1,-18 17 1,18 18-1,-1 0 1,19 18 0,-19-1-1,1 19 1,-18-19 0,0 1-1,18-18 1,-18 17-1</inkml:trace>
  <inkml:trace contextRef="#ctx0" brushRef="#br0" timeOffset="-186639.3">22472 16475 0,'0'0'0,"0"-18"15,-18 0 1,1 18 0,-1 18-1,-17 0 1,35-1-16,-18-17 16,18 18-16,0 0 0,0-1 15,0 19 1,0-19 15,35-17-15,1 0-1,-19-35 1,1 17 0,-18-17-1,18 35 1,-18-18-1,-18 36 17,18 0-17,0 17 1,0-17 0,35-1-1</inkml:trace>
  <inkml:trace contextRef="#ctx0" brushRef="#br0" timeOffset="-186389.29">22684 16351 0,'0'-70'31,"0"140"-31,0-123 47,0 106-32,17 0 1,1 0 0,-18-35-16,35 35 31</inkml:trace>
  <inkml:trace contextRef="#ctx0" brushRef="#br0" timeOffset="-185473.3199">21431 17357 0,'0'-18'31,"18"53"32,-18 18-47,0-18-1,0-17-15,0 0 0,18 105 31,-18-105-31,0 35 32</inkml:trace>
  <inkml:trace contextRef="#ctx0" brushRef="#br0" timeOffset="-185139.66">21502 17392 0,'0'-18'0,"0"36"0,0-71 16,0 35-16,17 1 16,36-19-1,-35 19-15,35-1 16,-35 18-16,-1 0 0,1 0 15,17 35 1,-35-17-16,0 0 16,0-1-16,-18 19 15,-17 17 1,0-18 0,17-35-16,1 17 15,-1-17 1</inkml:trace>
  <inkml:trace contextRef="#ctx0" brushRef="#br0" timeOffset="-184456.67">21749 17304 0,'35'-18'16,"-17"0"-1,-1 18-15,1 0 16,0 0-16,-1 18 16,1 0-1,0-1-15,-18 1 16,0 0-16,0-1 16,0 1-1,-18 0 1,0-18 31,18-36-32,0 19-15,0-1 0,0 0 16,36-35 0,-1 18-1,0 18 1,-17-1-1,-1 18-15,1 0 32,0 18-17,-1-1 1,-17 1 0,18-1-1,-18 1 1,18-18-16,-1 0 31,1 0-15,-1-35-1,1 17 1,-18 1-16,0-1 16,0 0-1,-18 1 1,-17 17-1,0 0 1,17 0 0,1 0-1</inkml:trace>
  <inkml:trace contextRef="#ctx0" brushRef="#br0" timeOffset="-183856.67">22313 17004 0,'0'0'0,"0"-18"16,0 1 0,0 34 30,0 36-30,18-35-16,-18 17 16,17-17-16,-17-1 15,0 1-15,36 53 16,-36-36 0,0-18-1,17-17-15,-17-17 31,0-18 1,0-1-17,0 1 1,0 17 0,0 1-1,18-1 1,17 18-1,1 0 1,-1 18 0,-18 17-1,-17-17 1,0-1-16,-17 1 16,-1 0-1,-17-18 1,35 17-16,-18-17 15,1 0-15,-19-17 16</inkml:trace>
  <inkml:trace contextRef="#ctx0" brushRef="#br0" timeOffset="-183673.47">22666 17074 0,'0'-17'16,"-18"17"0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12:43.922"/>
    </inkml:context>
    <inkml:brush xml:id="br0">
      <inkml:brushProperty name="width" value="0.05292" units="cm"/>
      <inkml:brushProperty name="height" value="0.05292" units="cm"/>
      <inkml:brushProperty name="color" value="#FF0000"/>
    </inkml:brush>
  </inkml:definitions>
  <inkml:trace contextRef="#ctx0" brushRef="#br0">23319 12206 0,'0'-18'31,"-18"36"79,18 53-79,0-54-15,-18 54 15,18-54-31,-17 72 31,-1-54-15,18-17-1</inkml:trace>
  <inkml:trace contextRef="#ctx0" brushRef="#br0" timeOffset="633.2">23354 12277 0,'0'-36'31,"0"72"-31,0-89 16,0 35-1,35 18 1,-17 0-16,-1-18 15,1 18-15,17 18 16,18 0 0,-35-1-1,0 1 1,-18 17 0,0-17-1,-18-18 1,-17 18-1,17-18 1,18 17 15,18 1 32,17 17-32,0 18 0,-35-18-15,0 1 0,-35-19-1,17-17 1,-17-17-1</inkml:trace>
  <inkml:trace contextRef="#ctx0" brushRef="#br0" timeOffset="833.8199">23707 12171 0,'0'-35'31,"0"70"-31,0-106 31,0 89-31</inkml:trace>
  <inkml:trace contextRef="#ctx0" brushRef="#br0" timeOffset="1066.78">23795 12312 0,'0'18'31,"0"-1"0,0 18-15,-18 1-1,18-19 1,-17 1-16,17 0 16</inkml:trace>
  <inkml:trace contextRef="#ctx0" brushRef="#br0" timeOffset="1566.56">23901 12330 0,'0'0'0,"0"-18"16,0 36 15,0-1-16,0 1 1,0-1-16,17-17 16,-17 18-16,0 0 15,0-1 1,18-70 46,35-35-30,-35 71-1,-1 17-15,1 0-16,-18 17 15,17 1 1,-17 0-1,18-1-15,-18 1 0,0-1 16,0 1 0,0 17-1,0-17-15</inkml:trace>
  <inkml:trace contextRef="#ctx0" brushRef="#br0" timeOffset="1950.16">24236 12330 0,'0'0'0,"0"-18"31,-18 18 0,1 18-15,-1-18-16,0 17 15,18 1-15,-17 17 16,17 0 0,0-17-1,0 0-15,17-18 16,1 17 0,0-17-1,-1-17-15,18-19 16,-17 19-1,-18-1-15,0 0 16,0-17 0,-18 18 15,1 17-15,-1 0-16</inkml:trace>
  <inkml:trace contextRef="#ctx0" brushRef="#br0" timeOffset="2615.98">24342 12330 0,'0'0'0,"17"-18"31,-17 36 0,0-1-15,0 18-1,0 1 1,0-19 0,0-52 46,18 17-46,0 1-16,-1-1 15,-17 1-15,18-1 16,-18 0 0,18 18-1,-1 18 1,-17 17 0,18-17-1,-18 17 1,0-17-1,0-36 32,17-17-15,1 17-32,-18 1 15,18 17-15,-18-18 0,17 0 31,1 18-15,0 0 0,-1 18-1,-17 17 1,0-17 0,0-1-16,0 1 15,-17 17 1,-1-17-1</inkml:trace>
  <inkml:trace contextRef="#ctx0" brushRef="#br0" timeOffset="2799.91">24712 12277 0,'0'-18'0,"0"36"0,0-89 31</inkml:trace>
  <inkml:trace contextRef="#ctx0" brushRef="#br0" timeOffset="3016.12">24712 12330 0,'0'17'31,"0"1"0,-18-1-15,18 1-16,-17-18 15,17 18-15,0-1 0,0 1 16</inkml:trace>
  <inkml:trace contextRef="#ctx0" brushRef="#br0" timeOffset="3508.02">24924 12294 0,'0'0'0,"-18"0"16,-17 0 15,17 18-15,1-18-16,-1 35 15,0 0 1,18-17-1,0 0 1,0-1-16,18-17 31,17-17-15,0-1 0,-17 0-1,-18 1 1,18 17-16,-18 17 78,0 36-47,0-35 0,35-18-15</inkml:trace>
  <inkml:trace contextRef="#ctx0" brushRef="#br0" timeOffset="3716.2">25065 12330 0,'0'-18'16,"17"0"-16,-34 54 0,52-107 15,-35 53-15,0 1 16,0 34 15,-18 19-15,18-19-1,0 36 1,0-18 0,0 18-1</inkml:trace>
  <inkml:trace contextRef="#ctx0" brushRef="#br0" timeOffset="3965.91">25471 12382 0,'0'-35'31,"0"70"-31,88-105 31,-71 70-31,1 0 0,0 0 16,70 0 0,-70 0-16,-1 0 0,1 0 15,17 0-15</inkml:trace>
  <inkml:trace contextRef="#ctx0" brushRef="#br0" timeOffset="4199.5">25506 12488 0,'-35'0'31,"52"0"0,107-35 1,-107 35-32,36-18 15</inkml:trace>
  <inkml:trace contextRef="#ctx0" brushRef="#br0" timeOffset="4499.5">25912 12136 0,'-18'-18'16,"36"36"-16,-71-54 31,35 36-31,18 18 31,0 88 0,0-89-31,0 1 16,18 53 0,-18-1-1,-53-17 1,53-35-16,-18-1 0,0-17 0,1 18 15,-1 0-15,1-1 0,-1-17 0,0 18 16</inkml:trace>
  <inkml:trace contextRef="#ctx0" brushRef="#br0" timeOffset="5365.49">26864 11994 0,'0'0'0,"0"18"47,0 0-47,0 35 31,0-18-15,0-17 15,0-54 16,0 19-31,35-54-1,-17 36 17,0 17-32,-1 1 15,1-19 1,17 36-1,0 36 1,-17-36-16,0 17 0,17 36 31,-17-18-15,-18-17-16,0 0 16,0-1-16,0 1 15,0 0-15,-18 17 16,18-18-1</inkml:trace>
  <inkml:trace contextRef="#ctx0" brushRef="#br0" timeOffset="5749.05">27376 12241 0,'-53'-17'31,"106"34"-31,-159-17 31,106 18-31,-18-18 0,-35 71 32,53-54-32,-17 71 31,17-52-15,17-36-16,-17 17 0,18 1 15,35 0 1,-36-18-16,1 0 0,0 0 15,17 0-15</inkml:trace>
  <inkml:trace contextRef="#ctx0" brushRef="#br0" timeOffset="6400.61">27517 12471 0,'0'-18'31,"0"36"-31,0-54 32,0 54-1,-18 17-16,18 1 1,0-1 0,0-17-16,0-1 15,18 1 1,17-36 0,-17 18-16,-1-17 15,1 17-15,-18-18 16,17 18-16,1-18 0,17 1 15,-35-1-15,18 0 16,-18 1-16,0-1 16,0 0 15,0 36 0,0 0-15,-18 52-1,1-52-15,-1 35 16,0 17 0,1 1-1,17-53-15,0-1 0,-18 18 16,1-17-16,17 0 0,-18-1 16,0 19-1,1-36 1,-1 0-1,0 0-15,-17-18 16,17 0 0</inkml:trace>
  <inkml:trace contextRef="#ctx0" brushRef="#br0" timeOffset="7848.39">28452 12206 0,'0'0'0,"0"-18"31,-18 36 16,-17 0-32,17-1-15,0-17 0,18 18 16,-17 0-16,-36 52 31,35-52-31,18-1 0,-35 72 31,35-72-31,0 36 32,18-53-32,34 18 31,-34-18-31,0 0 0,-18-18 16,70-17-1,-17-18 1,-18 0-1,-35-17 1,0 52 0,0-17-16,-52-36 31,-1 71 0,17 0-15,1 35-1,17-35-15,1 36 16,17-19-16,0 1 0,0 0 16,0 17-1,35-18 1,0-17 0,-17 18-16,17-18 15,-17 0 1</inkml:trace>
  <inkml:trace contextRef="#ctx0" brushRef="#br0" timeOffset="8888.17">28663 11924 0,'0'-35'31,"0"70"47,0-17-62,0-1-16,0 18 31,0-17-15,18-18-16,-1 0 31,1 0-16,0 0 1,-1 0 0,1-18-1,0 18 17,-1-17-17,1 17 16,-18-18-15,18 18 0,-18-17-1,0-1 1,17 18 0,-17-18-1,0 1 32,0 34-31,0 1 15,-17 17 0,-1 0-15,0 18-1,18-35-15,0 17 16,0-17-16,-17 17 16,17-17-1,-18 17 1,0-17 15,1-18-15,-19-18-1,19 0 1</inkml:trace>
  <inkml:trace contextRef="#ctx0" brushRef="#br0" timeOffset="10130.89">29210 12241 0,'18'-17'31,"-18"-1"-15,0 36 31,0 70-16,0-70-31,-36 52 31,19 54 1,17-107-17,0 1 1</inkml:trace>
  <inkml:trace contextRef="#ctx0" brushRef="#br0" timeOffset="10339.81">29369 12453 0,'0'-18'31,"0"36"-31,0-53 16,35 35 0,0 0-1,-17 0-15</inkml:trace>
  <inkml:trace contextRef="#ctx0" brushRef="#br0" timeOffset="10947.44">29774 12312 0,'0'-18'0,"0"1"31,-35 34 0,18 1-15,-19 17 0,1 18-1,35 0 1,-18-18-1,18-17-15,0 0 16,36-1 0,34-17 15,-35-17 0,-17-1-31,0 0 16,17-17-1,-35 17-15,0 1 0,0-19 16,0 1 0,0 0-1,0 17 1,-35 1 0,17 17-16,0 0 15,-17 35 1,18 0-1,17 0 1,0-17 0,0 17-1,17-35 1,1 0-16,-1 0 16</inkml:trace>
  <inkml:trace contextRef="#ctx0" brushRef="#br0" timeOffset="11241.17">30057 12224 0,'0'0'0,"0"-18"31,35 71 1,0 70-1,-35-87-15,0 17-1,0-36-15,-17 19 16,-36 17-1,35-53-15,0 17 0</inkml:trace>
  <inkml:trace contextRef="#ctx0" brushRef="#br0" timeOffset="11920.8499">29175 12100 0,'0'0'0,"0"18"47,-18-18-31,0 18-16,-52 52 31,70-52-31,-35 35 16,-1 17-1,19-35 1,17 54 0,0-72-16,17 1 15,-17 0-15,18-18 0,0 17 0</inkml:trace>
  <inkml:trace contextRef="#ctx0" brushRef="#br0" timeOffset="12880.5">30286 11994 0,'0'-17'16,"0"34"30,0 36-14,0-35-17,0 0 1,0 17 15,0-53 0,0-35 1,0 36-32,0-71 31,18 52-15,-1 36 30,1 0-30,-18 18 0,35 0-1,-35-1-15,18 1 16,-18 17 0,17 0-1,-17-17 1,0 17-1</inkml:trace>
  <inkml:trace contextRef="#ctx0" brushRef="#br0" timeOffset="13080.74">30551 12030 0,'0'0'0,"0"-18"16,0 0-16,17 18 16,18 0-1</inkml:trace>
  <inkml:trace contextRef="#ctx0" brushRef="#br0" timeOffset="13713.64">30762 11924 0,'0'0'0,"0"-18"31,0 36 16,36 35-15,-36-36-17,52 1 1,-16 0-1,17-36 17,-18-17-17,-17 17 1,-18 1 15,0-1-31,0 0 31,0 36 1,-18 17-17,18 18 1,-18 0 0,18-35-16,-17-1 15,17 19-15,-18 16 16,18-34-1,-18 17-15,1 1 16,-1-19 0,0-17-1,-17 0 1,18 0 0,-1-17-16,0 17 15</inkml:trace>
  <inkml:trace contextRef="#ctx0" brushRef="#br0" timeOffset="14954.01">30603 11942 0,'0'17'15,"-17"-17"17,34 0 186,36 18-186,-17-1-1,-19-17-15,19 0 15,-19 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17:22.223"/>
    </inkml:context>
    <inkml:brush xml:id="br0">
      <inkml:brushProperty name="width" value="0.05292" units="cm"/>
      <inkml:brushProperty name="height" value="0.05292" units="cm"/>
      <inkml:brushProperty name="color" value="#FF0000"/>
    </inkml:brush>
  </inkml:definitions>
  <inkml:trace contextRef="#ctx0" brushRef="#br0">8431 9084 0,'0'0'0,"-35"-18"31,35 36-15,18 53 15,-1-54-15,-17 1-16,18 105 31,17 54 0,-17-71 1,0-71-1</inkml:trace>
  <inkml:trace contextRef="#ctx0" brushRef="#br0" timeOffset="398.4">8608 9225 0,'-36'-53'31,"36"36"-31,-17 17 0,17-18 15,0 0 1,17 1 15,36 17-15,18 0 0,-18 17-1,-35 1-15,-1 0 16,-17-1-16,0 19 15,0-1 1,-17 0 0,-19-17-1,19-1 17,-1-17-32</inkml:trace>
  <inkml:trace contextRef="#ctx0" brushRef="#br0" timeOffset="880.98">8872 9225 0,'0'0'15,"18"-35"17,53 35-1,52 88 0,-123-70-31,18 35 31,-18-36-15,0 1 0,-18-36 15,18-17-15,0 0-1,0-36 1,0 54-1,35-36 1,-17 35 0,0 0-1,-1 18 1</inkml:trace>
  <inkml:trace contextRef="#ctx0" brushRef="#br0" timeOffset="997.08">9190 9084 0,'0'0'15,"0"-18"1,0 1-16,0-1 15,0 0 17</inkml:trace>
  <inkml:trace contextRef="#ctx0" brushRef="#br0" timeOffset="1230.6499">9243 9225 0,'0'0'0,"0"18"47,0 17-16,0-17-16,17-1 1,-17 1 0,0 0-16,18-18 15</inkml:trace>
  <inkml:trace contextRef="#ctx0" brushRef="#br0" timeOffset="1680.24">9437 9172 0,'0'-17'15,"-18"17"1,1 17 15,17 1-15,-18 17-1,18 0 1,0 1 0,18-19-1,-1 1 1,18-18 0,1-18-1,-19-17 1,1 0-1,-18 0 1,0 17 0,0-17-1,-18 35 1,1-18-16,-1 18 31,0 0-15</inkml:trace>
  <inkml:trace contextRef="#ctx0" brushRef="#br0" timeOffset="2113.81">9578 9119 0,'18'0'0,"-36"0"16,53 0-16,-17-17 15,17 17 1,-35-18-16,18 18 15,17 18 1,-17-1 0,17 19-1,0 17 32,-35-18-31,0-18-1,0-34 17,-17-18-17,17-1 1,0-17 0,0 18-1,17 17 1,-17 1-16,35-1 31,-17 18 0</inkml:trace>
  <inkml:trace contextRef="#ctx0" brushRef="#br0" timeOffset="6196.07">2628 16986 0,'0'0'0,"0"-17"15,0 34 48,18 19-48,-18-19 1,35 71 0,-17-88-16,17 124 31,-17-18 16,-1-89-16</inkml:trace>
  <inkml:trace contextRef="#ctx0" brushRef="#br0" timeOffset="6546.4299">2699 17092 0,'0'0'0,"-36"-53"32,19 53-32,17-17 0,0-19 31,53-17 0,-36 53-31,1 0 0,0 0 16,-1 0-1,1 0 1,17 36 0,-35-19-1,18 1 1,-18 17 0,-18-17-1</inkml:trace>
  <inkml:trace contextRef="#ctx0" brushRef="#br0" timeOffset="7014.16">2875 16951 0,'-17'0'15,"17"18"32,17 70-15,18-35-1,-35-36-16,36 1 1,-19-18 0,-17-18-1,18 1 17,0-19-32,-18 1 31,-18 0-16,0 17 1,18 1-16,-17 17 16,-1 0-1,0 0-15,1 0 16,-1 17 0</inkml:trace>
  <inkml:trace contextRef="#ctx0" brushRef="#br0" timeOffset="7463.18">3087 16863 0,'0'0'0,"17"-18"15,-34 36 32,-1-18-31,18 17-1,0 1 1,0 0-16,0-1 16,18 1-1,-1-18-15,19 18 31,-19-1-15,1-17 0,0 18-1,-1-18 1,-17 18 0,0-1 15,-17 1-16,-1-1 1,0-34 0</inkml:trace>
  <inkml:trace contextRef="#ctx0" brushRef="#br0" timeOffset="7779.16">3193 16775 0,'0'-36'31,"0"72"-31,17-72 32,1 72-1,0-1-16,17 35 1,0-17 0,-35-35-16,18 17 15,-18-17-15,17 0 16,-17-1 0,18 1-1</inkml:trace>
  <inkml:trace contextRef="#ctx0" brushRef="#br0" timeOffset="8712.94">3281 16916 0,'-18'-18'16,"36"36"-16,-1-54 47,19 19-32,-19 17-15,1 0 16,0 0 0,-1 0-1,1 0 1,0 0 15,-1-18-15,1 18-1,-1-17 1,1 17 0,-18-36 15,0 19-16,-18 17 17,1 0-17,17 17 17,-18 19-17,18-1 1,18 18-1,-1-18 1,1-17 0,0-1-1,17-34 1,0-1 0,-17-17 15,-18 17-31,18 0 15,-18 1-15,0-1 32,-18 18-17,18 18 48,18-18-48,-1 17 1,-17 1 0,18-18-16,-18 18 15,18-1 1,-1-17 0,-17 18 15,18-18-16,-18-18 1</inkml:trace>
  <inkml:trace contextRef="#ctx0" brushRef="#br0" timeOffset="8854.41">3775 16722 0,'0'0'15,"-36"-36"17,19 36-32</inkml:trace>
  <inkml:trace contextRef="#ctx0" brushRef="#br0" timeOffset="9095.06">3775 16775 0,'17'17'31,"1"-17"-31,-18 18 16,18 0-1,-1-1 1,1 18-1,-18-17 1</inkml:trace>
  <inkml:trace contextRef="#ctx0" brushRef="#br0" timeOffset="9512.94">3951 16686 0,'0'0'16,"0"18"31,0 17-31,0-17-16,0 0 15,0-1-15,18-17 16,-18 18-16,0 0 0,17-1 15,-17 1 1,0-1 0,18-34-1,0-1 1,-1-17 0,-17 17-1,0 1 1,0-19-1,-17 36 1,-1 0 0,0 0-1,1 0 1,-1 18-16</inkml:trace>
  <inkml:trace contextRef="#ctx0" brushRef="#br0" timeOffset="9895.65">3986 16757 0,'0'0'0,"18"-18"16,0 1 0,-1 17-1,1-18-15,0 18 16,17 0 0,-17 0-1,-1 18 1,18-1-1,-17 1 1,-18 0 0,18-1-1,-36 1 1,18-36 15,-18 1-15,18-1-16,-17-17 15,17-36 1,0 18 0,17 36-1,1-1 1</inkml:trace>
  <inkml:trace contextRef="#ctx0" brushRef="#br0" timeOffset="11365.7">3598 16951 0,'0'0'0,"18"0"31,0-18 47,-18 1-47,17-19 0,-17-16 1,0 34-17,-17 0 1,17 1 0,-18 17-1,18 17 16,18 1 16,-1 0-31,-17-1 15,18 1 0,0-1-15,-18 1 0,17 17 15,-17-17 0,18-18-15,-1 0-1,19 0 1,-19-18 0,1 1-1</inkml:trace>
  <inkml:trace contextRef="#ctx0" brushRef="#br0" timeOffset="15935.44">14217 13917 0,'-18'0'63,"18"-18"30</inkml:trace>
  <inkml:trace contextRef="#ctx0" brushRef="#br0" timeOffset="28530.71">14164 13899 0,'18'18'93,"35"35"-61,-36-53-32,19 71 31,-19-1 0,-17-52-31,0-1 0,35 72 31,-35-54-15,0 0 0,0-17-16,18-18 15,-18 17 1,35-34 0,1-1-1,-19 18 1,1-17-16,0 17 15,-18-18-15,17 18 0,1-18 16,17 1 15,-35-1 16</inkml:trace>
  <inkml:trace contextRef="#ctx0" brushRef="#br0" timeOffset="28740.34">14552 13917 0,'0'-18'15,"0"36"-15,0-88 32</inkml:trace>
  <inkml:trace contextRef="#ctx0" brushRef="#br0" timeOffset="28991.35">14587 14005 0,'18'0'31,"-18"18"-15,18 0-1,-18-1 1,17 1-16,-17-1 15,18 19 1,-18-19 0,18 1-1</inkml:trace>
  <inkml:trace contextRef="#ctx0" brushRef="#br0" timeOffset="29307.76">14781 13794 0,'0'0'16,"0"-18"-16,0 0 15,18 54 32,0-1-31,17 53 15,-35-35-15,0-18-1,0-17 1,0 0-16</inkml:trace>
  <inkml:trace contextRef="#ctx0" brushRef="#br0" timeOffset="29607.78">14958 13864 0,'0'-17'0,"0"34"0,0-70 31,-18 53 1,0 18-32,1 17 31,17 0-15,0-17-1,35 17 1,-17-17-1,-1 0 1,1-1 0,35 1-1</inkml:trace>
  <inkml:trace contextRef="#ctx0" brushRef="#br0" timeOffset="30090.75">15152 13899 0,'0'-35'31,"0"18"1,17 17-1,1-18-16,0 0 17,-1 1-17,-17-1-15,0 0 16,0 1 0,0-1-1,-17 0 1,-1 18-1,0 18 1,1 17 0,17 18 15,0 18-15,0-36-1,17 18 1,1-35-1,0-18 1</inkml:trace>
  <inkml:trace contextRef="#ctx0" brushRef="#br0" timeOffset="30374.19">15328 13600 0,'0'0'0,"0"-71"32,0 106 15,0 18-32,0 18 1,18 17-1,-18-70-15,17-1 0,-17 1 0,0 0 16,0-1-16,18 1 0,-18-1 16,0 1-16,0 17 15,0-17 1</inkml:trace>
  <inkml:trace contextRef="#ctx0" brushRef="#br0" timeOffset="30598.01">15522 13617 0,'-17'-141'31,"34"282"-31,-34-300 16,17 142 15,0 52-15</inkml:trace>
  <inkml:trace contextRef="#ctx0" brushRef="#br0" timeOffset="30823.29">15505 13670 0,'0'18'32,"0"17"-1,0-17-15,17 17-1,-17 18 1,0-35-1,0-1 1</inkml:trace>
  <inkml:trace contextRef="#ctx0" brushRef="#br0" timeOffset="31357.01">15699 13494 0,'0'-18'16,"0"0"-16,-18 1 16,18 70 31,0-36-32,0 1-15,18 0 0,-18 17 0,0-17 16,17 70-1,1-18 1,-18-52 0,0 0-1,0-1 1,0-34 0,0-19-1,0-17 1,18 18-1,-18 17 1,17 1 0,1-1 15,17 36-15,-17-18-1,17 17 1,-17 19-1,-18-19 1,0 1-16,0 0 16,-18-1-1</inkml:trace>
  <inkml:trace contextRef="#ctx0" brushRef="#br0" timeOffset="31807.14">15998 13617 0,'0'0'0,"0"-17"15,0-1 17,0 36-17,0-1 1,0 18-1,0 1 1,18-1 0,0 0-1,-1-35 1,-17 18-16,18-18 16,17-18-1,-17-17 1,0 0-1,-1-1 1,-17-16 0,0 16 15,-35 19-15,0 17-1,-1 0 1,19 17-16</inkml:trace>
  <inkml:trace contextRef="#ctx0" brushRef="#br0" timeOffset="32273.91">16316 13458 0,'0'0'15,"18"-17"17,-18 52-1,-18-35-15,18 35-1,0-17-15,0 0 16,0-1-16,0 19 15,0-1 1,18-18 0,-1-17-1,1 0-15,0 0 16,17-17 0,-18 17-16,-17-18 15,18 18-15,0-17 0,-1-19 16,-17-17-1,0 18 1,-17 17 0,-1 1-16,-17 17 15,17 0 1,1 0 0,-1 17-1</inkml:trace>
  <inkml:trace contextRef="#ctx0" brushRef="#br0" timeOffset="32873.82">16757 13423 0,'0'0'0,"18"-53"46,-18 18-30,-36 17 31,19 36-31,-1 17-1,0 1 1,18-19-16,0 18 15,0-17 1,0 0 0,18-18-1,17-18 1,1-17 0,-19 0-1,19-71 1,-36 88-1,17-70-15,1 17 16,-18 18 0,0 36-1,0-1-15,0 36 47,17 35-31,1 17-1,-18 18 1,18-70-16,-18 0 0,0-1 0,0 19 16,17-19-16,-17 19 0,18-1 15,-18 0 1</inkml:trace>
  <inkml:trace contextRef="#ctx0" brushRef="#br0" timeOffset="34230.61">15028 14358 0,'0'0'0,"0"-18"0,-17 18 31,17-17 0,141-36 1,-106 35-32,300-105 31,124-1 0,88 1 0,-247 52 1,-212 36-17,-71 35-15,-52 18 94</inkml:trace>
  <inkml:trace contextRef="#ctx0" brushRef="#br0" timeOffset="34756.21">15240 14376 0,'0'0'0,"-71"17"31,107-34 16,317-89-16,-301 88-31,495-123 32,-88 53-1,-424 70-31,89 1 16,-107-1-16,19 18 15,-19 0-15,36-18 16,-71 36 46</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08-13T05:18:27.271"/>
    </inkml:context>
    <inkml:brush xml:id="br0">
      <inkml:brushProperty name="width" value="0.05292" units="cm"/>
      <inkml:brushProperty name="height" value="0.05292" units="cm"/>
      <inkml:brushProperty name="color" value="#FF0000"/>
    </inkml:brush>
  </inkml:definitions>
  <inkml:trace contextRef="#ctx0" brushRef="#br0">8290 11553 0,'0'-17'16,"0"52"15,0 18-16,0 53 17,0 0-1,0-89-31,0 54 31,0-53-15</inkml:trace>
  <inkml:trace contextRef="#ctx0" brushRef="#br0" timeOffset="349.25">8290 11606 0,'-35'0'31,"70"36"16,53 34-32,-70-70 1,-18 18-16,53 17 16,-35-17-1,17-18 1</inkml:trace>
  <inkml:trace contextRef="#ctx0" brushRef="#br0" timeOffset="633.09">8555 11536 0,'0'0'0,"0"-71"32,-18 54-32,18-1 31,0 53 0,0 71 0,0 18 1,18-107-32,-18 1 0,0 0 0,0-1 15,17 36 1,-17-35-16</inkml:trace>
  <inkml:trace contextRef="#ctx0" brushRef="#br0" timeOffset="3390.64">6191 11977 0,'0'0'0,"0"-35"31,0 52 16,36 124-16,-36-123-31,17 0 16,1 158 15,17-123-15,-35-36-16,0 1 15,0 0-15,18-18 0</inkml:trace>
  <inkml:trace contextRef="#ctx0" brushRef="#br0" timeOffset="3748.73">6156 12047 0,'-106'-70'32,"212"140"-32,-230-175 31,124 87-31,18 18 0,0-18 16,-1 18-16,1-17 0,0 17 15,123-18 1,-53 36-1,-17 17 1,-36 0 0,-18 18-1,-17-35-15,0 17 16,-17-17-16,17-1 16,-71 54-1</inkml:trace>
  <inkml:trace contextRef="#ctx0" brushRef="#br0" timeOffset="4065.43">6562 11783 0,'0'-18'16,"0"36"-16,-36-36 16,19 36-1,-1-1 1,0 54 0,18-53-16,0 35 15,18-1 1,17-16-16,-35-19 0,18 1 15,17 17-15,36 36 16,-18-36 0,-36-35-1</inkml:trace>
  <inkml:trace contextRef="#ctx0" brushRef="#br0" timeOffset="4332.02">6809 11906 0,'0'0'0,"0"-17"15,-18-1 1,18 36 15,35 17-15,-35-17-1,53 17-15,-18 0 16,18 0 0,-53-17-16,18-18 15,0 18 1</inkml:trace>
  <inkml:trace contextRef="#ctx0" brushRef="#br0" timeOffset="4557.71">7003 11783 0,'-36'0'32,"72"0"-32,-125 35 31,89-17-31,-17-1 0,-1 89 31,18-88-31,0 105 31</inkml:trace>
  <inkml:trace contextRef="#ctx0" brushRef="#br0" timeOffset="4852.72">7020 11695 0,'0'-18'31,"0"36"-31,53-36 31,-35 18-31,105 106 32,-70 53-1,-53-1 0</inkml:trace>
  <inkml:trace contextRef="#ctx0" brushRef="#br0" timeOffset="5981.17">7638 11924 0,'0'18'31,"0"-36"16,-18 0-16,0-17-15,-35-71 31,36 36-16,17 52-31,0 0 15,35 1 1,0 17 0,1 17-1,-19 1-15,1 0 16,17 17 0,0 18-1,-17-18 1,17-17-1,-17-1 1,0-34 0,35-36 31,-18 0-32,-35 0 1,18 0-1,-18 18 1,-18 17 0,0 0-1,1 1 1</inkml:trace>
  <inkml:trace contextRef="#ctx0" brushRef="#br0" timeOffset="7098.78">9031 11254 0,'0'0'0,"-18"-18"16,-17 18 31,18 18-47,-36 52 15,17 18 1,36-52-16,0 140 31,53 18 0,18-141 1,-1-35-32</inkml:trace>
  <inkml:trace contextRef="#ctx0" brushRef="#br0" timeOffset="7863.78">9296 11695 0,'0'0'0,"-18"0"16,18-18-16,-18 18 16,18-18 15,36-17 0,-1-36 16,-17 54-47,-1-54 16,1 1-1,0 17 1,-18 35 0,-18 89 46,18 17-31,0-70-31,18 34 32,17-52-17,0 0 1,-17-17-1,-1 17-15,-17-18 0,18 18 0,-18-17 16,35-36 0,-17-18-1,-18 1 1,0 34 0,0 19-1,0 34 16,0 36-15,0 0 0,0 18-1,0-18 1,18-1 15,-1-34-31</inkml:trace>
  <inkml:trace contextRef="#ctx0" brushRef="#br0" timeOffset="8097.78">9772 11536 0,'18'-18'31,"-36"36"-31,53-36 31,-35 36-15,18-1 0,-18 19-1,0-1 1,-18-17 0</inkml:trace>
  <inkml:trace contextRef="#ctx0" brushRef="#br0" timeOffset="8698.57">10019 11289 0,'0'0'0,"0"-18"15,-18 18-15,1-17 16,-1 34 15,18 36-15,0-35 0,0-1-16,0 1 0,0 0 15,18 35 1,-1-36-1,1 1 1,0 0-16,-1-18 16,1-18-1,-1-17 1,1 17 0,-18-35-1,0 18 1,-35 0-1,17 35-15,1-18 16,-19 0 0,19 1-1,17-1 32,35 18-16,35-18-15,-52 18-16,17 0 16,1 0-1,-1-17 1</inkml:trace>
  <inkml:trace contextRef="#ctx0" brushRef="#br0" timeOffset="9164.42">10301 11042 0,'-18'-88'16,"18"70"-1,0 0-15,0-17 16,0 0-1,36 0 1,-19 35-16,1 0 0,0 0 16,-1 0-16,1 0 0,0 0 15,17 53 1,-17-18 0,-18 18-1,0 0 1,-36-18-1,19 0 1,-1-17 0,18-1-1,0-34 32,53-1-31,0 1-1,17-1 1,-52 18-16</inkml:trace>
  <inkml:trace contextRef="#ctx0" brushRef="#br0" timeOffset="9450.93">10813 10760 0,'0'0'16,"-18"-36"15,106 72 1,106 105-1,-176-124-31,-1 1 0,1 17 15,17 71 1,-35-88-16,0 52 16,-17-52-16,17 17 0,-36 1 15,19-19-15,17 19 0,-18-19 16,-17 1-16,17-1 0</inkml:trace>
  <inkml:trace contextRef="#ctx0" brushRef="#br0" timeOffset="12229.56">9596 11871 0,'0'0'16,"-18"0"-16,18 18 140,0-1-124,35 54 0,-35-54-1,71 142 16,-18 18 1,0 34-1,-1-52 0,-52-124-15,18-17-1,0-18 1,-1 0 0,1 0-1,0 0 1,-1 0-16,36-18 16,0 18 15,-18-17-16,18 17 1,-35 0 0,-18-18 15,0 0 0</inkml:trace>
  <inkml:trace contextRef="#ctx0" brushRef="#br0" timeOffset="12546.3699">10160 12506 0,'0'-35'31,"0"-1"0,18 54 0,17 0 1,-17-1-17,-18 1-15,17 0 16,-17-1-16,0 1 0,0 0 16,0 52-1,0-52-15,0-1 16,-17 19-16,-1 17 15,-17-1 1,17-16 0</inkml:trace>
  <inkml:trace contextRef="#ctx0" brushRef="#br0" timeOffset="13013.17">10460 12506 0,'0'-18'0,"0"36"0,0-71 31,-18 53 0,18 35-15,0-17-1,36 70 17,-36-70-32,0 52 31,0-52-16</inkml:trace>
  <inkml:trace contextRef="#ctx0" brushRef="#br0" timeOffset="13565.13">10478 12524 0,'0'-18'0,"0"36"0,0-54 16,0 19-16,0-1 15,0 0 17,17 36-17,1 0 1,17-1 0,-17 1-1,-1 17 1,1-17-1,0-18 1,-1-18 0,1 1-1,0-36 1,17 0 0,-35 35-1,0-17 1,17-18-1,-17 35 1,0 1 0,18 87 31,0-35-32,-18 36 1,17 0-1,1-1 1,0-35 0,-18-17-16</inkml:trace>
  <inkml:trace contextRef="#ctx0" brushRef="#br0" timeOffset="14029.05">10936 12435 0,'0'-35'15,"18"17"32,-1 18-31,1 0 15,17-35 0,-35 0-15,0 0 0,0 17 15,-17 18-16,-1 18 17,0 35-17,18-1 1,0 1 0,0-35-16,0 0 0,0-1 15,18 36 1,35-35-1,0-18 1</inkml:trace>
  <inkml:trace contextRef="#ctx0" brushRef="#br0" timeOffset="14513.05">11236 12418 0,'18'-71'31,"-18"54"-16,0-1 1,-18 18 0,-17 18-1,17 17 1,0 18 0,18 0-1,0-18 1,0-17-1,18-1 1,0-34 0,17-1-1,-35-17 1,35-18 0,-35 35 15,0 0-16,0 1 1,0 34 15,0 1-15,0 0-16,0-1 16,0 19-1,18-19 1,-18 1-1</inkml:trace>
  <inkml:trace contextRef="#ctx0" brushRef="#br0" timeOffset="14963.05">11359 12400 0,'18'-18'0,"-36"36"0,36-53 16,0 17 30,-18 36-30,17-1 15,1 19-15,-18-19 0,0 1 15,0-36-16,18-17 1,-1-18 0,1 0-1,0 36 1,17-1 15,0 18-15,-17 0-16,-1 18 15,1-1 1,0 1 0,-18 17-1,0 0 1,-18 1-16</inkml:trace>
  <inkml:trace contextRef="#ctx0" brushRef="#br0" timeOffset="15963.14">10583 11465 0,'0'0'0,"-17"-17"16,34 34 46,-17 1-46,53 52 0,-17 19 15,-1-1 16,18-35-16,0-53-15,70-18-1,-88 1-15,89-1 16,-71 0-16,88-17 15,-88 17-15,0 1 16,0-1-16,0 0 0,-18 18 0,18-17 16,88-19-16,35 1 15,-52 0 1,-54 17 0,-34 18 15,-19-17-16,-34 17 32,-19 0-31</inkml:trace>
  <inkml:trace contextRef="#ctx0" brushRef="#br0" timeOffset="16296.99">11959 11359 0,'0'0'16,"-17"0"15,34 0 0,1 0-15,17 18 0,0 0-1,1-1 1,-1 19 0,-35-19-1,0 19 1,0-1-1,-35 0 1,35-17-16,-18-18 16,18 17-16,-18 1 0</inkml:trace>
  <inkml:trace contextRef="#ctx0" brushRef="#br0" timeOffset="17096.22">12453 11359 0,'0'0'0,"0"-52"16,18 52-1,-18-18-15,17 18 16,-17-18-16,36 18 16,-19 0-1,36 36 1,35 52 15,-88-71-15,53 36 15,-35-35 0,0-53-15,-1-18 0,-17 35-16,18 0 0,-1-17 15,1-88 1,-18 105-16,0-53 15,0 54-15,0-1 16,0 1 0,0 34 15,0 18-15</inkml:trace>
  <inkml:trace contextRef="#ctx0" brushRef="#br0" timeOffset="18061.78">13018 11218 0,'35'-17'15,"-35"-1"1,0 0 0,0 1-1,-53 52 48,53-17-63,-18 52 15,18-17 1,0-18 0,0-17-1,0 0 1,18-18-1,0 0 1,17-36 0,-18 1-1,1 0 1,-18 0 0,0-1-1,0 54 63,0 53-62,0-54 0,35 36-1,1-35 32,17-54-16,-53 19-31,17-1 16,-17-35 0,0 0-1,0 18 1,-17 35-16,17-18 15,-18 18 1,18 18 15,0 0-15,18-18-16,-1 17 16,1 1-1,-1 0 16,-17-1-15,0 1 0,0 0-1,0-1-15,0 1 16,36-1 0,-36 1-16,35-18 31,18 0-16,-35 0-15,17-18 16,0-17 0,-17 18-1</inkml:trace>
  <inkml:trace contextRef="#ctx0" brushRef="#br0" timeOffset="18245.57">13547 10936 0,'0'0'0,"-36"-18"15,36-17 1,-17 18 0,17 34-1</inkml:trace>
  <inkml:trace contextRef="#ctx0" brushRef="#br0" timeOffset="18478.57">13529 11165 0,'0'0'0,"0"36"31,0 17 0,18-36-15,-18 19 0</inkml:trace>
  <inkml:trace contextRef="#ctx0" brushRef="#br0" timeOffset="19011.57">13794 11095 0,'0'0'0,"-18"-35"31,-17 35 0,17 17-15,0 18-1,1 18 1,17-17 0,0-1-1,0-17 1,17-18-1,1 0-15,0-18 16,17 0 0,-17-17-1,-1 0 1,-17-1 0,18 19-1,-18 34 48,0 1-48,0 0-15,0 17 16,18 0 0,-1 1-1,-17-19 1,18-17-16</inkml:trace>
  <inkml:trace contextRef="#ctx0" brushRef="#br0" timeOffset="19494.57">13970 11130 0,'0'0'0,"0"-18"16,0-17-1,18 18 16,-18 34 1,17 1-17,1 17 1,0 0 0,-18 1-1,0-19 1,0-34 15,0-19-15,0 19-1,0-19 1,0 19-16,17 17 16,-17-18-16,53 1 15,-35 17 1,-1 0 15,1 17-15,0 18-1,-18-17 1,0 35 0,0-35-1,0-1 1</inkml:trace>
  <inkml:trace contextRef="#ctx0" brushRef="#br0" timeOffset="20228.47">14376 10971 0,'0'0'0,"-18"-17"31,0 17-15,-17 53-1,18-18 1,-1 18 0,18 0-1,18-18 1,17-17-1,0-18 1,0-18 0,1-17-1,-1-1 1,-17 1 0,-1 18-1,-17-1 1,0 0 15,18 18-15,-18-17-1,17 17 1,-17-18 0,0 0-1,0 1 1,-17 17 31,-18 35-32,35-17 1,0 17-16,0 18 16,0 0-1,17-18 1,1-17 15,-1-18-31,-17 17 0,18-17 16,17 0-1,1-17 1,-19-1 0</inkml:trace>
  <inkml:trace contextRef="#ctx0" brushRef="#br0" timeOffset="64633.95">3669 6456 0,'0'17'485,"0"1"-407,35 17-47,-17-35-15,-1 53 15,19 0 0,-19-35-15,1 17 0,0-17-1,-18-1 1,17 19 31,1-19-32,-18 1 1,0 0 0,0-1 30,18-17-30,-18 18 47,0 0 30,0-1-46,17 1 0,-17-1-31,0 1 15,18 0-15,-18-1-1,0 1 1,17 17 15,-17-17 16,18-18 78,0 0-109,52-18 15,54-17 0,-107 17-31,1 18 0,0 0 16,70-35-1,-18 17 1,1 1 0,-53-1-16,17 18 0,0-17 15,-17 17-15,-1-18 0,54 0 16,17 1-1,18-19 1,-18 1 0,0 17-1,-52 1-15,-19 17 16,36-18-16,71-17 16,-18 0-1,-1-1 1,-87 36-1,194-70 1,-177 70 0,36-36-1,-36 36-15,0-17 0,-17 17 0,17-18 16,106-17 0,-123 17-16,17 18 0,18-35 15,53 17 1,-71 1-16,36-1 15,-36 18-15,-17 0 0,34-18 16,-16 1-16,-19 17 0,36-18 16,53-17-1,-18 17 1,-17 1 0,-53-1-1,34 18-15,1-18 16,0 1-1,-17-1 1,16 18 15,-16 0-15,-19-18 0,1 18-16,0 0 15,17 0 1,-17 0-1,17 0 1,0 0 0,0 0-1,1 0 1,17 0 0,-18 0-1,18 0 1,0 0 15,-18 18-31,-17-18 16,-1 0-16,1 0 15,17 0 1,-17 0-16,17 18 16,0-18-1,18 0 1,0 17-1,-35-17-15,35 0 16,0 0 0,53 18-1,-36-18 1,1 0 0,-54 0-16,1 0 15,0 0-15,-1 0 0,1 0 0,52 0 16,-52 0-16,17 0 15,36 18 1,-54-18 0,19 0-1,-19 0 1,54 0 0,-36 0-1,18 0 1,-18 17-1,18-17 1,-17 0 0,-19 0-1,1 0 1,-36-17 78,1-1-63,-1 0 0,0 18-15</inkml:trace>
  <inkml:trace contextRef="#ctx0" brushRef="#br0" timeOffset="65216.95">8767 6068 0,'0'0'0,"0"17"125,52 1-94,1 35 0,-35-53-15,17 18 0,-35-1-1,18-17 1,-18 18 15,-18 0 16,1-1-31,-1-17-16,0 35 15,1 1 1,-19 17-1,19-18 1,-1-17 0,18-1-16</inkml:trace>
  <inkml:trace contextRef="#ctx0" brushRef="#br0" timeOffset="85095.63">14587 7020 0,'-17'0'32,"34"0"46,1 0-47,0 0-15,52 0-1,-52 0-15,176 18 47,18-18-16,-195 0-31,195 0 32,-142 0-17,54-18 1,-54 18 0,1 0-1,0 0 1,-19 0-1,-34 0-15,0 0 16,17 0-16,18-17 16,17 17-1,-52 0-15,17 0 16,1 0 0,-1-18-1,-17 18 16,-18 18 141,0 17-156,17-17-16,1 70 31,-1 70 0,-17-140-31,18 0 16,-18 70 0,0-70-16,0-1 0,0 1 0,0 0 15,0 70 1,0-18 0,0-17-1,0 18 1,0-1-1,0-52-15,0 17 16,0 36 0,0-18-1,0-18 1,0 18 0,0-18-1,0-17 1,0-1-16,0 1 15,0 17 1,0 1 0,0-1-1,0 0 1,0-17 0,0-1-16,0 1 15,0 0 1,0-1-1,0 1 1,0 0 0,-18-18 77,1 0-46,-18 0-31,17 0-16,0 0 16,-88 0-1,1 0 1,-19 0-1,89 0-15,-18 0 16,18 0-16,-1 0 0,-69 0 16,-1 0-1,0 0 1,18 17 0,70-17-1,-52 0-15,52 0 16,0 0-16,1 0 15,-1 0-15,0 0 0,1 0 0,-1 0 16,-35 18 0,18-18-1,0 0 1,17 0-16,0 0 16,1 18-1,-1-18 1,-17 0-1,17 17 1,0-17 0,1 0-1,-1 18 1,1-18 0,17-18 62,-18 1-47,18-19 0,-18 36-15,1-53 15,-1-17-15,18 52-1,-18-52 1,18 34 0,0-17-1,0 18 16,-17-18-15,17 0 0,0 0-1,0 1 1,0-1 0,0 17-1,0-17 1,0 36-16,17-19 15,-17 1 1,0-35 0,0 34-1,18-17 1,-18 1 0,0 16-1,0 19 1,0-1-1,0-35 1,0 35 0,0 1-1,0-19 1,0 19 0,-18-18-1,18-1 1,0 19-1,0-19 1,0 19 0,0-19-1,0 19 1,0-1 0,0 1-1,0-19 16,0 19 1,0-1-1,0 36 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IN"/>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7347353-8CD4-43F8-95A9-B9BD10C1BB01}" type="datetimeFigureOut">
              <a:rPr lang="en-IN" smtClean="0"/>
              <a:t>14-09-2024</a:t>
            </a:fld>
            <a:endParaRPr lang="en-IN"/>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IN"/>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IN"/>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26996C64-05DE-48C8-B5AA-ECBA01123516}" type="slidenum">
              <a:rPr lang="en-IN" smtClean="0"/>
              <a:t>‹#›</a:t>
            </a:fld>
            <a:endParaRPr lang="en-IN"/>
          </a:p>
        </p:txBody>
      </p:sp>
    </p:spTree>
    <p:extLst>
      <p:ext uri="{BB962C8B-B14F-4D97-AF65-F5344CB8AC3E}">
        <p14:creationId xmlns:p14="http://schemas.microsoft.com/office/powerpoint/2010/main" val="167200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Bayesian_network"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5" name="Shape 275"/>
          <p:cNvSpPr txBox="1">
            <a:spLocks noGrp="1"/>
          </p:cNvSpPr>
          <p:nvPr>
            <p:ph type="body" idx="1"/>
          </p:nvPr>
        </p:nvSpPr>
        <p:spPr>
          <a:xfrm>
            <a:off x="701041" y="4415790"/>
            <a:ext cx="5608319" cy="4183380"/>
          </a:xfrm>
          <a:prstGeom prst="rect">
            <a:avLst/>
          </a:prstGeom>
        </p:spPr>
        <p:txBody>
          <a:bodyPr lIns="93162" tIns="93162" rIns="93162" bIns="93162" anchor="t" anchorCtr="0">
            <a:noAutofit/>
          </a:bodyPr>
          <a:lstStyle/>
          <a:p>
            <a:endParaRPr lang="en-GB" dirty="0"/>
          </a:p>
        </p:txBody>
      </p:sp>
    </p:spTree>
    <p:extLst>
      <p:ext uri="{BB962C8B-B14F-4D97-AF65-F5344CB8AC3E}">
        <p14:creationId xmlns:p14="http://schemas.microsoft.com/office/powerpoint/2010/main" val="495933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txBox="1">
            <a:spLocks noGrp="1"/>
          </p:cNvSpPr>
          <p:nvPr>
            <p:ph type="body" idx="1"/>
          </p:nvPr>
        </p:nvSpPr>
        <p:spPr>
          <a:xfrm>
            <a:off x="701041" y="4415790"/>
            <a:ext cx="5608319" cy="4183380"/>
          </a:xfrm>
          <a:prstGeom prst="rect">
            <a:avLst/>
          </a:prstGeom>
        </p:spPr>
        <p:txBody>
          <a:bodyPr lIns="93162" tIns="93162" rIns="93162" bIns="93162" anchor="ctr" anchorCtr="0">
            <a:noAutofit/>
          </a:bodyPr>
          <a:lstStyle/>
          <a:p>
            <a:endParaRPr dirty="0"/>
          </a:p>
        </p:txBody>
      </p:sp>
      <p:sp>
        <p:nvSpPr>
          <p:cNvPr id="268" name="Shape 268"/>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0740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1. Gene Regulatory Network</a:t>
            </a:r>
          </a:p>
          <a:p>
            <a:pPr fontAlgn="base"/>
            <a:r>
              <a:rPr lang="en-US" i="1" dirty="0"/>
              <a:t>GRN is Gene Regulatory Network or Genetic Regulatory Network.</a:t>
            </a:r>
            <a:r>
              <a:rPr lang="en-US" dirty="0"/>
              <a:t> It comprises of several DNA segments in a cell. It interacts with other substances in the cell and also with each other indirectly. Indirectly means through their </a:t>
            </a:r>
            <a:r>
              <a:rPr lang="en-US" i="1" dirty="0"/>
              <a:t>protein and RNA expression products.</a:t>
            </a:r>
            <a:r>
              <a:rPr lang="en-US" dirty="0"/>
              <a:t> Thus, it governs the expression levels of mRNA and proteins. GRNs reproduce the </a:t>
            </a:r>
            <a:r>
              <a:rPr lang="en-US" dirty="0" err="1"/>
              <a:t>behaviour</a:t>
            </a:r>
            <a:r>
              <a:rPr lang="en-US" dirty="0"/>
              <a:t> of the system using Mathematical models. In some cases, corresponding with experimental observations, it generates predictions.</a:t>
            </a:r>
          </a:p>
          <a:p>
            <a:pPr fontAlgn="base"/>
            <a:r>
              <a:rPr lang="en-US" dirty="0"/>
              <a:t>2. Medicine</a:t>
            </a:r>
          </a:p>
          <a:p>
            <a:pPr fontAlgn="base"/>
            <a:r>
              <a:rPr lang="en-US" dirty="0"/>
              <a:t>It is the science or practice of diagnosis. For the treatment and prevention of any disease, we use medicines. We are using medicines since ancient times. Over the years, medicines and drugs have evolved to cater to a variety of health care practices. In order to provide better healthcare, machines and other computer devices assist us in the diagnosis of the disease.</a:t>
            </a:r>
          </a:p>
          <a:p>
            <a:pPr fontAlgn="base"/>
            <a:r>
              <a:rPr lang="en-US" dirty="0"/>
              <a:t>3. Biomonitoring</a:t>
            </a:r>
          </a:p>
          <a:p>
            <a:pPr fontAlgn="base"/>
            <a:r>
              <a:rPr lang="en-US" dirty="0"/>
              <a:t>We use biomonitoring to quantify the concentration of chemicals. It measures the concentration in blood and tissue of humans, etc. Hence, it is the measurement of the body burden in analytical chemistry. Biomonitoring involves the use of indicators. These measurements are often done in blood and urine. To determine the levels of many ECCs in humans, DTSC scientist is conducting biometric studies.</a:t>
            </a:r>
          </a:p>
          <a:p>
            <a:pPr fontAlgn="base"/>
            <a:r>
              <a:rPr lang="en-US" dirty="0"/>
              <a:t>4. Document Classification</a:t>
            </a:r>
          </a:p>
          <a:p>
            <a:pPr fontAlgn="base"/>
            <a:r>
              <a:rPr lang="en-US" dirty="0"/>
              <a:t>It is a problem in </a:t>
            </a:r>
            <a:r>
              <a:rPr lang="en-US" i="1" dirty="0"/>
              <a:t>library science, computer science, and information science.</a:t>
            </a:r>
            <a:r>
              <a:rPr lang="en-US" dirty="0"/>
              <a:t> The main task is to assign a document to multiple classes. We can also do it manually or algorithmically. Manual classification is intellectual classification and it takes time. We use the algorithmic classification of documents in information science and computer science.</a:t>
            </a:r>
          </a:p>
          <a:p>
            <a:pPr fontAlgn="base"/>
            <a:r>
              <a:rPr lang="en-US" dirty="0"/>
              <a:t>5. Information Retrieval</a:t>
            </a:r>
          </a:p>
          <a:p>
            <a:pPr fontAlgn="base"/>
            <a:r>
              <a:rPr lang="en-US" dirty="0"/>
              <a:t>It is the activity of obtaining information resources. Information retrieval concerns retrieving the information from databases. It is a continuous process. During the process, we can consider, reconsider and refine our research problem. Metadata or full-text indexing is the basis of searching. To reduce </a:t>
            </a:r>
            <a:r>
              <a:rPr lang="en-US" b="1" dirty="0"/>
              <a:t>“information overload</a:t>
            </a:r>
            <a:r>
              <a:rPr lang="en-US" dirty="0"/>
              <a:t>“, we use automated information retrieval systems.</a:t>
            </a:r>
          </a:p>
          <a:p>
            <a:pPr fontAlgn="base"/>
            <a:r>
              <a:rPr lang="en-US" dirty="0"/>
              <a:t>6. Semantic Search</a:t>
            </a:r>
          </a:p>
          <a:p>
            <a:pPr fontAlgn="base"/>
            <a:r>
              <a:rPr lang="en-US" dirty="0"/>
              <a:t>By understanding searcher intent and the contextual meaning of terms, it improves search accuracy. It enhances the accuracy in the searchable dataspace, whether on the web or within a closed system, to generate more relevant results.</a:t>
            </a:r>
          </a:p>
          <a:p>
            <a:pPr fontAlgn="base"/>
            <a:r>
              <a:rPr lang="en-US" dirty="0"/>
              <a:t>7. Image Processing</a:t>
            </a:r>
          </a:p>
          <a:p>
            <a:pPr fontAlgn="base"/>
            <a:r>
              <a:rPr lang="en-US" dirty="0"/>
              <a:t>It is the processing of images by using mathematical operations. We can also use image processing to convert images into digital format. After converting the images, we can also apply some operations on it to enhance the image. Image processing is any form of signal processing.</a:t>
            </a:r>
          </a:p>
          <a:p>
            <a:pPr fontAlgn="base"/>
            <a:r>
              <a:rPr lang="en-US" dirty="0"/>
              <a:t>In this, the input can be formed as an image, such as a </a:t>
            </a:r>
            <a:r>
              <a:rPr lang="en-US" i="1" dirty="0"/>
              <a:t>photograph or video frame. </a:t>
            </a:r>
            <a:r>
              <a:rPr lang="en-US" dirty="0"/>
              <a:t>The output of image processing may be either a</a:t>
            </a:r>
            <a:r>
              <a:rPr lang="en-US" i="1" dirty="0"/>
              <a:t> set of characteristics or parameters related to the image or an image.</a:t>
            </a:r>
            <a:r>
              <a:rPr lang="en-US" dirty="0"/>
              <a:t> Hence, in image processing techniques, we generally treat the image as a two-dimensional signal. After that, we apply standard signal processing on it.</a:t>
            </a:r>
          </a:p>
          <a:p>
            <a:pPr fontAlgn="base"/>
            <a:r>
              <a:rPr lang="en-US" dirty="0"/>
              <a:t>8. Spam Filter</a:t>
            </a:r>
          </a:p>
          <a:p>
            <a:pPr fontAlgn="base"/>
            <a:r>
              <a:rPr lang="en-US" dirty="0"/>
              <a:t>The spam filter is a program. We use a spam filter to detect unsolicited and unwanted email. Bayesian spam filter calculates whether the message is spam or not. The Bayesian spam filter is more robust than other spam filters. We use filtering to learn from spam and ham messages.</a:t>
            </a:r>
          </a:p>
          <a:p>
            <a:pPr fontAlgn="base"/>
            <a:r>
              <a:rPr lang="en-US" dirty="0"/>
              <a:t>9. Turbo Code</a:t>
            </a:r>
          </a:p>
          <a:p>
            <a:pPr fontAlgn="base"/>
            <a:r>
              <a:rPr lang="en-US" dirty="0"/>
              <a:t>The turbo codes are a class of high-performance forward error correction codes. Thus, turbo code uses the Bayesian Network. Turbo codes are the state of the art of codecs. 3G and 4G mobile telephony standards use these codes. Hence the </a:t>
            </a:r>
            <a:r>
              <a:rPr lang="en-US" u="sng" dirty="0">
                <a:hlinkClick r:id="rId3"/>
              </a:rPr>
              <a:t>Bayesian Network</a:t>
            </a:r>
            <a:r>
              <a:rPr lang="en-US" dirty="0"/>
              <a:t> represents turbo coding and decoding process.</a:t>
            </a:r>
          </a:p>
          <a:p>
            <a:pPr fontAlgn="base"/>
            <a:r>
              <a:rPr lang="en-US" dirty="0"/>
              <a:t>10. System Biology</a:t>
            </a:r>
          </a:p>
          <a:p>
            <a:pPr fontAlgn="base"/>
            <a:r>
              <a:rPr lang="en-US" dirty="0"/>
              <a:t>We can also use BN to infer different types of biological network from Bayesian structure learning. In this, the main output is the qualitative structure of the learned network.</a:t>
            </a:r>
          </a:p>
          <a:p>
            <a:endParaRPr lang="en-IN" dirty="0"/>
          </a:p>
        </p:txBody>
      </p:sp>
      <p:sp>
        <p:nvSpPr>
          <p:cNvPr id="4" name="Slide Number Placeholder 3"/>
          <p:cNvSpPr>
            <a:spLocks noGrp="1"/>
          </p:cNvSpPr>
          <p:nvPr>
            <p:ph type="sldNum" sz="quarter" idx="10"/>
          </p:nvPr>
        </p:nvSpPr>
        <p:spPr/>
        <p:txBody>
          <a:bodyPr/>
          <a:lstStyle/>
          <a:p>
            <a:fld id="{26996C64-05DE-48C8-B5AA-ECBA01123516}" type="slidenum">
              <a:rPr lang="en-IN" smtClean="0"/>
              <a:t>5</a:t>
            </a:fld>
            <a:endParaRPr lang="en-IN"/>
          </a:p>
        </p:txBody>
      </p:sp>
    </p:spTree>
    <p:extLst>
      <p:ext uri="{BB962C8B-B14F-4D97-AF65-F5344CB8AC3E}">
        <p14:creationId xmlns:p14="http://schemas.microsoft.com/office/powerpoint/2010/main" val="3603548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43" name="Shape 143"/>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noAutofit/>
          </a:bodyPr>
          <a:lstStyle/>
          <a:p>
            <a:pPr>
              <a:buClr>
                <a:schemeClr val="dk1"/>
              </a:buClr>
              <a:buSzPct val="25000"/>
            </a:pPr>
            <a:r>
              <a:rPr lang="en-GB" sz="1000" dirty="0">
                <a:solidFill>
                  <a:srgbClr val="222222"/>
                </a:solidFill>
              </a:rPr>
              <a:t>In order to explain Bayes principle, we conducted a very small experiment: we tossed a coin 14 times.</a:t>
            </a:r>
          </a:p>
          <a:p>
            <a:pPr>
              <a:buClr>
                <a:schemeClr val="dk1"/>
              </a:buClr>
              <a:buSzPct val="25000"/>
            </a:pPr>
            <a:r>
              <a:rPr lang="en-GB" sz="1000" dirty="0">
                <a:solidFill>
                  <a:srgbClr val="222222"/>
                </a:solidFill>
              </a:rPr>
              <a:t>We obtained 10 heads and 4 tails.</a:t>
            </a:r>
          </a:p>
          <a:p>
            <a:pPr>
              <a:buClr>
                <a:schemeClr val="dk1"/>
              </a:buClr>
              <a:buSzPct val="25000"/>
            </a:pPr>
            <a:r>
              <a:rPr lang="en-GB" sz="1000" dirty="0">
                <a:solidFill>
                  <a:srgbClr val="222222"/>
                </a:solidFill>
              </a:rPr>
              <a:t>Let’s say we wish to know the probability of getting two heads in a row on our next two tosses.</a:t>
            </a:r>
          </a:p>
          <a:p>
            <a:endParaRPr lang="en-GB" sz="1000" dirty="0">
              <a:solidFill>
                <a:srgbClr val="222222"/>
              </a:solidFill>
            </a:endParaRPr>
          </a:p>
          <a:p>
            <a:endParaRPr lang="en-GB" sz="1000" dirty="0">
              <a:solidFill>
                <a:srgbClr val="222222"/>
              </a:solidFill>
            </a:endParaRPr>
          </a:p>
        </p:txBody>
      </p:sp>
    </p:spTree>
    <p:extLst>
      <p:ext uri="{BB962C8B-B14F-4D97-AF65-F5344CB8AC3E}">
        <p14:creationId xmlns:p14="http://schemas.microsoft.com/office/powerpoint/2010/main" val="20629921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63" name="Shape 163"/>
          <p:cNvSpPr txBox="1">
            <a:spLocks noGrp="1"/>
          </p:cNvSpPr>
          <p:nvPr>
            <p:ph type="body" idx="1"/>
          </p:nvPr>
        </p:nvSpPr>
        <p:spPr>
          <a:xfrm>
            <a:off x="701041" y="4415790"/>
            <a:ext cx="5608319" cy="4183380"/>
          </a:xfrm>
          <a:prstGeom prst="rect">
            <a:avLst/>
          </a:prstGeom>
          <a:noFill/>
          <a:ln>
            <a:noFill/>
          </a:ln>
        </p:spPr>
        <p:txBody>
          <a:bodyPr lIns="93162" tIns="93162" rIns="93162" bIns="93162" anchor="t" anchorCtr="0">
            <a:noAutofit/>
          </a:bodyPr>
          <a:lstStyle/>
          <a:p>
            <a:pPr>
              <a:buClr>
                <a:schemeClr val="dk1"/>
              </a:buClr>
              <a:buSzPct val="25000"/>
            </a:pPr>
            <a:r>
              <a:rPr lang="en-GB" sz="1000" dirty="0">
                <a:solidFill>
                  <a:srgbClr val="222222"/>
                </a:solidFill>
              </a:rPr>
              <a:t>the frequentist approach says that the probability of the next toss being head is 10/14 = 0.714</a:t>
            </a:r>
          </a:p>
          <a:p>
            <a:pPr>
              <a:buClr>
                <a:schemeClr val="dk1"/>
              </a:buClr>
              <a:buSzPct val="25000"/>
            </a:pPr>
            <a:r>
              <a:rPr lang="en-GB" sz="1000" dirty="0">
                <a:solidFill>
                  <a:srgbClr val="222222"/>
                </a:solidFill>
              </a:rPr>
              <a:t>So for 2 toss, you will assume that the 2 toss are not linked ( independently, binomially distributed ), and simply square 0.71 to obtain 0.51.  </a:t>
            </a:r>
          </a:p>
          <a:p>
            <a:pPr>
              <a:buClr>
                <a:schemeClr val="dk1"/>
              </a:buClr>
              <a:buSzPct val="25000"/>
            </a:pPr>
            <a:r>
              <a:rPr lang="en-GB" sz="1100" dirty="0">
                <a:solidFill>
                  <a:srgbClr val="222222"/>
                </a:solidFill>
              </a:rPr>
              <a:t>This result suggests that there is a bit more than half a chance to get a head, so we WOULD BET on it.</a:t>
            </a:r>
          </a:p>
        </p:txBody>
      </p:sp>
    </p:spTree>
    <p:extLst>
      <p:ext uri="{BB962C8B-B14F-4D97-AF65-F5344CB8AC3E}">
        <p14:creationId xmlns:p14="http://schemas.microsoft.com/office/powerpoint/2010/main" val="354269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1C09-1AF6-5FE1-405D-ED06F4B60C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34443F-C68B-7270-5B2C-4A443E30DF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D8C1EA-5755-FE75-A2C6-AD4DDE732A37}"/>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FD0B3EBF-7445-3969-7C84-83C26E8B28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45E65-1C95-9FA2-8E4E-422020826794}"/>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3679551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577FA-CC95-296F-9AA9-15E072A5508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D3FF3-B37D-665E-20F3-39096A8247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9FC741-DD7D-495A-4994-6C1FC3BD7F1D}"/>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3D9EA8DD-4D3E-6D89-AF73-F7F318C89A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4AF1A8-5B54-D266-B318-5AC3C452A50E}"/>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887770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19CAA6-D6D4-9221-FE08-5CEC4B1BB3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21DB2F-331F-BFBF-B42B-FBFC6A9614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A084AD-7953-E049-2046-8A50B555FF61}"/>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BD84531D-5CC8-A09B-41FD-C49071E7E8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DEB04-EC09-8E6D-C6F0-25A451C056A0}"/>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1946121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6C69-BB83-C5AA-F2EE-00F9876E16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18FEF6-AD9E-14D3-32DE-A5EDCE59BA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D955C7-805D-1DA5-2647-3F06B65EF302}"/>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3128E02A-E29D-2F46-7D4D-E8D0360546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82B669-44AC-BD43-388B-34647DD5B9F0}"/>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321808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4334-98FE-E038-59EE-515809EB75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AC3217-6B83-5983-C6ED-B583B3EF9B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0E6AE5-55EB-556E-E30E-8306E53F5F27}"/>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ABE55086-3630-41E7-54AC-DA241E0712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199173-FA09-7BD3-2C62-88B28D1F77E7}"/>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212000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E921-929A-DDC9-F86B-AE1FFF3EF8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6304E7-54D6-69EE-3EEF-810AD72129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176666-47EA-902A-1CFA-A8634A290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71F5874-ACE3-BE4F-EF0E-E5EE82AC8325}"/>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6" name="Footer Placeholder 5">
            <a:extLst>
              <a:ext uri="{FF2B5EF4-FFF2-40B4-BE49-F238E27FC236}">
                <a16:creationId xmlns:a16="http://schemas.microsoft.com/office/drawing/2014/main" id="{47101FF6-F881-30C6-6D62-0E1F53ACD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00AC8-3088-58E4-2984-CE448706ECEB}"/>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618466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CCDF9-5BD9-2281-942D-8A87A7806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211442-7BF7-26ED-B009-2C538FE62B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16D68F-082E-E9A0-8F64-4AA75EC9F7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F8BE3F9-D6AF-11E4-DD3D-26319CEC4C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09945-430B-A326-9875-881CF2FC2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FB77F3-2559-CCEB-8AD0-0275B8E0AD31}"/>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8" name="Footer Placeholder 7">
            <a:extLst>
              <a:ext uri="{FF2B5EF4-FFF2-40B4-BE49-F238E27FC236}">
                <a16:creationId xmlns:a16="http://schemas.microsoft.com/office/drawing/2014/main" id="{C0F4C479-85B8-C4BF-81C1-82CD151C43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2E96B1-4E0A-FCF9-A555-8B9FC0D964CA}"/>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2126313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04F05-C9D4-CC27-33A4-26BD2CC266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094632E-07E3-48DD-999E-DB7FDE61EA1B}"/>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4" name="Footer Placeholder 3">
            <a:extLst>
              <a:ext uri="{FF2B5EF4-FFF2-40B4-BE49-F238E27FC236}">
                <a16:creationId xmlns:a16="http://schemas.microsoft.com/office/drawing/2014/main" id="{98721618-940C-825E-65AB-1007489CC3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1AA5E3-93D2-54B6-76FC-DFD94C810BB0}"/>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1100793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032A11-B54B-706D-2E75-06FD37EEB4DC}"/>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3" name="Footer Placeholder 2">
            <a:extLst>
              <a:ext uri="{FF2B5EF4-FFF2-40B4-BE49-F238E27FC236}">
                <a16:creationId xmlns:a16="http://schemas.microsoft.com/office/drawing/2014/main" id="{195CCDDD-1047-6479-8EED-B4CD172EE1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7F76CE-0D1C-1AE9-76B6-FCBEE7E4D1C7}"/>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2167874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F917-1992-0689-B206-BC3AC6A15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C008D23-7E5A-4AD4-B7DB-50508BB090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A79FE8-9DAC-2636-5556-C6A7736A1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74415F-CD98-3786-090A-E8826F023925}"/>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6" name="Footer Placeholder 5">
            <a:extLst>
              <a:ext uri="{FF2B5EF4-FFF2-40B4-BE49-F238E27FC236}">
                <a16:creationId xmlns:a16="http://schemas.microsoft.com/office/drawing/2014/main" id="{DF10973D-135C-0D05-4598-4DC0591CEC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14293D-194D-10B6-6682-ADAE80F57EEB}"/>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2431942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876D2-E271-0538-E5CD-3F8F308ECC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973771-93FD-13F9-D2A2-C162C64EE7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40B099-76C6-C51C-E8A8-EEA826990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CA6E6D-C8DF-57D1-8123-F3F612459373}"/>
              </a:ext>
            </a:extLst>
          </p:cNvPr>
          <p:cNvSpPr>
            <a:spLocks noGrp="1"/>
          </p:cNvSpPr>
          <p:nvPr>
            <p:ph type="dt" sz="half" idx="10"/>
          </p:nvPr>
        </p:nvSpPr>
        <p:spPr/>
        <p:txBody>
          <a:bodyPr/>
          <a:lstStyle/>
          <a:p>
            <a:fld id="{CBBB829E-0B67-4378-B9B3-BC461962786E}" type="datetimeFigureOut">
              <a:rPr lang="en-IN" smtClean="0"/>
              <a:t>14-09-2024</a:t>
            </a:fld>
            <a:endParaRPr lang="en-IN"/>
          </a:p>
        </p:txBody>
      </p:sp>
      <p:sp>
        <p:nvSpPr>
          <p:cNvPr id="6" name="Footer Placeholder 5">
            <a:extLst>
              <a:ext uri="{FF2B5EF4-FFF2-40B4-BE49-F238E27FC236}">
                <a16:creationId xmlns:a16="http://schemas.microsoft.com/office/drawing/2014/main" id="{C2303F77-25C6-261F-39D5-215BF7278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535A26-02D4-28A9-87CE-DF917AE8942B}"/>
              </a:ext>
            </a:extLst>
          </p:cNvPr>
          <p:cNvSpPr>
            <a:spLocks noGrp="1"/>
          </p:cNvSpPr>
          <p:nvPr>
            <p:ph type="sldNum" sz="quarter" idx="12"/>
          </p:nvPr>
        </p:nvSpPr>
        <p:spPr/>
        <p:txBody>
          <a:bodyPr/>
          <a:lstStyle/>
          <a:p>
            <a:fld id="{3EF6A650-AF68-4A2A-B1F5-8DA103A5C05C}" type="slidenum">
              <a:rPr lang="en-IN" smtClean="0"/>
              <a:t>‹#›</a:t>
            </a:fld>
            <a:endParaRPr lang="en-IN"/>
          </a:p>
        </p:txBody>
      </p:sp>
    </p:spTree>
    <p:extLst>
      <p:ext uri="{BB962C8B-B14F-4D97-AF65-F5344CB8AC3E}">
        <p14:creationId xmlns:p14="http://schemas.microsoft.com/office/powerpoint/2010/main" val="3285036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FE99D8-CC38-A1E8-4CA3-3F13246A26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3B694D-6B49-E729-10C9-3CA0BB43C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3FE66DC-4875-B591-E169-500E22A247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829E-0B67-4378-B9B3-BC461962786E}" type="datetimeFigureOut">
              <a:rPr lang="en-IN" smtClean="0"/>
              <a:t>14-09-2024</a:t>
            </a:fld>
            <a:endParaRPr lang="en-IN"/>
          </a:p>
        </p:txBody>
      </p:sp>
      <p:sp>
        <p:nvSpPr>
          <p:cNvPr id="5" name="Footer Placeholder 4">
            <a:extLst>
              <a:ext uri="{FF2B5EF4-FFF2-40B4-BE49-F238E27FC236}">
                <a16:creationId xmlns:a16="http://schemas.microsoft.com/office/drawing/2014/main" id="{81D2869B-BBE4-A421-BBE7-BE0A625FA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BF63C-5FF8-EEBD-7777-AF77C56C9E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F6A650-AF68-4A2A-B1F5-8DA103A5C05C}" type="slidenum">
              <a:rPr lang="en-IN" smtClean="0"/>
              <a:t>‹#›</a:t>
            </a:fld>
            <a:endParaRPr lang="en-IN"/>
          </a:p>
        </p:txBody>
      </p:sp>
    </p:spTree>
    <p:extLst>
      <p:ext uri="{BB962C8B-B14F-4D97-AF65-F5344CB8AC3E}">
        <p14:creationId xmlns:p14="http://schemas.microsoft.com/office/powerpoint/2010/main" val="2217343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customXml" Target="../ink/ink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customXml" Target="../ink/ink11.xml"/><Relationship Id="rId5" Type="http://schemas.openxmlformats.org/officeDocument/2006/relationships/image" Target="../media/image44.png"/><Relationship Id="rId4" Type="http://schemas.openxmlformats.org/officeDocument/2006/relationships/customXml" Target="../ink/ink10.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6.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customXml" Target="../ink/ink13.xml"/><Relationship Id="rId5" Type="http://schemas.openxmlformats.org/officeDocument/2006/relationships/image" Target="../media/image55.png"/><Relationship Id="rId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customXml" Target="../ink/ink15.xml"/><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atswithr.github.io/book/the-basics-of-bayesian-statistics.html#tab:2015gallupDating" TargetMode="Externa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7E6F-D5C6-5D47-FC27-6BA658D6E1E9}"/>
              </a:ext>
            </a:extLst>
          </p:cNvPr>
          <p:cNvSpPr>
            <a:spLocks noGrp="1"/>
          </p:cNvSpPr>
          <p:nvPr>
            <p:ph type="ctrTitle"/>
          </p:nvPr>
        </p:nvSpPr>
        <p:spPr/>
        <p:txBody>
          <a:bodyPr/>
          <a:lstStyle/>
          <a:p>
            <a:r>
              <a:rPr lang="en-US" dirty="0"/>
              <a:t>Introduction to Bayesian Thinking</a:t>
            </a:r>
            <a:endParaRPr lang="en-IN" dirty="0"/>
          </a:p>
        </p:txBody>
      </p:sp>
      <p:sp>
        <p:nvSpPr>
          <p:cNvPr id="3" name="Subtitle 2">
            <a:extLst>
              <a:ext uri="{FF2B5EF4-FFF2-40B4-BE49-F238E27FC236}">
                <a16:creationId xmlns:a16="http://schemas.microsoft.com/office/drawing/2014/main" id="{5F9EB296-CE82-1603-31C8-F9EF452BF399}"/>
              </a:ext>
            </a:extLst>
          </p:cNvPr>
          <p:cNvSpPr>
            <a:spLocks noGrp="1"/>
          </p:cNvSpPr>
          <p:nvPr>
            <p:ph type="subTitle" idx="1"/>
          </p:nvPr>
        </p:nvSpPr>
        <p:spPr/>
        <p:txBody>
          <a:bodyPr/>
          <a:lstStyle/>
          <a:p>
            <a:r>
              <a:rPr lang="en-US" dirty="0"/>
              <a:t>Dr. Nilesh Patil</a:t>
            </a:r>
            <a:endParaRPr lang="en-IN" dirty="0"/>
          </a:p>
        </p:txBody>
      </p:sp>
    </p:spTree>
    <p:extLst>
      <p:ext uri="{BB962C8B-B14F-4D97-AF65-F5344CB8AC3E}">
        <p14:creationId xmlns:p14="http://schemas.microsoft.com/office/powerpoint/2010/main" val="2646800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35CE36-1A6C-A314-2592-532EE373AC89}"/>
              </a:ext>
            </a:extLst>
          </p:cNvPr>
          <p:cNvSpPr txBox="1"/>
          <p:nvPr/>
        </p:nvSpPr>
        <p:spPr>
          <a:xfrm>
            <a:off x="348215" y="137694"/>
            <a:ext cx="11485821" cy="1631216"/>
          </a:xfrm>
          <a:prstGeom prst="rect">
            <a:avLst/>
          </a:prstGeom>
          <a:noFill/>
        </p:spPr>
        <p:txBody>
          <a:bodyPr wrap="square">
            <a:spAutoFit/>
          </a:bodyPr>
          <a:lstStyle/>
          <a:p>
            <a:pPr algn="just"/>
            <a:r>
              <a:rPr lang="en-US" sz="2000" dirty="0"/>
              <a:t>A screening test for a disease is both sensitive and specific. By that we mean it is usually positive when testing a person with the disease and usually negative when testing someone without the disease. Let’s assume the true positive rate is 99% and the false positive rate is 2%. Suppose the prevalence of the disease in the general population is 0.5%. If a random person tests positive, what is the probability that they have the disease?</a:t>
            </a:r>
            <a:endParaRPr lang="en-IN" sz="2000" dirty="0"/>
          </a:p>
        </p:txBody>
      </p:sp>
      <p:pic>
        <p:nvPicPr>
          <p:cNvPr id="7" name="Picture 6">
            <a:extLst>
              <a:ext uri="{FF2B5EF4-FFF2-40B4-BE49-F238E27FC236}">
                <a16:creationId xmlns:a16="http://schemas.microsoft.com/office/drawing/2014/main" id="{7D5DF700-1694-BB50-2528-17F3390CF667}"/>
              </a:ext>
            </a:extLst>
          </p:cNvPr>
          <p:cNvPicPr>
            <a:picLocks noChangeAspect="1"/>
          </p:cNvPicPr>
          <p:nvPr/>
        </p:nvPicPr>
        <p:blipFill>
          <a:blip r:embed="rId2"/>
          <a:stretch>
            <a:fillRect/>
          </a:stretch>
        </p:blipFill>
        <p:spPr>
          <a:xfrm>
            <a:off x="551010" y="1990725"/>
            <a:ext cx="8410575" cy="2876550"/>
          </a:xfrm>
          <a:prstGeom prst="rect">
            <a:avLst/>
          </a:prstGeom>
        </p:spPr>
      </p:pic>
      <p:pic>
        <p:nvPicPr>
          <p:cNvPr id="9" name="Picture 8">
            <a:extLst>
              <a:ext uri="{FF2B5EF4-FFF2-40B4-BE49-F238E27FC236}">
                <a16:creationId xmlns:a16="http://schemas.microsoft.com/office/drawing/2014/main" id="{2F2CB987-830B-6CCA-BE75-679917D38789}"/>
              </a:ext>
            </a:extLst>
          </p:cNvPr>
          <p:cNvPicPr>
            <a:picLocks noChangeAspect="1"/>
          </p:cNvPicPr>
          <p:nvPr/>
        </p:nvPicPr>
        <p:blipFill>
          <a:blip r:embed="rId3"/>
          <a:stretch>
            <a:fillRect/>
          </a:stretch>
        </p:blipFill>
        <p:spPr>
          <a:xfrm>
            <a:off x="551010" y="5089090"/>
            <a:ext cx="7858125" cy="1257300"/>
          </a:xfrm>
          <a:prstGeom prst="rect">
            <a:avLst/>
          </a:prstGeom>
        </p:spPr>
      </p:pic>
    </p:spTree>
    <p:extLst>
      <p:ext uri="{BB962C8B-B14F-4D97-AF65-F5344CB8AC3E}">
        <p14:creationId xmlns:p14="http://schemas.microsoft.com/office/powerpoint/2010/main" val="1754153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462" y="181069"/>
            <a:ext cx="11926431" cy="1200329"/>
          </a:xfrm>
          <a:prstGeom prst="rect">
            <a:avLst/>
          </a:prstGeom>
        </p:spPr>
        <p:txBody>
          <a:bodyPr wrap="square">
            <a:spAutoFit/>
          </a:bodyPr>
          <a:lstStyle/>
          <a:p>
            <a:pPr algn="just"/>
            <a:r>
              <a:rPr lang="en-US" dirty="0"/>
              <a:t>The incidence of a disease in the population is 1%. A medical test for the disease is 90% accurate in the sense that it produces a false reading 10% of the time, both: (a) when the test is applied to a person with the disease; and (b) when the test is applied to a person without the disease. A person is randomly selected from population and given the test. The test result is positive (i.e. it indicates that the person has the disease). What is the probability that the person actually has the disease?</a:t>
            </a:r>
            <a:endParaRPr lang="en-IN" dirty="0"/>
          </a:p>
        </p:txBody>
      </p:sp>
      <p:pic>
        <p:nvPicPr>
          <p:cNvPr id="2" name="Picture 1"/>
          <p:cNvPicPr>
            <a:picLocks noChangeAspect="1"/>
          </p:cNvPicPr>
          <p:nvPr/>
        </p:nvPicPr>
        <p:blipFill>
          <a:blip r:embed="rId2"/>
          <a:stretch>
            <a:fillRect/>
          </a:stretch>
        </p:blipFill>
        <p:spPr>
          <a:xfrm>
            <a:off x="1555402" y="1457608"/>
            <a:ext cx="8972550" cy="5260063"/>
          </a:xfrm>
          <a:prstGeom prst="rect">
            <a:avLst/>
          </a:prstGeom>
        </p:spPr>
      </p:pic>
    </p:spTree>
    <p:extLst>
      <p:ext uri="{BB962C8B-B14F-4D97-AF65-F5344CB8AC3E}">
        <p14:creationId xmlns:p14="http://schemas.microsoft.com/office/powerpoint/2010/main" val="13425435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0479" y="168079"/>
            <a:ext cx="11790630" cy="1477328"/>
          </a:xfrm>
          <a:prstGeom prst="rect">
            <a:avLst/>
          </a:prstGeom>
        </p:spPr>
        <p:txBody>
          <a:bodyPr wrap="square">
            <a:spAutoFit/>
          </a:bodyPr>
          <a:lstStyle/>
          <a:p>
            <a:r>
              <a:rPr lang="en-US" dirty="0"/>
              <a:t>In a particular population: 10% of persons have Type 1 blood, and of these, 2% have a particular disease; </a:t>
            </a:r>
          </a:p>
          <a:p>
            <a:r>
              <a:rPr lang="en-US" dirty="0"/>
              <a:t>                                               30% of persons have Type 2 blood, and of these, 4% have the disease; </a:t>
            </a:r>
          </a:p>
          <a:p>
            <a:r>
              <a:rPr lang="en-US" dirty="0"/>
              <a:t>                                               60% of persons have Type 3 blood, and of these, 3% have the disease. </a:t>
            </a:r>
          </a:p>
          <a:p>
            <a:r>
              <a:rPr lang="en-US" dirty="0"/>
              <a:t>A person is randomly selected from the population and found to have the disease. What is the probability that this person has Type 3 blood?</a:t>
            </a:r>
            <a:endParaRPr lang="en-IN" dirty="0"/>
          </a:p>
        </p:txBody>
      </p:sp>
      <p:pic>
        <p:nvPicPr>
          <p:cNvPr id="5" name="Picture 4"/>
          <p:cNvPicPr>
            <a:picLocks noChangeAspect="1"/>
          </p:cNvPicPr>
          <p:nvPr/>
        </p:nvPicPr>
        <p:blipFill>
          <a:blip r:embed="rId2"/>
          <a:stretch>
            <a:fillRect/>
          </a:stretch>
        </p:blipFill>
        <p:spPr>
          <a:xfrm>
            <a:off x="788878" y="2036557"/>
            <a:ext cx="5068714" cy="3667125"/>
          </a:xfrm>
          <a:prstGeom prst="rect">
            <a:avLst/>
          </a:prstGeom>
        </p:spPr>
      </p:pic>
    </p:spTree>
    <p:extLst>
      <p:ext uri="{BB962C8B-B14F-4D97-AF65-F5344CB8AC3E}">
        <p14:creationId xmlns:p14="http://schemas.microsoft.com/office/powerpoint/2010/main" val="33884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grpSp>
        <p:nvGrpSpPr>
          <p:cNvPr id="137" name="Shape 137"/>
          <p:cNvGrpSpPr/>
          <p:nvPr/>
        </p:nvGrpSpPr>
        <p:grpSpPr>
          <a:xfrm>
            <a:off x="1201666" y="1250253"/>
            <a:ext cx="6880260" cy="3886661"/>
            <a:chOff x="2116775" y="1203350"/>
            <a:chExt cx="4747929" cy="3386625"/>
          </a:xfrm>
        </p:grpSpPr>
        <p:sp>
          <p:nvSpPr>
            <p:cNvPr id="138" name="Shape 138"/>
            <p:cNvSpPr/>
            <p:nvPr/>
          </p:nvSpPr>
          <p:spPr>
            <a:xfrm>
              <a:off x="2116775" y="1203350"/>
              <a:ext cx="4747929" cy="2352125"/>
            </a:xfrm>
            <a:prstGeom prst="rect">
              <a:avLst/>
            </a:prstGeom>
            <a:blipFill>
              <a:blip r:embed="rId3"/>
              <a:stretch>
                <a:fillRect/>
              </a:stretch>
            </a:blipFill>
          </p:spPr>
          <p:txBody>
            <a:bodyPr/>
            <a:lstStyle/>
            <a:p>
              <a:endParaRPr lang="en-IN"/>
            </a:p>
          </p:txBody>
        </p:sp>
        <p:sp>
          <p:nvSpPr>
            <p:cNvPr id="139" name="Shape 139"/>
            <p:cNvSpPr txBox="1"/>
            <p:nvPr/>
          </p:nvSpPr>
          <p:spPr>
            <a:xfrm>
              <a:off x="2865422" y="3722975"/>
              <a:ext cx="927900" cy="867000"/>
            </a:xfrm>
            <a:prstGeom prst="rect">
              <a:avLst/>
            </a:prstGeom>
            <a:noFill/>
            <a:ln>
              <a:noFill/>
            </a:ln>
          </p:spPr>
          <p:txBody>
            <a:bodyPr lIns="121900" tIns="121900" rIns="121900" bIns="121900" anchor="t" anchorCtr="0">
              <a:noAutofit/>
            </a:bodyPr>
            <a:lstStyle/>
            <a:p>
              <a:pPr>
                <a:buClr>
                  <a:srgbClr val="000000"/>
                </a:buClr>
                <a:buSzPct val="25000"/>
              </a:pPr>
              <a:r>
                <a:rPr lang="en-GB" sz="6400">
                  <a:solidFill>
                    <a:srgbClr val="000000"/>
                  </a:solidFill>
                  <a:latin typeface="Impact"/>
                  <a:ea typeface="Impact"/>
                  <a:cs typeface="Impact"/>
                  <a:sym typeface="Impact"/>
                </a:rPr>
                <a:t>10</a:t>
              </a:r>
            </a:p>
          </p:txBody>
        </p:sp>
        <p:sp>
          <p:nvSpPr>
            <p:cNvPr id="140" name="Shape 140"/>
            <p:cNvSpPr txBox="1"/>
            <p:nvPr/>
          </p:nvSpPr>
          <p:spPr>
            <a:xfrm>
              <a:off x="5389353" y="3722975"/>
              <a:ext cx="567299" cy="867000"/>
            </a:xfrm>
            <a:prstGeom prst="rect">
              <a:avLst/>
            </a:prstGeom>
            <a:noFill/>
            <a:ln>
              <a:noFill/>
            </a:ln>
          </p:spPr>
          <p:txBody>
            <a:bodyPr lIns="121900" tIns="121900" rIns="121900" bIns="121900" anchor="t" anchorCtr="0">
              <a:noAutofit/>
            </a:bodyPr>
            <a:lstStyle/>
            <a:p>
              <a:pPr>
                <a:buClr>
                  <a:srgbClr val="000000"/>
                </a:buClr>
                <a:buSzPct val="25000"/>
              </a:pPr>
              <a:r>
                <a:rPr lang="en-GB" sz="6400">
                  <a:solidFill>
                    <a:srgbClr val="000000"/>
                  </a:solidFill>
                  <a:latin typeface="Impact"/>
                  <a:ea typeface="Impact"/>
                  <a:cs typeface="Impact"/>
                  <a:sym typeface="Impact"/>
                </a:rPr>
                <a:t>4</a:t>
              </a:r>
            </a:p>
          </p:txBody>
        </p:sp>
      </p:grpSp>
      <p:sp>
        <p:nvSpPr>
          <p:cNvPr id="6" name="TextBox 5"/>
          <p:cNvSpPr txBox="1"/>
          <p:nvPr/>
        </p:nvSpPr>
        <p:spPr>
          <a:xfrm>
            <a:off x="911424" y="0"/>
            <a:ext cx="5280587" cy="666786"/>
          </a:xfrm>
          <a:prstGeom prst="rect">
            <a:avLst/>
          </a:prstGeom>
          <a:noFill/>
        </p:spPr>
        <p:txBody>
          <a:bodyPr wrap="square" rtlCol="0">
            <a:spAutoFit/>
          </a:bodyPr>
          <a:lstStyle/>
          <a:p>
            <a:r>
              <a:rPr lang="en-US" sz="3733" b="1" dirty="0"/>
              <a:t>Coin Flip Example</a:t>
            </a:r>
            <a:endParaRPr lang="en-IN" sz="3733" b="1" dirty="0"/>
          </a:p>
        </p:txBody>
      </p:sp>
      <p:sp>
        <p:nvSpPr>
          <p:cNvPr id="2" name="Rectangle 1"/>
          <p:cNvSpPr/>
          <p:nvPr/>
        </p:nvSpPr>
        <p:spPr>
          <a:xfrm>
            <a:off x="1472696" y="5288345"/>
            <a:ext cx="9744547" cy="923330"/>
          </a:xfrm>
          <a:prstGeom prst="rect">
            <a:avLst/>
          </a:prstGeom>
        </p:spPr>
        <p:txBody>
          <a:bodyPr wrap="square">
            <a:spAutoFit/>
          </a:bodyPr>
          <a:lstStyle/>
          <a:p>
            <a:pPr lvl="0">
              <a:buClr>
                <a:schemeClr val="dk1"/>
              </a:buClr>
              <a:buSzPct val="25000"/>
            </a:pPr>
            <a:r>
              <a:rPr lang="en-GB" dirty="0">
                <a:solidFill>
                  <a:srgbClr val="222222"/>
                </a:solidFill>
              </a:rPr>
              <a:t>In order to explain Bayes principle, we conducted a very small experiment: we tossed a coin 14 times.</a:t>
            </a:r>
          </a:p>
          <a:p>
            <a:pPr lvl="0">
              <a:buClr>
                <a:schemeClr val="dk1"/>
              </a:buClr>
              <a:buSzPct val="25000"/>
            </a:pPr>
            <a:r>
              <a:rPr lang="en-GB" dirty="0">
                <a:solidFill>
                  <a:srgbClr val="222222"/>
                </a:solidFill>
              </a:rPr>
              <a:t>We obtained 10 heads and 4 tails.</a:t>
            </a:r>
          </a:p>
          <a:p>
            <a:pPr lvl="0">
              <a:buClr>
                <a:schemeClr val="dk1"/>
              </a:buClr>
              <a:buSzPct val="25000"/>
            </a:pPr>
            <a:r>
              <a:rPr lang="en-GB" dirty="0">
                <a:solidFill>
                  <a:srgbClr val="222222"/>
                </a:solidFill>
              </a:rPr>
              <a:t>Let’s say we wish to know the probability of getting two heads in a row on our next two tosses.</a:t>
            </a:r>
          </a:p>
        </p:txBody>
      </p:sp>
    </p:spTree>
    <p:extLst>
      <p:ext uri="{BB962C8B-B14F-4D97-AF65-F5344CB8AC3E}">
        <p14:creationId xmlns:p14="http://schemas.microsoft.com/office/powerpoint/2010/main" val="81398090"/>
      </p:ext>
    </p:extLst>
  </p:cSld>
  <p:clrMapOvr>
    <a:masterClrMapping/>
  </p:clrMapOvr>
  <p:transition spd="slow">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p:nvPr/>
        </p:nvSpPr>
        <p:spPr>
          <a:xfrm>
            <a:off x="61149" y="241933"/>
            <a:ext cx="4876800" cy="609600"/>
          </a:xfrm>
          <a:prstGeom prst="rect">
            <a:avLst/>
          </a:prstGeom>
          <a:noFill/>
          <a:ln>
            <a:noFill/>
          </a:ln>
        </p:spPr>
        <p:txBody>
          <a:bodyPr lIns="121900" tIns="121900" rIns="121900" bIns="121900" anchor="t" anchorCtr="0">
            <a:noAutofit/>
          </a:bodyPr>
          <a:lstStyle/>
          <a:p>
            <a:pPr>
              <a:buClr>
                <a:srgbClr val="000000"/>
              </a:buClr>
              <a:buSzPct val="25000"/>
            </a:pPr>
            <a:r>
              <a:rPr lang="en-GB" sz="2667" b="1">
                <a:solidFill>
                  <a:srgbClr val="000000"/>
                </a:solidFill>
                <a:latin typeface="Arial"/>
                <a:ea typeface="Arial"/>
                <a:cs typeface="Arial"/>
                <a:sym typeface="Arial"/>
              </a:rPr>
              <a:t>Frequentist Approach</a:t>
            </a:r>
          </a:p>
        </p:txBody>
      </p:sp>
      <p:grpSp>
        <p:nvGrpSpPr>
          <p:cNvPr id="146" name="Shape 146"/>
          <p:cNvGrpSpPr/>
          <p:nvPr/>
        </p:nvGrpSpPr>
        <p:grpSpPr>
          <a:xfrm>
            <a:off x="854279" y="1293796"/>
            <a:ext cx="9548076" cy="2141995"/>
            <a:chOff x="1457150" y="1593629"/>
            <a:chExt cx="6438642" cy="1504670"/>
          </a:xfrm>
        </p:grpSpPr>
        <p:grpSp>
          <p:nvGrpSpPr>
            <p:cNvPr id="147" name="Shape 147"/>
            <p:cNvGrpSpPr/>
            <p:nvPr/>
          </p:nvGrpSpPr>
          <p:grpSpPr>
            <a:xfrm>
              <a:off x="1457150" y="1593629"/>
              <a:ext cx="6438642" cy="1178896"/>
              <a:chOff x="-37208" y="2636791"/>
              <a:chExt cx="6438642" cy="1178896"/>
            </a:xfrm>
          </p:grpSpPr>
          <p:sp>
            <p:nvSpPr>
              <p:cNvPr id="148" name="Shape 148"/>
              <p:cNvSpPr txBox="1"/>
              <p:nvPr/>
            </p:nvSpPr>
            <p:spPr>
              <a:xfrm>
                <a:off x="3204435" y="2636791"/>
                <a:ext cx="711600" cy="307800"/>
              </a:xfrm>
              <a:prstGeom prst="rect">
                <a:avLst/>
              </a:prstGeom>
              <a:noFill/>
              <a:ln>
                <a:noFill/>
              </a:ln>
            </p:spPr>
            <p:txBody>
              <a:bodyPr lIns="121900" tIns="60933" rIns="121900" bIns="60933" anchor="t" anchorCtr="0">
                <a:noAutofit/>
              </a:bodyPr>
              <a:lstStyle/>
              <a:p>
                <a:pPr>
                  <a:buClr>
                    <a:srgbClr val="000000"/>
                  </a:buClr>
                  <a:buSzPct val="25000"/>
                </a:pPr>
                <a:r>
                  <a:rPr lang="en-GB" sz="1867">
                    <a:solidFill>
                      <a:srgbClr val="000000"/>
                    </a:solidFill>
                    <a:latin typeface="Arial"/>
                    <a:ea typeface="Arial"/>
                    <a:cs typeface="Arial"/>
                    <a:sym typeface="Arial"/>
                  </a:rPr>
                  <a:t>10/14</a:t>
                </a:r>
              </a:p>
            </p:txBody>
          </p:sp>
          <p:sp>
            <p:nvSpPr>
              <p:cNvPr id="149" name="Shape 149"/>
              <p:cNvSpPr txBox="1"/>
              <p:nvPr/>
            </p:nvSpPr>
            <p:spPr>
              <a:xfrm>
                <a:off x="-37208" y="3359925"/>
                <a:ext cx="2994900" cy="307800"/>
              </a:xfrm>
              <a:prstGeom prst="rect">
                <a:avLst/>
              </a:prstGeom>
              <a:noFill/>
              <a:ln>
                <a:noFill/>
              </a:ln>
            </p:spPr>
            <p:txBody>
              <a:bodyPr lIns="121900" tIns="60933" rIns="121900" bIns="60933" anchor="t" anchorCtr="0">
                <a:noAutofit/>
              </a:bodyPr>
              <a:lstStyle/>
              <a:p>
                <a:pPr>
                  <a:buClr>
                    <a:srgbClr val="000000"/>
                  </a:buClr>
                  <a:buSzPct val="25000"/>
                </a:pPr>
                <a:r>
                  <a:rPr lang="en-GB" sz="1867" dirty="0">
                    <a:solidFill>
                      <a:srgbClr val="000000"/>
                    </a:solidFill>
                    <a:latin typeface="Arial"/>
                    <a:ea typeface="Arial"/>
                    <a:cs typeface="Arial"/>
                    <a:sym typeface="Arial"/>
                  </a:rPr>
                  <a:t>Probability of </a:t>
                </a:r>
                <a:r>
                  <a:rPr lang="en-GB" sz="2400" dirty="0"/>
                  <a:t>1 </a:t>
                </a:r>
                <a:r>
                  <a:rPr lang="en-GB" sz="1867" dirty="0">
                    <a:solidFill>
                      <a:srgbClr val="000000"/>
                    </a:solidFill>
                    <a:latin typeface="Arial"/>
                    <a:ea typeface="Arial"/>
                    <a:cs typeface="Arial"/>
                    <a:sym typeface="Arial"/>
                  </a:rPr>
                  <a:t>head </a:t>
                </a:r>
                <a:r>
                  <a:rPr lang="en-GB" sz="2400" dirty="0"/>
                  <a:t>next</a:t>
                </a:r>
                <a:r>
                  <a:rPr lang="en-GB" sz="1867" dirty="0">
                    <a:solidFill>
                      <a:srgbClr val="000000"/>
                    </a:solidFill>
                    <a:latin typeface="Arial"/>
                    <a:ea typeface="Arial"/>
                    <a:cs typeface="Arial"/>
                    <a:sym typeface="Arial"/>
                  </a:rPr>
                  <a:t>:</a:t>
                </a:r>
              </a:p>
            </p:txBody>
          </p:sp>
          <p:sp>
            <p:nvSpPr>
              <p:cNvPr id="150" name="Shape 150"/>
              <p:cNvSpPr txBox="1"/>
              <p:nvPr/>
            </p:nvSpPr>
            <p:spPr>
              <a:xfrm>
                <a:off x="4188933" y="3244488"/>
                <a:ext cx="2212500" cy="571200"/>
              </a:xfrm>
              <a:prstGeom prst="rect">
                <a:avLst/>
              </a:prstGeom>
              <a:noFill/>
              <a:ln>
                <a:noFill/>
              </a:ln>
            </p:spPr>
            <p:txBody>
              <a:bodyPr lIns="121900" tIns="60933" rIns="121900" bIns="60933" anchor="t" anchorCtr="0">
                <a:noAutofit/>
              </a:bodyPr>
              <a:lstStyle/>
              <a:p>
                <a:pPr>
                  <a:buClr>
                    <a:srgbClr val="000000"/>
                  </a:buClr>
                  <a:buSzPct val="25000"/>
                </a:pPr>
                <a:r>
                  <a:rPr lang="en-GB" sz="6400">
                    <a:solidFill>
                      <a:srgbClr val="000000"/>
                    </a:solidFill>
                    <a:latin typeface="Arial"/>
                    <a:ea typeface="Arial"/>
                    <a:cs typeface="Arial"/>
                    <a:sym typeface="Arial"/>
                  </a:rPr>
                  <a:t>= 0.714</a:t>
                </a:r>
              </a:p>
            </p:txBody>
          </p:sp>
        </p:grpSp>
        <p:sp>
          <p:nvSpPr>
            <p:cNvPr id="151" name="Shape 151"/>
            <p:cNvSpPr/>
            <p:nvPr/>
          </p:nvSpPr>
          <p:spPr>
            <a:xfrm>
              <a:off x="4456425" y="1887900"/>
              <a:ext cx="1222499" cy="1210399"/>
            </a:xfrm>
            <a:prstGeom prst="rect">
              <a:avLst/>
            </a:prstGeom>
            <a:blipFill>
              <a:blip r:embed="rId3"/>
              <a:stretch>
                <a:fillRect/>
              </a:stretch>
            </a:blipFill>
            <a:ln>
              <a:noFill/>
            </a:ln>
          </p:spPr>
          <p:txBody>
            <a:bodyPr/>
            <a:lstStyle/>
            <a:p>
              <a:endParaRPr lang="en-IN"/>
            </a:p>
          </p:txBody>
        </p:sp>
      </p:grpSp>
      <p:grpSp>
        <p:nvGrpSpPr>
          <p:cNvPr id="152" name="Shape 152"/>
          <p:cNvGrpSpPr/>
          <p:nvPr/>
        </p:nvGrpSpPr>
        <p:grpSpPr>
          <a:xfrm>
            <a:off x="689191" y="3925880"/>
            <a:ext cx="10290972" cy="1720747"/>
            <a:chOff x="387325" y="2636783"/>
            <a:chExt cx="6939605" cy="1139467"/>
          </a:xfrm>
        </p:grpSpPr>
        <p:grpSp>
          <p:nvGrpSpPr>
            <p:cNvPr id="153" name="Shape 153"/>
            <p:cNvGrpSpPr/>
            <p:nvPr/>
          </p:nvGrpSpPr>
          <p:grpSpPr>
            <a:xfrm>
              <a:off x="3204435" y="2636783"/>
              <a:ext cx="1913580" cy="310284"/>
              <a:chOff x="3204435" y="2636783"/>
              <a:chExt cx="1913580" cy="310284"/>
            </a:xfrm>
          </p:grpSpPr>
          <p:sp>
            <p:nvSpPr>
              <p:cNvPr id="154" name="Shape 154"/>
              <p:cNvSpPr txBox="1"/>
              <p:nvPr/>
            </p:nvSpPr>
            <p:spPr>
              <a:xfrm>
                <a:off x="3204435" y="2636791"/>
                <a:ext cx="711600" cy="307800"/>
              </a:xfrm>
              <a:prstGeom prst="rect">
                <a:avLst/>
              </a:prstGeom>
              <a:noFill/>
              <a:ln>
                <a:noFill/>
              </a:ln>
            </p:spPr>
            <p:txBody>
              <a:bodyPr lIns="121900" tIns="60933" rIns="121900" bIns="60933" anchor="t" anchorCtr="0">
                <a:noAutofit/>
              </a:bodyPr>
              <a:lstStyle/>
              <a:p>
                <a:pPr>
                  <a:buClr>
                    <a:srgbClr val="000000"/>
                  </a:buClr>
                  <a:buSzPct val="25000"/>
                </a:pPr>
                <a:r>
                  <a:rPr lang="en-GB" sz="1867">
                    <a:solidFill>
                      <a:srgbClr val="000000"/>
                    </a:solidFill>
                    <a:latin typeface="Arial"/>
                    <a:ea typeface="Arial"/>
                    <a:cs typeface="Arial"/>
                    <a:sym typeface="Arial"/>
                  </a:rPr>
                  <a:t>0.714</a:t>
                </a:r>
              </a:p>
            </p:txBody>
          </p:sp>
          <p:sp>
            <p:nvSpPr>
              <p:cNvPr id="155" name="Shape 155"/>
              <p:cNvSpPr txBox="1"/>
              <p:nvPr/>
            </p:nvSpPr>
            <p:spPr>
              <a:xfrm>
                <a:off x="4406416" y="2639268"/>
                <a:ext cx="711600" cy="307800"/>
              </a:xfrm>
              <a:prstGeom prst="rect">
                <a:avLst/>
              </a:prstGeom>
              <a:noFill/>
              <a:ln>
                <a:noFill/>
              </a:ln>
            </p:spPr>
            <p:txBody>
              <a:bodyPr lIns="121900" tIns="60933" rIns="121900" bIns="60933" anchor="t" anchorCtr="0">
                <a:noAutofit/>
              </a:bodyPr>
              <a:lstStyle/>
              <a:p>
                <a:pPr>
                  <a:buClr>
                    <a:srgbClr val="000000"/>
                  </a:buClr>
                  <a:buSzPct val="25000"/>
                </a:pPr>
                <a:r>
                  <a:rPr lang="en-GB" sz="1867">
                    <a:solidFill>
                      <a:srgbClr val="000000"/>
                    </a:solidFill>
                    <a:latin typeface="Arial"/>
                    <a:ea typeface="Arial"/>
                    <a:cs typeface="Arial"/>
                    <a:sym typeface="Arial"/>
                  </a:rPr>
                  <a:t>0.714</a:t>
                </a:r>
              </a:p>
            </p:txBody>
          </p:sp>
          <p:sp>
            <p:nvSpPr>
              <p:cNvPr id="156" name="Shape 156"/>
              <p:cNvSpPr txBox="1"/>
              <p:nvPr/>
            </p:nvSpPr>
            <p:spPr>
              <a:xfrm>
                <a:off x="3986580" y="2636783"/>
                <a:ext cx="229199" cy="307800"/>
              </a:xfrm>
              <a:prstGeom prst="rect">
                <a:avLst/>
              </a:prstGeom>
              <a:noFill/>
              <a:ln>
                <a:noFill/>
              </a:ln>
            </p:spPr>
            <p:txBody>
              <a:bodyPr lIns="121900" tIns="60933" rIns="121900" bIns="60933" anchor="t" anchorCtr="0">
                <a:noAutofit/>
              </a:bodyPr>
              <a:lstStyle/>
              <a:p>
                <a:pPr>
                  <a:buClr>
                    <a:srgbClr val="000000"/>
                  </a:buClr>
                  <a:buSzPct val="25000"/>
                </a:pPr>
                <a:r>
                  <a:rPr lang="en-GB" sz="1867">
                    <a:solidFill>
                      <a:srgbClr val="000000"/>
                    </a:solidFill>
                    <a:latin typeface="Arial"/>
                    <a:ea typeface="Arial"/>
                    <a:cs typeface="Arial"/>
                    <a:sym typeface="Arial"/>
                  </a:rPr>
                  <a:t>X</a:t>
                </a:r>
              </a:p>
            </p:txBody>
          </p:sp>
        </p:grpSp>
        <p:sp>
          <p:nvSpPr>
            <p:cNvPr id="157" name="Shape 157"/>
            <p:cNvSpPr txBox="1"/>
            <p:nvPr/>
          </p:nvSpPr>
          <p:spPr>
            <a:xfrm>
              <a:off x="387325" y="3359929"/>
              <a:ext cx="2570400" cy="307800"/>
            </a:xfrm>
            <a:prstGeom prst="rect">
              <a:avLst/>
            </a:prstGeom>
            <a:noFill/>
            <a:ln>
              <a:noFill/>
            </a:ln>
          </p:spPr>
          <p:txBody>
            <a:bodyPr lIns="121900" tIns="60933" rIns="121900" bIns="60933" anchor="t" anchorCtr="0">
              <a:noAutofit/>
            </a:bodyPr>
            <a:lstStyle/>
            <a:p>
              <a:pPr lvl="0" rtl="0">
                <a:buClr>
                  <a:schemeClr val="dk1"/>
                </a:buClr>
                <a:buSzPct val="25000"/>
                <a:buFont typeface="Arial"/>
                <a:buNone/>
              </a:pPr>
              <a:r>
                <a:rPr lang="en-GB" sz="2400">
                  <a:solidFill>
                    <a:schemeClr val="dk1"/>
                  </a:solidFill>
                </a:rPr>
                <a:t>Probability of 2 heads next:</a:t>
              </a:r>
            </a:p>
          </p:txBody>
        </p:sp>
        <p:sp>
          <p:nvSpPr>
            <p:cNvPr id="158" name="Shape 158"/>
            <p:cNvSpPr txBox="1"/>
            <p:nvPr/>
          </p:nvSpPr>
          <p:spPr>
            <a:xfrm>
              <a:off x="5446830" y="3150151"/>
              <a:ext cx="1880099" cy="626100"/>
            </a:xfrm>
            <a:prstGeom prst="rect">
              <a:avLst/>
            </a:prstGeom>
            <a:noFill/>
            <a:ln>
              <a:noFill/>
            </a:ln>
          </p:spPr>
          <p:txBody>
            <a:bodyPr lIns="121900" tIns="60933" rIns="121900" bIns="60933" anchor="t" anchorCtr="0">
              <a:noAutofit/>
            </a:bodyPr>
            <a:lstStyle/>
            <a:p>
              <a:pPr>
                <a:buClr>
                  <a:srgbClr val="000000"/>
                </a:buClr>
                <a:buSzPct val="25000"/>
              </a:pPr>
              <a:r>
                <a:rPr lang="en-GB" sz="6400" dirty="0">
                  <a:solidFill>
                    <a:srgbClr val="000000"/>
                  </a:solidFill>
                  <a:latin typeface="Arial"/>
                  <a:ea typeface="Arial"/>
                  <a:cs typeface="Arial"/>
                  <a:sym typeface="Arial"/>
                </a:rPr>
                <a:t>= 0.51</a:t>
              </a:r>
            </a:p>
          </p:txBody>
        </p:sp>
      </p:grpSp>
      <p:sp>
        <p:nvSpPr>
          <p:cNvPr id="159" name="Shape 159"/>
          <p:cNvSpPr/>
          <p:nvPr/>
        </p:nvSpPr>
        <p:spPr>
          <a:xfrm>
            <a:off x="4511007" y="4348579"/>
            <a:ext cx="1812885" cy="1827864"/>
          </a:xfrm>
          <a:prstGeom prst="rect">
            <a:avLst/>
          </a:prstGeom>
          <a:blipFill>
            <a:blip r:embed="rId3"/>
            <a:stretch>
              <a:fillRect/>
            </a:stretch>
          </a:blipFill>
          <a:ln>
            <a:noFill/>
          </a:ln>
        </p:spPr>
        <p:txBody>
          <a:bodyPr/>
          <a:lstStyle/>
          <a:p>
            <a:endParaRPr lang="en-IN"/>
          </a:p>
        </p:txBody>
      </p:sp>
      <p:sp>
        <p:nvSpPr>
          <p:cNvPr id="160" name="Shape 160"/>
          <p:cNvSpPr/>
          <p:nvPr/>
        </p:nvSpPr>
        <p:spPr>
          <a:xfrm>
            <a:off x="6319000" y="4348579"/>
            <a:ext cx="1812885" cy="1827864"/>
          </a:xfrm>
          <a:prstGeom prst="rect">
            <a:avLst/>
          </a:prstGeom>
          <a:blipFill>
            <a:blip r:embed="rId3"/>
            <a:stretch>
              <a:fillRect/>
            </a:stretch>
          </a:blipFill>
          <a:ln>
            <a:noFill/>
          </a:ln>
        </p:spPr>
        <p:txBody>
          <a:bodyPr/>
          <a:lstStyle/>
          <a:p>
            <a:endParaRPr lang="en-IN"/>
          </a:p>
        </p:txBody>
      </p:sp>
      <p:sp>
        <p:nvSpPr>
          <p:cNvPr id="2" name="Rectangle 1"/>
          <p:cNvSpPr/>
          <p:nvPr/>
        </p:nvSpPr>
        <p:spPr>
          <a:xfrm>
            <a:off x="390564" y="6161879"/>
            <a:ext cx="11801436" cy="400110"/>
          </a:xfrm>
          <a:prstGeom prst="rect">
            <a:avLst/>
          </a:prstGeom>
        </p:spPr>
        <p:txBody>
          <a:bodyPr wrap="square">
            <a:spAutoFit/>
          </a:bodyPr>
          <a:lstStyle/>
          <a:p>
            <a:pPr lvl="0">
              <a:buClr>
                <a:schemeClr val="dk1"/>
              </a:buClr>
              <a:buSzPct val="25000"/>
            </a:pPr>
            <a:r>
              <a:rPr lang="en-GB" sz="2000" dirty="0">
                <a:solidFill>
                  <a:srgbClr val="222222"/>
                </a:solidFill>
              </a:rPr>
              <a:t>This result suggests that there is a bit more than half a chance to get a head, so we WOULD BET on it.</a:t>
            </a:r>
          </a:p>
        </p:txBody>
      </p:sp>
      <p:sp>
        <p:nvSpPr>
          <p:cNvPr id="3" name="Rectangle 2"/>
          <p:cNvSpPr/>
          <p:nvPr/>
        </p:nvSpPr>
        <p:spPr>
          <a:xfrm>
            <a:off x="222999" y="924464"/>
            <a:ext cx="9645277" cy="369332"/>
          </a:xfrm>
          <a:prstGeom prst="rect">
            <a:avLst/>
          </a:prstGeom>
        </p:spPr>
        <p:txBody>
          <a:bodyPr wrap="square">
            <a:spAutoFit/>
          </a:bodyPr>
          <a:lstStyle/>
          <a:p>
            <a:pPr lvl="0">
              <a:buClr>
                <a:schemeClr val="dk1"/>
              </a:buClr>
              <a:buSzPct val="25000"/>
            </a:pPr>
            <a:r>
              <a:rPr lang="en-GB" dirty="0">
                <a:solidFill>
                  <a:srgbClr val="222222"/>
                </a:solidFill>
              </a:rPr>
              <a:t>The frequentist approach says that the probability of the next toss being head is 10/14 = 0.714</a:t>
            </a:r>
          </a:p>
        </p:txBody>
      </p:sp>
      <p:sp>
        <p:nvSpPr>
          <p:cNvPr id="4" name="Rectangle 3"/>
          <p:cNvSpPr/>
          <p:nvPr/>
        </p:nvSpPr>
        <p:spPr>
          <a:xfrm>
            <a:off x="390564" y="3373553"/>
            <a:ext cx="11197872" cy="646331"/>
          </a:xfrm>
          <a:prstGeom prst="rect">
            <a:avLst/>
          </a:prstGeom>
        </p:spPr>
        <p:txBody>
          <a:bodyPr wrap="square">
            <a:spAutoFit/>
          </a:bodyPr>
          <a:lstStyle/>
          <a:p>
            <a:pPr lvl="0">
              <a:buClr>
                <a:schemeClr val="dk1"/>
              </a:buClr>
              <a:buSzPct val="25000"/>
            </a:pPr>
            <a:r>
              <a:rPr lang="en-GB" dirty="0">
                <a:solidFill>
                  <a:srgbClr val="222222"/>
                </a:solidFill>
              </a:rPr>
              <a:t>So for 2 toss, you will assume that the 2 toss are not linked ( independently, binomially distributed ), and simply square 0.71 to obtain 0.51.  </a:t>
            </a:r>
          </a:p>
        </p:txBody>
      </p:sp>
    </p:spTree>
    <p:extLst>
      <p:ext uri="{BB962C8B-B14F-4D97-AF65-F5344CB8AC3E}">
        <p14:creationId xmlns:p14="http://schemas.microsoft.com/office/powerpoint/2010/main" val="779486130"/>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1000"/>
                                        <p:tgtEl>
                                          <p:spTgt spid="1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1000"/>
                                        <p:tgtEl>
                                          <p:spTgt spid="152"/>
                                        </p:tgtEl>
                                      </p:cBhvr>
                                    </p:animEffect>
                                  </p:childTnLst>
                                </p:cTn>
                              </p:par>
                              <p:par>
                                <p:cTn id="13" presetID="10" presetClass="entr" presetSubtype="0" fill="hold" nodeType="withEffect">
                                  <p:stCondLst>
                                    <p:cond delay="0"/>
                                  </p:stCondLst>
                                  <p:childTnLst>
                                    <p:set>
                                      <p:cBhvr>
                                        <p:cTn id="14" dur="1" fill="hold">
                                          <p:stCondLst>
                                            <p:cond delay="0"/>
                                          </p:stCondLst>
                                        </p:cTn>
                                        <p:tgtEl>
                                          <p:spTgt spid="159"/>
                                        </p:tgtEl>
                                        <p:attrNameLst>
                                          <p:attrName>style.visibility</p:attrName>
                                        </p:attrNameLst>
                                      </p:cBhvr>
                                      <p:to>
                                        <p:strVal val="visible"/>
                                      </p:to>
                                    </p:set>
                                    <p:animEffect transition="in" filter="fade">
                                      <p:cBhvr>
                                        <p:cTn id="15" dur="1000"/>
                                        <p:tgtEl>
                                          <p:spTgt spid="159"/>
                                        </p:tgtEl>
                                      </p:cBhvr>
                                    </p:animEffect>
                                  </p:childTnLst>
                                </p:cTn>
                              </p:par>
                              <p:par>
                                <p:cTn id="16" presetID="10" presetClass="entr" presetSubtype="0" fill="hold" nodeType="withEffect">
                                  <p:stCondLst>
                                    <p:cond delay="0"/>
                                  </p:stCondLst>
                                  <p:childTnLst>
                                    <p:set>
                                      <p:cBhvr>
                                        <p:cTn id="17" dur="1" fill="hold">
                                          <p:stCondLst>
                                            <p:cond delay="0"/>
                                          </p:stCondLst>
                                        </p:cTn>
                                        <p:tgtEl>
                                          <p:spTgt spid="160"/>
                                        </p:tgtEl>
                                        <p:attrNameLst>
                                          <p:attrName>style.visibility</p:attrName>
                                        </p:attrNameLst>
                                      </p:cBhvr>
                                      <p:to>
                                        <p:strVal val="visible"/>
                                      </p:to>
                                    </p:set>
                                    <p:animEffect transition="in" filter="fade">
                                      <p:cBhvr>
                                        <p:cTn id="18" dur="10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Test of the Fairness of a Coin</a:t>
            </a:r>
            <a:endParaRPr lang="en-IN" dirty="0"/>
          </a:p>
        </p:txBody>
      </p:sp>
      <p:sp>
        <p:nvSpPr>
          <p:cNvPr id="3" name="Content Placeholder 2"/>
          <p:cNvSpPr>
            <a:spLocks noGrp="1"/>
          </p:cNvSpPr>
          <p:nvPr>
            <p:ph idx="1"/>
          </p:nvPr>
        </p:nvSpPr>
        <p:spPr>
          <a:xfrm>
            <a:off x="838200" y="1339272"/>
            <a:ext cx="10515600" cy="5264727"/>
          </a:xfrm>
        </p:spPr>
        <p:txBody>
          <a:bodyPr>
            <a:normAutofit fontScale="62500" lnSpcReduction="20000"/>
          </a:bodyPr>
          <a:lstStyle/>
          <a:p>
            <a:pPr algn="just"/>
            <a:r>
              <a:rPr lang="en-US" dirty="0"/>
              <a:t>Bayesian test of the fairness of a coin involves using Bayesian statistics to assess whether a coin is fair (has a probability of 0.5 for heads and 0.5 for tails) based on observed coin flip data. This test allows you to update your beliefs about the fairness of the coin as you gather more data.</a:t>
            </a:r>
          </a:p>
          <a:p>
            <a:pPr algn="just"/>
            <a:r>
              <a:rPr lang="en-US" dirty="0"/>
              <a:t>Here's how you can conduct a Bayesian test for the fairness of a coin:</a:t>
            </a:r>
          </a:p>
          <a:p>
            <a:pPr marL="514350" indent="-514350" algn="just">
              <a:buFont typeface="+mj-lt"/>
              <a:buAutoNum type="arabicPeriod"/>
            </a:pPr>
            <a:r>
              <a:rPr lang="en-US" b="1" dirty="0"/>
              <a:t>Prior Distribution:</a:t>
            </a:r>
            <a:r>
              <a:rPr lang="en-US" dirty="0"/>
              <a:t> Start with a prior distribution that reflects your initial beliefs about the fairness of the coin. A common choice is a </a:t>
            </a:r>
            <a:r>
              <a:rPr lang="en-US" dirty="0">
                <a:solidFill>
                  <a:srgbClr val="FF0000"/>
                </a:solidFill>
              </a:rPr>
              <a:t>Beta distribution</a:t>
            </a:r>
            <a:r>
              <a:rPr lang="en-US" dirty="0"/>
              <a:t>, which is conjugate to the binomial distribution (used for modeling coin flips). The Beta distribution has two parameters, often denoted as α and β, which can be interpreted as prior observations of heads and tails, respectively.</a:t>
            </a:r>
          </a:p>
          <a:p>
            <a:pPr marL="514350" indent="-514350" algn="just">
              <a:buFont typeface="+mj-lt"/>
              <a:buAutoNum type="arabicPeriod"/>
            </a:pPr>
            <a:r>
              <a:rPr lang="en-US" b="1" dirty="0"/>
              <a:t>Likelihood Function:</a:t>
            </a:r>
            <a:r>
              <a:rPr lang="en-US" dirty="0"/>
              <a:t> The likelihood function models the likelihood of the observed data given a specific parameter value (probability of heads). For coin flips, this is usually a </a:t>
            </a:r>
            <a:r>
              <a:rPr lang="en-US" dirty="0">
                <a:solidFill>
                  <a:srgbClr val="FF0000"/>
                </a:solidFill>
              </a:rPr>
              <a:t>binomial distribution</a:t>
            </a:r>
            <a:r>
              <a:rPr lang="en-US" dirty="0"/>
              <a:t>.</a:t>
            </a:r>
          </a:p>
          <a:p>
            <a:pPr marL="514350" indent="-514350" algn="just">
              <a:buFont typeface="+mj-lt"/>
              <a:buAutoNum type="arabicPeriod"/>
            </a:pPr>
            <a:r>
              <a:rPr lang="en-US" b="1" dirty="0"/>
              <a:t>Posterior Distribution:</a:t>
            </a:r>
            <a:r>
              <a:rPr lang="en-US" dirty="0"/>
              <a:t> Using Bayes' theorem, update the prior distribution with the observed data to obtain the posterior distribution. The posterior distribution is a </a:t>
            </a:r>
            <a:r>
              <a:rPr lang="en-US" dirty="0">
                <a:solidFill>
                  <a:srgbClr val="FF0000"/>
                </a:solidFill>
              </a:rPr>
              <a:t>Beta distribution </a:t>
            </a:r>
            <a:r>
              <a:rPr lang="en-US" dirty="0"/>
              <a:t>with updated parameters based on the prior and the likelihood.</a:t>
            </a:r>
          </a:p>
          <a:p>
            <a:pPr marL="514350" indent="-514350" algn="just">
              <a:buFont typeface="+mj-lt"/>
              <a:buAutoNum type="arabicPeriod"/>
            </a:pPr>
            <a:r>
              <a:rPr lang="en-US" b="1" dirty="0"/>
              <a:t>Updating with New Data:</a:t>
            </a:r>
            <a:r>
              <a:rPr lang="en-US" dirty="0"/>
              <a:t> As you perform more coin flips and gather new data, you can update the posterior distribution using the same process. Each time you update, your posterior beliefs become your new prior beliefs for the next update.</a:t>
            </a:r>
          </a:p>
          <a:p>
            <a:pPr marL="514350" indent="-514350" algn="just">
              <a:buFont typeface="+mj-lt"/>
              <a:buAutoNum type="arabicPeriod"/>
            </a:pPr>
            <a:r>
              <a:rPr lang="en-US" b="1" dirty="0"/>
              <a:t>Decision or Inference:</a:t>
            </a:r>
            <a:r>
              <a:rPr lang="en-US" dirty="0"/>
              <a:t> You can make decisions or inferences based on the posterior distribution. For example, you can compute credible intervals for the fairness of the coin or perform hypothesis tests to determine whether the coin is likely to be fair or biased.</a:t>
            </a:r>
          </a:p>
          <a:p>
            <a:pPr algn="just"/>
            <a:r>
              <a:rPr lang="en-US" dirty="0"/>
              <a:t>Steps 1 through 4 involve repeated Bayesian updating. The initial prior beliefs will become less important as more data is gathered, and the posterior distribution will converge towards a more accurate representation of the coin's fairness.</a:t>
            </a:r>
          </a:p>
          <a:p>
            <a:pPr marL="0" indent="0" algn="just">
              <a:buNone/>
            </a:pPr>
            <a:endParaRPr lang="en-IN" dirty="0"/>
          </a:p>
        </p:txBody>
      </p:sp>
    </p:spTree>
    <p:extLst>
      <p:ext uri="{BB962C8B-B14F-4D97-AF65-F5344CB8AC3E}">
        <p14:creationId xmlns:p14="http://schemas.microsoft.com/office/powerpoint/2010/main" val="13618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AD001-8906-DFEB-D825-5B78F7E83B99}"/>
              </a:ext>
            </a:extLst>
          </p:cNvPr>
          <p:cNvSpPr>
            <a:spLocks noGrp="1"/>
          </p:cNvSpPr>
          <p:nvPr>
            <p:ph type="title"/>
          </p:nvPr>
        </p:nvSpPr>
        <p:spPr>
          <a:xfrm>
            <a:off x="115185" y="311962"/>
            <a:ext cx="11846443" cy="1325563"/>
          </a:xfrm>
        </p:spPr>
        <p:txBody>
          <a:bodyPr/>
          <a:lstStyle/>
          <a:p>
            <a:r>
              <a:rPr lang="en-US" dirty="0"/>
              <a:t>Learning about the Proportion of Heavy Sleepers</a:t>
            </a:r>
            <a:endParaRPr lang="en-IN" dirty="0"/>
          </a:p>
        </p:txBody>
      </p:sp>
      <p:pic>
        <p:nvPicPr>
          <p:cNvPr id="5" name="Content Placeholder 4">
            <a:extLst>
              <a:ext uri="{FF2B5EF4-FFF2-40B4-BE49-F238E27FC236}">
                <a16:creationId xmlns:a16="http://schemas.microsoft.com/office/drawing/2014/main" id="{32331D6F-E96D-B8BC-C799-FC660F6FE3FF}"/>
              </a:ext>
            </a:extLst>
          </p:cNvPr>
          <p:cNvPicPr>
            <a:picLocks noGrp="1" noChangeAspect="1"/>
          </p:cNvPicPr>
          <p:nvPr>
            <p:ph idx="1"/>
          </p:nvPr>
        </p:nvPicPr>
        <p:blipFill>
          <a:blip r:embed="rId2"/>
          <a:stretch>
            <a:fillRect/>
          </a:stretch>
        </p:blipFill>
        <p:spPr>
          <a:xfrm>
            <a:off x="445128" y="1398532"/>
            <a:ext cx="6051366" cy="1866900"/>
          </a:xfrm>
        </p:spPr>
      </p:pic>
      <p:pic>
        <p:nvPicPr>
          <p:cNvPr id="7" name="Picture 6">
            <a:extLst>
              <a:ext uri="{FF2B5EF4-FFF2-40B4-BE49-F238E27FC236}">
                <a16:creationId xmlns:a16="http://schemas.microsoft.com/office/drawing/2014/main" id="{9FB7DE28-9528-F1E6-5341-C12FFF98AA1C}"/>
              </a:ext>
            </a:extLst>
          </p:cNvPr>
          <p:cNvPicPr>
            <a:picLocks noChangeAspect="1"/>
          </p:cNvPicPr>
          <p:nvPr/>
        </p:nvPicPr>
        <p:blipFill>
          <a:blip r:embed="rId3"/>
          <a:stretch>
            <a:fillRect/>
          </a:stretch>
        </p:blipFill>
        <p:spPr>
          <a:xfrm>
            <a:off x="625881" y="3592568"/>
            <a:ext cx="5689859" cy="1514475"/>
          </a:xfrm>
          <a:prstGeom prst="rect">
            <a:avLst/>
          </a:prstGeom>
        </p:spPr>
      </p:pic>
      <p:sp>
        <p:nvSpPr>
          <p:cNvPr id="8" name="TextBox 7">
            <a:extLst>
              <a:ext uri="{FF2B5EF4-FFF2-40B4-BE49-F238E27FC236}">
                <a16:creationId xmlns:a16="http://schemas.microsoft.com/office/drawing/2014/main" id="{18E7B7B4-3DF9-A14F-A02B-5125A7A456D3}"/>
              </a:ext>
            </a:extLst>
          </p:cNvPr>
          <p:cNvSpPr txBox="1"/>
          <p:nvPr/>
        </p:nvSpPr>
        <p:spPr>
          <a:xfrm>
            <a:off x="520995" y="3265432"/>
            <a:ext cx="1584252" cy="369332"/>
          </a:xfrm>
          <a:prstGeom prst="rect">
            <a:avLst/>
          </a:prstGeom>
          <a:noFill/>
        </p:spPr>
        <p:txBody>
          <a:bodyPr wrap="square" rtlCol="0">
            <a:spAutoFit/>
          </a:bodyPr>
          <a:lstStyle/>
          <a:p>
            <a:r>
              <a:rPr lang="en-US" dirty="0">
                <a:solidFill>
                  <a:srgbClr val="FF0000"/>
                </a:solidFill>
              </a:rPr>
              <a:t>The likelihood:</a:t>
            </a:r>
            <a:endParaRPr lang="en-IN" dirty="0">
              <a:solidFill>
                <a:srgbClr val="FF0000"/>
              </a:solidFill>
            </a:endParaRPr>
          </a:p>
        </p:txBody>
      </p:sp>
      <p:pic>
        <p:nvPicPr>
          <p:cNvPr id="10" name="Picture 9">
            <a:extLst>
              <a:ext uri="{FF2B5EF4-FFF2-40B4-BE49-F238E27FC236}">
                <a16:creationId xmlns:a16="http://schemas.microsoft.com/office/drawing/2014/main" id="{5B4AC935-9090-AD83-32FF-C48775CD56A3}"/>
              </a:ext>
            </a:extLst>
          </p:cNvPr>
          <p:cNvPicPr>
            <a:picLocks noChangeAspect="1"/>
          </p:cNvPicPr>
          <p:nvPr/>
        </p:nvPicPr>
        <p:blipFill>
          <a:blip r:embed="rId4"/>
          <a:stretch>
            <a:fillRect/>
          </a:stretch>
        </p:blipFill>
        <p:spPr>
          <a:xfrm>
            <a:off x="530631" y="5320488"/>
            <a:ext cx="5785109" cy="1442452"/>
          </a:xfrm>
          <a:prstGeom prst="rect">
            <a:avLst/>
          </a:prstGeom>
        </p:spPr>
      </p:pic>
      <p:sp>
        <p:nvSpPr>
          <p:cNvPr id="11" name="TextBox 10">
            <a:extLst>
              <a:ext uri="{FF2B5EF4-FFF2-40B4-BE49-F238E27FC236}">
                <a16:creationId xmlns:a16="http://schemas.microsoft.com/office/drawing/2014/main" id="{81BD5D74-8026-2CC8-336E-28D8E51FD908}"/>
              </a:ext>
            </a:extLst>
          </p:cNvPr>
          <p:cNvSpPr txBox="1"/>
          <p:nvPr/>
        </p:nvSpPr>
        <p:spPr>
          <a:xfrm>
            <a:off x="574158" y="4935092"/>
            <a:ext cx="1584252" cy="369332"/>
          </a:xfrm>
          <a:prstGeom prst="rect">
            <a:avLst/>
          </a:prstGeom>
          <a:noFill/>
        </p:spPr>
        <p:txBody>
          <a:bodyPr wrap="square" rtlCol="0">
            <a:spAutoFit/>
          </a:bodyPr>
          <a:lstStyle/>
          <a:p>
            <a:r>
              <a:rPr lang="en-US" dirty="0">
                <a:solidFill>
                  <a:srgbClr val="FF0000"/>
                </a:solidFill>
              </a:rPr>
              <a:t>The prior:</a:t>
            </a:r>
            <a:endParaRPr lang="en-IN" dirty="0">
              <a:solidFill>
                <a:srgbClr val="FF0000"/>
              </a:solidFill>
            </a:endParaRPr>
          </a:p>
        </p:txBody>
      </p:sp>
      <p:pic>
        <p:nvPicPr>
          <p:cNvPr id="13" name="Picture 12">
            <a:extLst>
              <a:ext uri="{FF2B5EF4-FFF2-40B4-BE49-F238E27FC236}">
                <a16:creationId xmlns:a16="http://schemas.microsoft.com/office/drawing/2014/main" id="{AB365F39-ECB4-BA4A-8B75-87981A6F6B8F}"/>
              </a:ext>
            </a:extLst>
          </p:cNvPr>
          <p:cNvPicPr>
            <a:picLocks noChangeAspect="1"/>
          </p:cNvPicPr>
          <p:nvPr/>
        </p:nvPicPr>
        <p:blipFill>
          <a:blip r:embed="rId5"/>
          <a:stretch>
            <a:fillRect/>
          </a:stretch>
        </p:blipFill>
        <p:spPr>
          <a:xfrm>
            <a:off x="6826437" y="1637525"/>
            <a:ext cx="5372100" cy="2038350"/>
          </a:xfrm>
          <a:prstGeom prst="rect">
            <a:avLst/>
          </a:prstGeom>
        </p:spPr>
      </p:pic>
      <p:sp>
        <p:nvSpPr>
          <p:cNvPr id="14" name="TextBox 13">
            <a:extLst>
              <a:ext uri="{FF2B5EF4-FFF2-40B4-BE49-F238E27FC236}">
                <a16:creationId xmlns:a16="http://schemas.microsoft.com/office/drawing/2014/main" id="{0ECDB3DB-4855-9604-4BD3-B660AF200D62}"/>
              </a:ext>
            </a:extLst>
          </p:cNvPr>
          <p:cNvSpPr txBox="1"/>
          <p:nvPr/>
        </p:nvSpPr>
        <p:spPr>
          <a:xfrm>
            <a:off x="6852682" y="1398532"/>
            <a:ext cx="2971801" cy="369332"/>
          </a:xfrm>
          <a:prstGeom prst="rect">
            <a:avLst/>
          </a:prstGeom>
          <a:noFill/>
        </p:spPr>
        <p:txBody>
          <a:bodyPr wrap="square" rtlCol="0">
            <a:spAutoFit/>
          </a:bodyPr>
          <a:lstStyle/>
          <a:p>
            <a:r>
              <a:rPr lang="en-US" dirty="0">
                <a:solidFill>
                  <a:srgbClr val="FF0000"/>
                </a:solidFill>
              </a:rPr>
              <a:t>Creating the discrete prior:</a:t>
            </a:r>
            <a:endParaRPr lang="en-IN" dirty="0">
              <a:solidFill>
                <a:srgbClr val="FF0000"/>
              </a:solidFill>
            </a:endParaRPr>
          </a:p>
        </p:txBody>
      </p:sp>
      <p:sp>
        <p:nvSpPr>
          <p:cNvPr id="16" name="TextBox 15">
            <a:extLst>
              <a:ext uri="{FF2B5EF4-FFF2-40B4-BE49-F238E27FC236}">
                <a16:creationId xmlns:a16="http://schemas.microsoft.com/office/drawing/2014/main" id="{4218425A-FC3C-C080-8E5B-928D6F006D51}"/>
              </a:ext>
            </a:extLst>
          </p:cNvPr>
          <p:cNvSpPr txBox="1"/>
          <p:nvPr/>
        </p:nvSpPr>
        <p:spPr>
          <a:xfrm>
            <a:off x="6852682" y="3730202"/>
            <a:ext cx="6166882" cy="369332"/>
          </a:xfrm>
          <a:prstGeom prst="rect">
            <a:avLst/>
          </a:prstGeom>
          <a:noFill/>
        </p:spPr>
        <p:txBody>
          <a:bodyPr wrap="square">
            <a:spAutoFit/>
          </a:bodyPr>
          <a:lstStyle/>
          <a:p>
            <a:r>
              <a:rPr lang="en-IN" dirty="0">
                <a:solidFill>
                  <a:srgbClr val="FF0000"/>
                </a:solidFill>
              </a:rPr>
              <a:t>calculating the posterior:</a:t>
            </a:r>
          </a:p>
        </p:txBody>
      </p:sp>
      <p:pic>
        <p:nvPicPr>
          <p:cNvPr id="18" name="Picture 17">
            <a:extLst>
              <a:ext uri="{FF2B5EF4-FFF2-40B4-BE49-F238E27FC236}">
                <a16:creationId xmlns:a16="http://schemas.microsoft.com/office/drawing/2014/main" id="{C648FFD3-3898-CFFE-76FE-66C571016E29}"/>
              </a:ext>
            </a:extLst>
          </p:cNvPr>
          <p:cNvPicPr>
            <a:picLocks noChangeAspect="1"/>
          </p:cNvPicPr>
          <p:nvPr/>
        </p:nvPicPr>
        <p:blipFill>
          <a:blip r:embed="rId6"/>
          <a:stretch>
            <a:fillRect/>
          </a:stretch>
        </p:blipFill>
        <p:spPr>
          <a:xfrm>
            <a:off x="6852682" y="4153861"/>
            <a:ext cx="5153025" cy="1066614"/>
          </a:xfrm>
          <a:prstGeom prst="rect">
            <a:avLst/>
          </a:prstGeom>
        </p:spPr>
      </p:pic>
    </p:spTree>
    <p:extLst>
      <p:ext uri="{BB962C8B-B14F-4D97-AF65-F5344CB8AC3E}">
        <p14:creationId xmlns:p14="http://schemas.microsoft.com/office/powerpoint/2010/main" val="277452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91D5F-964E-F085-AE0F-231A7D1544B3}"/>
              </a:ext>
            </a:extLst>
          </p:cNvPr>
          <p:cNvSpPr>
            <a:spLocks noGrp="1"/>
          </p:cNvSpPr>
          <p:nvPr>
            <p:ph type="title"/>
          </p:nvPr>
        </p:nvSpPr>
        <p:spPr/>
        <p:txBody>
          <a:bodyPr/>
          <a:lstStyle/>
          <a:p>
            <a:r>
              <a:rPr lang="en-US" dirty="0"/>
              <a:t>Discrete Prior</a:t>
            </a:r>
            <a:endParaRPr lang="en-IN" dirty="0"/>
          </a:p>
        </p:txBody>
      </p:sp>
      <p:sp>
        <p:nvSpPr>
          <p:cNvPr id="3" name="Content Placeholder 2">
            <a:extLst>
              <a:ext uri="{FF2B5EF4-FFF2-40B4-BE49-F238E27FC236}">
                <a16:creationId xmlns:a16="http://schemas.microsoft.com/office/drawing/2014/main" id="{FEDEC7E6-7ACA-BDBD-DAF2-7580D9388156}"/>
              </a:ext>
            </a:extLst>
          </p:cNvPr>
          <p:cNvSpPr>
            <a:spLocks noGrp="1"/>
          </p:cNvSpPr>
          <p:nvPr>
            <p:ph idx="1"/>
          </p:nvPr>
        </p:nvSpPr>
        <p:spPr/>
        <p:txBody>
          <a:bodyPr/>
          <a:lstStyle/>
          <a:p>
            <a:pPr algn="just"/>
            <a:r>
              <a:rPr lang="en-US" b="0" i="0" dirty="0">
                <a:solidFill>
                  <a:srgbClr val="24292F"/>
                </a:solidFill>
                <a:effectLst/>
                <a:latin typeface="-apple-system"/>
              </a:rPr>
              <a:t>A discrete prior is a prior distribution that assigns probabilities to a set of discrete values. </a:t>
            </a:r>
          </a:p>
          <a:p>
            <a:pPr algn="just"/>
            <a:r>
              <a:rPr lang="en-US" b="0" i="0" dirty="0">
                <a:solidFill>
                  <a:srgbClr val="24292F"/>
                </a:solidFill>
                <a:effectLst/>
                <a:latin typeface="-apple-system"/>
              </a:rPr>
              <a:t>It is often used when the parameter being estimated is discrete in nature. </a:t>
            </a:r>
          </a:p>
          <a:p>
            <a:pPr algn="just"/>
            <a:r>
              <a:rPr lang="en-US" b="0" i="0" dirty="0">
                <a:solidFill>
                  <a:srgbClr val="24292F"/>
                </a:solidFill>
                <a:effectLst/>
                <a:latin typeface="-apple-system"/>
              </a:rPr>
              <a:t>For example, consider estimating the success probability of a biased coin. If you have prior information that the coin is more likely to be fair, you could use a discrete prior that assigns higher probabilities to values near 0.5.</a:t>
            </a:r>
            <a:endParaRPr lang="en-IN" dirty="0"/>
          </a:p>
        </p:txBody>
      </p:sp>
    </p:spTree>
    <p:extLst>
      <p:ext uri="{BB962C8B-B14F-4D97-AF65-F5344CB8AC3E}">
        <p14:creationId xmlns:p14="http://schemas.microsoft.com/office/powerpoint/2010/main" val="42814972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A74-E699-E852-8430-0E674E9E9DFD}"/>
              </a:ext>
            </a:extLst>
          </p:cNvPr>
          <p:cNvSpPr>
            <a:spLocks noGrp="1"/>
          </p:cNvSpPr>
          <p:nvPr>
            <p:ph type="title"/>
          </p:nvPr>
        </p:nvSpPr>
        <p:spPr/>
        <p:txBody>
          <a:bodyPr/>
          <a:lstStyle/>
          <a:p>
            <a:r>
              <a:rPr lang="en-IN" b="1" i="0" dirty="0">
                <a:solidFill>
                  <a:srgbClr val="333333"/>
                </a:solidFill>
                <a:effectLst/>
                <a:latin typeface="Helvetica Neue"/>
              </a:rPr>
              <a:t>Using a Discrete Prior</a:t>
            </a:r>
            <a:endParaRPr lang="en-IN" dirty="0"/>
          </a:p>
        </p:txBody>
      </p:sp>
      <p:pic>
        <p:nvPicPr>
          <p:cNvPr id="7" name="Picture 6">
            <a:extLst>
              <a:ext uri="{FF2B5EF4-FFF2-40B4-BE49-F238E27FC236}">
                <a16:creationId xmlns:a16="http://schemas.microsoft.com/office/drawing/2014/main" id="{314CFD93-830D-290F-5F1C-3C3CEB6F733C}"/>
              </a:ext>
            </a:extLst>
          </p:cNvPr>
          <p:cNvPicPr>
            <a:picLocks noChangeAspect="1"/>
          </p:cNvPicPr>
          <p:nvPr/>
        </p:nvPicPr>
        <p:blipFill>
          <a:blip r:embed="rId2"/>
          <a:stretch>
            <a:fillRect/>
          </a:stretch>
        </p:blipFill>
        <p:spPr>
          <a:xfrm>
            <a:off x="289958" y="1428860"/>
            <a:ext cx="4743450" cy="4276725"/>
          </a:xfrm>
          <a:prstGeom prst="rect">
            <a:avLst/>
          </a:prstGeom>
        </p:spPr>
      </p:pic>
      <p:pic>
        <p:nvPicPr>
          <p:cNvPr id="9" name="Picture 8">
            <a:extLst>
              <a:ext uri="{FF2B5EF4-FFF2-40B4-BE49-F238E27FC236}">
                <a16:creationId xmlns:a16="http://schemas.microsoft.com/office/drawing/2014/main" id="{83DF61C8-3844-A4A0-8C6A-28A3AFBBF14B}"/>
              </a:ext>
            </a:extLst>
          </p:cNvPr>
          <p:cNvPicPr>
            <a:picLocks noChangeAspect="1"/>
          </p:cNvPicPr>
          <p:nvPr/>
        </p:nvPicPr>
        <p:blipFill>
          <a:blip r:embed="rId3"/>
          <a:stretch>
            <a:fillRect/>
          </a:stretch>
        </p:blipFill>
        <p:spPr>
          <a:xfrm>
            <a:off x="5581650" y="1881851"/>
            <a:ext cx="6044498" cy="4276725"/>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DA13475-724D-51BF-0039-A0F63602B39D}"/>
                  </a:ext>
                </a:extLst>
              </p14:cNvPr>
              <p14:cNvContentPartPr/>
              <p14:nvPr/>
            </p14:nvContentPartPr>
            <p14:xfrm>
              <a:off x="57240" y="4622760"/>
              <a:ext cx="692280" cy="432360"/>
            </p14:xfrm>
          </p:contentPart>
        </mc:Choice>
        <mc:Fallback xmlns="">
          <p:pic>
            <p:nvPicPr>
              <p:cNvPr id="3" name="Ink 2">
                <a:extLst>
                  <a:ext uri="{FF2B5EF4-FFF2-40B4-BE49-F238E27FC236}">
                    <a16:creationId xmlns:a16="http://schemas.microsoft.com/office/drawing/2014/main" id="{7DA13475-724D-51BF-0039-A0F63602B39D}"/>
                  </a:ext>
                </a:extLst>
              </p:cNvPr>
              <p:cNvPicPr/>
              <p:nvPr/>
            </p:nvPicPr>
            <p:blipFill>
              <a:blip r:embed="rId5"/>
              <a:stretch>
                <a:fillRect/>
              </a:stretch>
            </p:blipFill>
            <p:spPr>
              <a:xfrm>
                <a:off x="47880" y="4613400"/>
                <a:ext cx="711000" cy="451080"/>
              </a:xfrm>
              <a:prstGeom prst="rect">
                <a:avLst/>
              </a:prstGeom>
            </p:spPr>
          </p:pic>
        </mc:Fallback>
      </mc:AlternateContent>
    </p:spTree>
    <p:extLst>
      <p:ext uri="{BB962C8B-B14F-4D97-AF65-F5344CB8AC3E}">
        <p14:creationId xmlns:p14="http://schemas.microsoft.com/office/powerpoint/2010/main" val="275107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7C10B0-0A66-734D-54A6-EEFDEED9271B}"/>
              </a:ext>
            </a:extLst>
          </p:cNvPr>
          <p:cNvPicPr>
            <a:picLocks noChangeAspect="1"/>
          </p:cNvPicPr>
          <p:nvPr/>
        </p:nvPicPr>
        <p:blipFill>
          <a:blip r:embed="rId2"/>
          <a:stretch>
            <a:fillRect/>
          </a:stretch>
        </p:blipFill>
        <p:spPr>
          <a:xfrm>
            <a:off x="335280" y="1126600"/>
            <a:ext cx="3663903" cy="4604800"/>
          </a:xfrm>
          <a:prstGeom prst="rect">
            <a:avLst/>
          </a:prstGeom>
        </p:spPr>
      </p:pic>
      <p:cxnSp>
        <p:nvCxnSpPr>
          <p:cNvPr id="1031" name="Straight Connector 1030">
            <a:extLst>
              <a:ext uri="{FF2B5EF4-FFF2-40B4-BE49-F238E27FC236}">
                <a16:creationId xmlns:a16="http://schemas.microsoft.com/office/drawing/2014/main" id="{DCD67800-37AC-4E14-89B0-F79DCB3FB86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FB5AF5CC-B142-7632-55A9-CD64B1A1D06C}"/>
              </a:ext>
            </a:extLst>
          </p:cNvPr>
          <p:cNvPicPr>
            <a:picLocks noChangeAspect="1"/>
          </p:cNvPicPr>
          <p:nvPr/>
        </p:nvPicPr>
        <p:blipFill>
          <a:blip r:embed="rId3"/>
          <a:stretch>
            <a:fillRect/>
          </a:stretch>
        </p:blipFill>
        <p:spPr>
          <a:xfrm>
            <a:off x="4196082" y="1573887"/>
            <a:ext cx="3651940" cy="3476578"/>
          </a:xfrm>
          <a:prstGeom prst="rect">
            <a:avLst/>
          </a:prstGeom>
        </p:spPr>
      </p:pic>
      <p:cxnSp>
        <p:nvCxnSpPr>
          <p:cNvPr id="1033" name="Straight Connector 1032">
            <a:extLst>
              <a:ext uri="{FF2B5EF4-FFF2-40B4-BE49-F238E27FC236}">
                <a16:creationId xmlns:a16="http://schemas.microsoft.com/office/drawing/2014/main" id="{20F1788F-A5AE-4188-8274-F7F2E3833EC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37FF8D72-1FCC-BD2D-9DBA-545FE68BCC1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026401" y="1514947"/>
            <a:ext cx="4029664" cy="343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526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D4F22-82D5-DFF9-5948-1C0534107D79}"/>
              </a:ext>
            </a:extLst>
          </p:cNvPr>
          <p:cNvSpPr>
            <a:spLocks noGrp="1"/>
          </p:cNvSpPr>
          <p:nvPr>
            <p:ph type="title"/>
          </p:nvPr>
        </p:nvSpPr>
        <p:spPr/>
        <p:txBody>
          <a:bodyPr/>
          <a:lstStyle/>
          <a:p>
            <a:r>
              <a:rPr lang="en-US" dirty="0"/>
              <a:t>Bayesian Thinking</a:t>
            </a:r>
            <a:endParaRPr lang="en-IN" dirty="0"/>
          </a:p>
        </p:txBody>
      </p:sp>
      <p:sp>
        <p:nvSpPr>
          <p:cNvPr id="3" name="Content Placeholder 2">
            <a:extLst>
              <a:ext uri="{FF2B5EF4-FFF2-40B4-BE49-F238E27FC236}">
                <a16:creationId xmlns:a16="http://schemas.microsoft.com/office/drawing/2014/main" id="{BB737E22-BDF6-7AA4-3DFC-E99BA8F0E322}"/>
              </a:ext>
            </a:extLst>
          </p:cNvPr>
          <p:cNvSpPr>
            <a:spLocks noGrp="1"/>
          </p:cNvSpPr>
          <p:nvPr>
            <p:ph idx="1"/>
          </p:nvPr>
        </p:nvSpPr>
        <p:spPr/>
        <p:txBody>
          <a:bodyPr>
            <a:normAutofit fontScale="92500" lnSpcReduction="20000"/>
          </a:bodyPr>
          <a:lstStyle/>
          <a:p>
            <a:pPr algn="just"/>
            <a:r>
              <a:rPr lang="en-US" dirty="0">
                <a:solidFill>
                  <a:srgbClr val="FF0000"/>
                </a:solidFill>
              </a:rPr>
              <a:t>Bayesian Thinking </a:t>
            </a:r>
            <a:r>
              <a:rPr lang="en-US" dirty="0"/>
              <a:t>is a mental model that allows you to adapt your thinking reactively to new evidence.</a:t>
            </a:r>
          </a:p>
          <a:p>
            <a:pPr algn="just"/>
            <a:r>
              <a:rPr lang="en-US" dirty="0"/>
              <a:t>Bayesian thinking is a form of statistical reasoning. It involves </a:t>
            </a:r>
            <a:r>
              <a:rPr lang="en-US" dirty="0">
                <a:solidFill>
                  <a:srgbClr val="C00000"/>
                </a:solidFill>
              </a:rPr>
              <a:t>calculating and updating probabilities</a:t>
            </a:r>
            <a:r>
              <a:rPr lang="en-US" dirty="0"/>
              <a:t> as new information becomes available to make the best possible predictions.</a:t>
            </a:r>
            <a:endParaRPr lang="en-IN" dirty="0"/>
          </a:p>
          <a:p>
            <a:pPr algn="just"/>
            <a:r>
              <a:rPr lang="en-US" b="0" i="0" dirty="0">
                <a:solidFill>
                  <a:srgbClr val="151618"/>
                </a:solidFill>
                <a:effectLst/>
                <a:latin typeface="Inter"/>
              </a:rPr>
              <a:t>Bayesian thinking has been successfully applied to fields outside of statistics including </a:t>
            </a:r>
            <a:r>
              <a:rPr lang="en-US" b="0" i="0" dirty="0">
                <a:solidFill>
                  <a:srgbClr val="00B0F0"/>
                </a:solidFill>
                <a:effectLst/>
                <a:latin typeface="Inter"/>
              </a:rPr>
              <a:t>education</a:t>
            </a:r>
            <a:r>
              <a:rPr lang="en-US" b="0" i="0" dirty="0">
                <a:solidFill>
                  <a:srgbClr val="151618"/>
                </a:solidFill>
                <a:effectLst/>
                <a:latin typeface="Inter"/>
              </a:rPr>
              <a:t>, </a:t>
            </a:r>
            <a:r>
              <a:rPr lang="en-US" b="0" i="0" dirty="0">
                <a:solidFill>
                  <a:srgbClr val="7030A0"/>
                </a:solidFill>
                <a:effectLst/>
                <a:latin typeface="Inter"/>
              </a:rPr>
              <a:t>philosophy</a:t>
            </a:r>
            <a:r>
              <a:rPr lang="en-US" b="0" i="0" dirty="0">
                <a:solidFill>
                  <a:srgbClr val="151618"/>
                </a:solidFill>
                <a:effectLst/>
                <a:latin typeface="Inter"/>
              </a:rPr>
              <a:t>, </a:t>
            </a:r>
            <a:r>
              <a:rPr lang="en-US" b="0" i="0" dirty="0">
                <a:solidFill>
                  <a:schemeClr val="accent2">
                    <a:lumMod val="75000"/>
                  </a:schemeClr>
                </a:solidFill>
                <a:effectLst/>
                <a:latin typeface="Inter"/>
              </a:rPr>
              <a:t>economics</a:t>
            </a:r>
            <a:r>
              <a:rPr lang="en-US" b="0" i="0" dirty="0">
                <a:solidFill>
                  <a:srgbClr val="151618"/>
                </a:solidFill>
                <a:effectLst/>
                <a:latin typeface="Inter"/>
              </a:rPr>
              <a:t> and </a:t>
            </a:r>
            <a:r>
              <a:rPr lang="en-US" b="0" i="0" dirty="0">
                <a:solidFill>
                  <a:schemeClr val="accent6">
                    <a:lumMod val="75000"/>
                  </a:schemeClr>
                </a:solidFill>
                <a:effectLst/>
                <a:latin typeface="Inter"/>
              </a:rPr>
              <a:t>law</a:t>
            </a:r>
            <a:r>
              <a:rPr lang="en-US" b="0" i="0" dirty="0">
                <a:solidFill>
                  <a:srgbClr val="151618"/>
                </a:solidFill>
                <a:effectLst/>
                <a:latin typeface="Inter"/>
              </a:rPr>
              <a:t>.</a:t>
            </a:r>
          </a:p>
          <a:p>
            <a:pPr algn="just"/>
            <a:r>
              <a:rPr lang="en-US" b="0" i="0" dirty="0">
                <a:solidFill>
                  <a:srgbClr val="151618"/>
                </a:solidFill>
                <a:effectLst/>
                <a:latin typeface="Inter"/>
              </a:rPr>
              <a:t>This mental model works in contrast to another statistical method called </a:t>
            </a:r>
            <a:r>
              <a:rPr lang="en-US" b="1" i="1" dirty="0">
                <a:solidFill>
                  <a:srgbClr val="0070C0"/>
                </a:solidFill>
                <a:effectLst/>
                <a:latin typeface="Inter"/>
              </a:rPr>
              <a:t>frequentism</a:t>
            </a:r>
            <a:r>
              <a:rPr lang="en-US" b="0" i="0" dirty="0">
                <a:solidFill>
                  <a:srgbClr val="151618"/>
                </a:solidFill>
                <a:effectLst/>
                <a:latin typeface="Inter"/>
              </a:rPr>
              <a:t> which determines how frequently some event occurs within a certain time period and then predicts future events using this information.</a:t>
            </a:r>
            <a:endParaRPr lang="en-US" dirty="0">
              <a:solidFill>
                <a:srgbClr val="151618"/>
              </a:solidFill>
              <a:latin typeface="Inter"/>
            </a:endParaRPr>
          </a:p>
          <a:p>
            <a:pPr algn="just"/>
            <a:r>
              <a:rPr lang="en-US" dirty="0">
                <a:solidFill>
                  <a:srgbClr val="00B050"/>
                </a:solidFill>
              </a:rPr>
              <a:t>Critical thinking </a:t>
            </a:r>
            <a:r>
              <a:rPr lang="en-US" dirty="0"/>
              <a:t>is an active and ongoing process. It requires that we all think like Bayesians, updating our knowledge as new information comes in.</a:t>
            </a:r>
          </a:p>
        </p:txBody>
      </p:sp>
    </p:spTree>
    <p:extLst>
      <p:ext uri="{BB962C8B-B14F-4D97-AF65-F5344CB8AC3E}">
        <p14:creationId xmlns:p14="http://schemas.microsoft.com/office/powerpoint/2010/main" val="291448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E4286-0896-BD33-6C20-1B8F501CFD56}"/>
              </a:ext>
            </a:extLst>
          </p:cNvPr>
          <p:cNvSpPr>
            <a:spLocks noGrp="1"/>
          </p:cNvSpPr>
          <p:nvPr>
            <p:ph type="title"/>
          </p:nvPr>
        </p:nvSpPr>
        <p:spPr/>
        <p:txBody>
          <a:bodyPr/>
          <a:lstStyle/>
          <a:p>
            <a:r>
              <a:rPr lang="en-US" dirty="0"/>
              <a:t>Beta Prior</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99D3E2A-1215-6491-72F0-D9EE51CDAAD8}"/>
                  </a:ext>
                </a:extLst>
              </p:cNvPr>
              <p:cNvSpPr>
                <a:spLocks noGrp="1"/>
              </p:cNvSpPr>
              <p:nvPr>
                <p:ph idx="1"/>
              </p:nvPr>
            </p:nvSpPr>
            <p:spPr/>
            <p:txBody>
              <a:bodyPr>
                <a:normAutofit fontScale="92500" lnSpcReduction="10000"/>
              </a:bodyPr>
              <a:lstStyle/>
              <a:p>
                <a:pPr algn="just"/>
                <a:r>
                  <a:rPr lang="en-US" b="0" i="0" dirty="0">
                    <a:solidFill>
                      <a:srgbClr val="24292F"/>
                    </a:solidFill>
                    <a:effectLst/>
                    <a:latin typeface="-apple-system"/>
                  </a:rPr>
                  <a:t>The beta distribution is commonly used as a prior for modeling probabilities and proportions. </a:t>
                </a:r>
              </a:p>
              <a:p>
                <a:pPr algn="just"/>
                <a:r>
                  <a:rPr lang="en-US" b="0" i="0" dirty="0">
                    <a:solidFill>
                      <a:srgbClr val="24292F"/>
                    </a:solidFill>
                    <a:effectLst/>
                    <a:latin typeface="-apple-system"/>
                  </a:rPr>
                  <a:t>It's a continuous distribution defined on the interval [0, 1]. </a:t>
                </a:r>
              </a:p>
              <a:p>
                <a:pPr algn="just"/>
                <a:r>
                  <a:rPr lang="en-US" b="0" i="0" dirty="0">
                    <a:solidFill>
                      <a:srgbClr val="24292F"/>
                    </a:solidFill>
                    <a:effectLst/>
                    <a:latin typeface="-apple-system"/>
                  </a:rPr>
                  <a:t>The parameters of the beta distribution, often denoted as alpha (α) and beta (β), can be chosen to represent different prior beliefs. </a:t>
                </a:r>
              </a:p>
              <a:p>
                <a:pPr algn="just"/>
                <a:endParaRPr lang="en-US" b="0" i="0" dirty="0">
                  <a:solidFill>
                    <a:srgbClr val="24292F"/>
                  </a:solidFill>
                  <a:effectLst/>
                  <a:latin typeface="-apple-system"/>
                </a:endParaRPr>
              </a:p>
              <a:p>
                <a:pPr algn="just"/>
                <a:r>
                  <a:rPr lang="en-US" b="0" i="0" dirty="0">
                    <a:solidFill>
                      <a:srgbClr val="24292F"/>
                    </a:solidFill>
                    <a:effectLst/>
                    <a:latin typeface="-apple-system"/>
                  </a:rPr>
                  <a:t>For example, if you have prior information that a success rate is likely to be around 0.7, you could use a beta prior with parameters α = 7 and β = 3.</a:t>
                </a:r>
              </a:p>
              <a:p>
                <a:pPr algn="just"/>
                <a:r>
                  <a:rPr lang="en-US" dirty="0">
                    <a:solidFill>
                      <a:srgbClr val="24292F"/>
                    </a:solidFill>
                    <a:latin typeface="-apple-system"/>
                  </a:rPr>
                  <a:t>Mean of the beta prior is </a:t>
                </a:r>
                <a14:m>
                  <m:oMath xmlns:m="http://schemas.openxmlformats.org/officeDocument/2006/math">
                    <m:r>
                      <a:rPr lang="en-US" b="1" i="1" smtClean="0">
                        <a:solidFill>
                          <a:srgbClr val="24292F"/>
                        </a:solidFill>
                        <a:latin typeface="Cambria Math" panose="02040503050406030204" pitchFamily="18" charset="0"/>
                      </a:rPr>
                      <m:t>𝒎</m:t>
                    </m:r>
                    <m:r>
                      <a:rPr lang="en-US" b="1" i="1" smtClean="0">
                        <a:solidFill>
                          <a:srgbClr val="24292F"/>
                        </a:solidFill>
                        <a:latin typeface="Cambria Math" panose="02040503050406030204" pitchFamily="18" charset="0"/>
                      </a:rPr>
                      <m:t>=</m:t>
                    </m:r>
                    <m:f>
                      <m:fPr>
                        <m:ctrlPr>
                          <a:rPr lang="en-US" b="1" i="1" smtClean="0">
                            <a:solidFill>
                              <a:srgbClr val="24292F"/>
                            </a:solidFill>
                            <a:latin typeface="Cambria Math" panose="02040503050406030204" pitchFamily="18" charset="0"/>
                          </a:rPr>
                        </m:ctrlPr>
                      </m:fPr>
                      <m:num>
                        <m:r>
                          <a:rPr lang="en-US" b="1" i="1" smtClean="0">
                            <a:solidFill>
                              <a:srgbClr val="24292F"/>
                            </a:solidFill>
                            <a:latin typeface="Cambria Math" panose="02040503050406030204" pitchFamily="18" charset="0"/>
                          </a:rPr>
                          <m:t>𝒂</m:t>
                        </m:r>
                      </m:num>
                      <m:den>
                        <m:r>
                          <a:rPr lang="en-US" b="1" i="1" smtClean="0">
                            <a:solidFill>
                              <a:srgbClr val="24292F"/>
                            </a:solidFill>
                            <a:latin typeface="Cambria Math" panose="02040503050406030204" pitchFamily="18" charset="0"/>
                          </a:rPr>
                          <m:t>𝒂</m:t>
                        </m:r>
                        <m:r>
                          <a:rPr lang="en-US" b="1" i="1" smtClean="0">
                            <a:solidFill>
                              <a:srgbClr val="24292F"/>
                            </a:solidFill>
                            <a:latin typeface="Cambria Math" panose="02040503050406030204" pitchFamily="18" charset="0"/>
                          </a:rPr>
                          <m:t>+</m:t>
                        </m:r>
                        <m:r>
                          <a:rPr lang="en-US" b="1" i="1" smtClean="0">
                            <a:solidFill>
                              <a:srgbClr val="24292F"/>
                            </a:solidFill>
                            <a:latin typeface="Cambria Math" panose="02040503050406030204" pitchFamily="18" charset="0"/>
                          </a:rPr>
                          <m:t>𝒃</m:t>
                        </m:r>
                      </m:den>
                    </m:f>
                  </m:oMath>
                </a14:m>
                <a:r>
                  <a:rPr lang="en-IN" dirty="0"/>
                  <a:t> and variance is </a:t>
                </a:r>
                <a14:m>
                  <m:oMath xmlns:m="http://schemas.openxmlformats.org/officeDocument/2006/math">
                    <m:r>
                      <a:rPr lang="en-US" sz="2200" b="1" i="1" smtClean="0">
                        <a:latin typeface="Cambria Math" panose="02040503050406030204" pitchFamily="18" charset="0"/>
                      </a:rPr>
                      <m:t>𝒗</m:t>
                    </m:r>
                    <m:r>
                      <a:rPr lang="en-US" sz="2200" b="1" i="1" smtClean="0">
                        <a:latin typeface="Cambria Math" panose="02040503050406030204" pitchFamily="18" charset="0"/>
                      </a:rPr>
                      <m:t>=</m:t>
                    </m:r>
                    <m:r>
                      <a:rPr lang="en-US" sz="2200" b="1" i="1" smtClean="0">
                        <a:latin typeface="Cambria Math" panose="02040503050406030204" pitchFamily="18" charset="0"/>
                      </a:rPr>
                      <m:t>𝒎</m:t>
                    </m:r>
                    <m:r>
                      <a:rPr lang="en-US" sz="2200" b="1" i="1" smtClean="0">
                        <a:latin typeface="Cambria Math" panose="02040503050406030204" pitchFamily="18" charset="0"/>
                      </a:rPr>
                      <m:t>(</m:t>
                    </m:r>
                    <m:r>
                      <a:rPr lang="en-US" sz="2200" b="1" i="1" smtClean="0">
                        <a:latin typeface="Cambria Math" panose="02040503050406030204" pitchFamily="18" charset="0"/>
                      </a:rPr>
                      <m:t>𝒎</m:t>
                    </m:r>
                    <m:r>
                      <a:rPr lang="en-US" sz="2200" b="1" i="1" smtClean="0">
                        <a:latin typeface="Cambria Math" panose="02040503050406030204" pitchFamily="18" charset="0"/>
                      </a:rPr>
                      <m:t>−</m:t>
                    </m:r>
                    <m:r>
                      <a:rPr lang="en-US" sz="2200" b="1" i="1" smtClean="0">
                        <a:latin typeface="Cambria Math" panose="02040503050406030204" pitchFamily="18" charset="0"/>
                      </a:rPr>
                      <m:t>𝟏</m:t>
                    </m:r>
                    <m:r>
                      <a:rPr lang="en-US" sz="2200" b="1" i="1" smtClean="0">
                        <a:latin typeface="Cambria Math" panose="02040503050406030204" pitchFamily="18" charset="0"/>
                      </a:rPr>
                      <m:t>)/(</m:t>
                    </m:r>
                    <m:r>
                      <a:rPr lang="en-US" sz="2200" b="1" i="1" smtClean="0">
                        <a:latin typeface="Cambria Math" panose="02040503050406030204" pitchFamily="18" charset="0"/>
                      </a:rPr>
                      <m:t>𝒂</m:t>
                    </m:r>
                    <m:r>
                      <a:rPr lang="en-US" sz="2200" b="1" i="1" smtClean="0">
                        <a:latin typeface="Cambria Math" panose="02040503050406030204" pitchFamily="18" charset="0"/>
                      </a:rPr>
                      <m:t>+</m:t>
                    </m:r>
                    <m:r>
                      <a:rPr lang="en-US" sz="2200" b="1" i="1" smtClean="0">
                        <a:latin typeface="Cambria Math" panose="02040503050406030204" pitchFamily="18" charset="0"/>
                      </a:rPr>
                      <m:t>𝒃</m:t>
                    </m:r>
                    <m:r>
                      <a:rPr lang="en-US" sz="2200" b="1" i="1" smtClean="0">
                        <a:latin typeface="Cambria Math" panose="02040503050406030204" pitchFamily="18" charset="0"/>
                      </a:rPr>
                      <m:t>+</m:t>
                    </m:r>
                    <m:r>
                      <a:rPr lang="en-US" sz="2200" b="1" i="1" smtClean="0">
                        <a:latin typeface="Cambria Math" panose="02040503050406030204" pitchFamily="18" charset="0"/>
                      </a:rPr>
                      <m:t>𝟏</m:t>
                    </m:r>
                    <m:r>
                      <a:rPr lang="en-US" sz="2200" b="1" i="1" smtClean="0">
                        <a:latin typeface="Cambria Math" panose="02040503050406030204" pitchFamily="18" charset="0"/>
                      </a:rPr>
                      <m:t>)</m:t>
                    </m:r>
                  </m:oMath>
                </a14:m>
                <a:endParaRPr lang="en-IN" sz="2200" b="1" dirty="0"/>
              </a:p>
            </p:txBody>
          </p:sp>
        </mc:Choice>
        <mc:Fallback>
          <p:sp>
            <p:nvSpPr>
              <p:cNvPr id="3" name="Content Placeholder 2">
                <a:extLst>
                  <a:ext uri="{FF2B5EF4-FFF2-40B4-BE49-F238E27FC236}">
                    <a16:creationId xmlns:a16="http://schemas.microsoft.com/office/drawing/2014/main" id="{D99D3E2A-1215-6491-72F0-D9EE51CDAAD8}"/>
                  </a:ext>
                </a:extLst>
              </p:cNvPr>
              <p:cNvSpPr>
                <a:spLocks noGrp="1" noRot="1" noChangeAspect="1" noMove="1" noResize="1" noEditPoints="1" noAdjustHandles="1" noChangeArrowheads="1" noChangeShapeType="1" noTextEdit="1"/>
              </p:cNvSpPr>
              <p:nvPr>
                <p:ph idx="1"/>
              </p:nvPr>
            </p:nvSpPr>
            <p:spPr>
              <a:blipFill>
                <a:blip r:embed="rId2"/>
                <a:stretch>
                  <a:fillRect l="-928" t="-3081" r="-986"/>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1102701" y="3763901"/>
            <a:ext cx="2677991" cy="474785"/>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F485EF55-7CE5-AE29-C560-CE98FC9742B2}"/>
                  </a:ext>
                </a:extLst>
              </p14:cNvPr>
              <p14:cNvContentPartPr/>
              <p14:nvPr/>
            </p14:nvContentPartPr>
            <p14:xfrm>
              <a:off x="1581120" y="298440"/>
              <a:ext cx="10604880" cy="6312240"/>
            </p14:xfrm>
          </p:contentPart>
        </mc:Choice>
        <mc:Fallback xmlns="">
          <p:pic>
            <p:nvPicPr>
              <p:cNvPr id="5" name="Ink 4">
                <a:extLst>
                  <a:ext uri="{FF2B5EF4-FFF2-40B4-BE49-F238E27FC236}">
                    <a16:creationId xmlns:a16="http://schemas.microsoft.com/office/drawing/2014/main" id="{F485EF55-7CE5-AE29-C560-CE98FC9742B2}"/>
                  </a:ext>
                </a:extLst>
              </p:cNvPr>
              <p:cNvPicPr/>
              <p:nvPr/>
            </p:nvPicPr>
            <p:blipFill>
              <a:blip r:embed="rId5"/>
              <a:stretch>
                <a:fillRect/>
              </a:stretch>
            </p:blipFill>
            <p:spPr>
              <a:xfrm>
                <a:off x="1571760" y="289080"/>
                <a:ext cx="10623600" cy="6330960"/>
              </a:xfrm>
              <a:prstGeom prst="rect">
                <a:avLst/>
              </a:prstGeom>
            </p:spPr>
          </p:pic>
        </mc:Fallback>
      </mc:AlternateContent>
    </p:spTree>
    <p:extLst>
      <p:ext uri="{BB962C8B-B14F-4D97-AF65-F5344CB8AC3E}">
        <p14:creationId xmlns:p14="http://schemas.microsoft.com/office/powerpoint/2010/main" val="1423151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561F8-BF55-1B14-1DF9-54B6282892A1}"/>
              </a:ext>
            </a:extLst>
          </p:cNvPr>
          <p:cNvSpPr txBox="1"/>
          <p:nvPr/>
        </p:nvSpPr>
        <p:spPr>
          <a:xfrm>
            <a:off x="762953" y="596024"/>
            <a:ext cx="6097904" cy="5460213"/>
          </a:xfrm>
          <a:prstGeom prst="rect">
            <a:avLst/>
          </a:prstGeom>
          <a:noFill/>
        </p:spPr>
        <p:txBody>
          <a:bodyPr wrap="square">
            <a:sp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Define a Beta prior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alpha &lt;- 2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beta &lt;- 5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Create a sequence of theta values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theta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seq</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(0, 1, length = 100)</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Calculate the density of the Beta distribution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beta_prior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dbeta</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(theta, alpha, beta)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Plot the Beta prior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plot(theta,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beta_prior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type = "l",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xlab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"Theta",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ylab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"Density",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main = "Beta Prior (alpha = 2, beta = 5)")</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7B95AA78-F75D-6382-2D5A-AEA5E98EBB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55470"/>
            <a:ext cx="4892040" cy="2324100"/>
          </a:xfrm>
          <a:prstGeom prst="rect">
            <a:avLst/>
          </a:prstGeom>
          <a:noFill/>
        </p:spPr>
      </p:pic>
    </p:spTree>
    <p:extLst>
      <p:ext uri="{BB962C8B-B14F-4D97-AF65-F5344CB8AC3E}">
        <p14:creationId xmlns:p14="http://schemas.microsoft.com/office/powerpoint/2010/main" val="2549736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7FEB-45E9-5E3F-8EE9-1E2F63F11809}"/>
              </a:ext>
            </a:extLst>
          </p:cNvPr>
          <p:cNvSpPr>
            <a:spLocks noGrp="1"/>
          </p:cNvSpPr>
          <p:nvPr>
            <p:ph type="title"/>
          </p:nvPr>
        </p:nvSpPr>
        <p:spPr/>
        <p:txBody>
          <a:bodyPr/>
          <a:lstStyle/>
          <a:p>
            <a:r>
              <a:rPr lang="en-US" dirty="0"/>
              <a:t>Histogram Prior</a:t>
            </a:r>
            <a:endParaRPr lang="en-IN" dirty="0"/>
          </a:p>
        </p:txBody>
      </p:sp>
      <p:sp>
        <p:nvSpPr>
          <p:cNvPr id="3" name="Content Placeholder 2">
            <a:extLst>
              <a:ext uri="{FF2B5EF4-FFF2-40B4-BE49-F238E27FC236}">
                <a16:creationId xmlns:a16="http://schemas.microsoft.com/office/drawing/2014/main" id="{B3508518-04A8-C6BE-2C04-85665A5B464B}"/>
              </a:ext>
            </a:extLst>
          </p:cNvPr>
          <p:cNvSpPr>
            <a:spLocks noGrp="1"/>
          </p:cNvSpPr>
          <p:nvPr>
            <p:ph idx="1"/>
          </p:nvPr>
        </p:nvSpPr>
        <p:spPr/>
        <p:txBody>
          <a:bodyPr/>
          <a:lstStyle/>
          <a:p>
            <a:pPr algn="just"/>
            <a:r>
              <a:rPr lang="en-US" b="0" i="0" dirty="0">
                <a:solidFill>
                  <a:srgbClr val="24292F"/>
                </a:solidFill>
                <a:effectLst/>
                <a:latin typeface="-apple-system"/>
              </a:rPr>
              <a:t>A histogram prior involves using a histogram-like representation of the prior distribution. </a:t>
            </a:r>
          </a:p>
          <a:p>
            <a:pPr algn="just"/>
            <a:r>
              <a:rPr lang="en-US" b="0" i="0" dirty="0">
                <a:solidFill>
                  <a:srgbClr val="24292F"/>
                </a:solidFill>
                <a:effectLst/>
                <a:latin typeface="-apple-system"/>
              </a:rPr>
              <a:t>Instead of specifying a mathematical formula for the prior, you provide a discrete distribution represented by a histogram. </a:t>
            </a:r>
          </a:p>
          <a:p>
            <a:pPr algn="just"/>
            <a:r>
              <a:rPr lang="en-US" b="0" i="0" dirty="0">
                <a:solidFill>
                  <a:srgbClr val="24292F"/>
                </a:solidFill>
                <a:effectLst/>
                <a:latin typeface="-apple-system"/>
              </a:rPr>
              <a:t>This approach can be useful when you have some rough information about the distribution of the parameter but don't want to assume a specific functional form.</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E6EC6ADD-6126-04A2-D8EF-953698BF1C80}"/>
                  </a:ext>
                </a:extLst>
              </p14:cNvPr>
              <p14:cNvContentPartPr/>
              <p14:nvPr/>
            </p14:nvContentPartPr>
            <p14:xfrm>
              <a:off x="6438960" y="793800"/>
              <a:ext cx="451080" cy="292320"/>
            </p14:xfrm>
          </p:contentPart>
        </mc:Choice>
        <mc:Fallback xmlns="">
          <p:pic>
            <p:nvPicPr>
              <p:cNvPr id="4" name="Ink 3">
                <a:extLst>
                  <a:ext uri="{FF2B5EF4-FFF2-40B4-BE49-F238E27FC236}">
                    <a16:creationId xmlns:a16="http://schemas.microsoft.com/office/drawing/2014/main" id="{E6EC6ADD-6126-04A2-D8EF-953698BF1C80}"/>
                  </a:ext>
                </a:extLst>
              </p:cNvPr>
              <p:cNvPicPr/>
              <p:nvPr/>
            </p:nvPicPr>
            <p:blipFill>
              <a:blip r:embed="rId3"/>
              <a:stretch>
                <a:fillRect/>
              </a:stretch>
            </p:blipFill>
            <p:spPr>
              <a:xfrm>
                <a:off x="6429600" y="784440"/>
                <a:ext cx="469800" cy="311040"/>
              </a:xfrm>
              <a:prstGeom prst="rect">
                <a:avLst/>
              </a:prstGeom>
            </p:spPr>
          </p:pic>
        </mc:Fallback>
      </mc:AlternateContent>
    </p:spTree>
    <p:extLst>
      <p:ext uri="{BB962C8B-B14F-4D97-AF65-F5344CB8AC3E}">
        <p14:creationId xmlns:p14="http://schemas.microsoft.com/office/powerpoint/2010/main" val="4260554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A982E-F3A6-E705-A5D8-1A4AB7933717}"/>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27F66A6B-CC2F-D071-FB33-AB27A0F0FFB1}"/>
              </a:ext>
            </a:extLst>
          </p:cNvPr>
          <p:cNvSpPr>
            <a:spLocks noGrp="1"/>
          </p:cNvSpPr>
          <p:nvPr>
            <p:ph idx="1"/>
          </p:nvPr>
        </p:nvSpPr>
        <p:spPr/>
        <p:txBody>
          <a:bodyPr>
            <a:normAutofit fontScale="85000" lnSpcReduction="20000"/>
          </a:bodyPr>
          <a:lstStyle/>
          <a:p>
            <a:pPr algn="just"/>
            <a:r>
              <a:rPr lang="en-US" b="0" i="0" dirty="0">
                <a:solidFill>
                  <a:srgbClr val="24292F"/>
                </a:solidFill>
                <a:effectLst/>
                <a:latin typeface="-apple-system"/>
              </a:rPr>
              <a:t>Let's consider a scenario where you are estimating the click-through rate (CTR) of an online advertisement campaign. You have the following prior information:</a:t>
            </a:r>
          </a:p>
          <a:p>
            <a:pPr algn="just">
              <a:buFont typeface="Arial" panose="020B0604020202020204" pitchFamily="34" charset="0"/>
              <a:buChar char="•"/>
            </a:pPr>
            <a:r>
              <a:rPr lang="en-US" b="0" i="0" dirty="0">
                <a:solidFill>
                  <a:srgbClr val="24292F"/>
                </a:solidFill>
                <a:effectLst/>
                <a:latin typeface="-apple-system"/>
              </a:rPr>
              <a:t>You believe that the CTR is likely to be around 0.3, but you're uncertain.</a:t>
            </a:r>
          </a:p>
          <a:p>
            <a:pPr algn="just">
              <a:buFont typeface="Arial" panose="020B0604020202020204" pitchFamily="34" charset="0"/>
              <a:buChar char="•"/>
            </a:pPr>
            <a:r>
              <a:rPr lang="en-US" b="0" i="0" dirty="0">
                <a:solidFill>
                  <a:srgbClr val="24292F"/>
                </a:solidFill>
                <a:effectLst/>
                <a:latin typeface="-apple-system"/>
              </a:rPr>
              <a:t>You've collected some historical data on CTRs from similar campaigns.</a:t>
            </a:r>
          </a:p>
          <a:p>
            <a:pPr algn="just"/>
            <a:r>
              <a:rPr lang="en-US" b="0" i="0" dirty="0">
                <a:solidFill>
                  <a:srgbClr val="24292F"/>
                </a:solidFill>
                <a:effectLst/>
                <a:latin typeface="-apple-system"/>
              </a:rPr>
              <a:t>You could use a Bayesian approach with the following priors:</a:t>
            </a:r>
          </a:p>
          <a:p>
            <a:pPr algn="just">
              <a:buFont typeface="+mj-lt"/>
              <a:buAutoNum type="arabicPeriod"/>
            </a:pPr>
            <a:r>
              <a:rPr lang="en-US" b="0" i="0" dirty="0">
                <a:solidFill>
                  <a:srgbClr val="FF0000"/>
                </a:solidFill>
                <a:effectLst/>
                <a:latin typeface="-apple-system"/>
              </a:rPr>
              <a:t>Discrete Prior</a:t>
            </a:r>
            <a:r>
              <a:rPr lang="en-US" b="0" i="0" dirty="0">
                <a:solidFill>
                  <a:srgbClr val="24292F"/>
                </a:solidFill>
                <a:effectLst/>
                <a:latin typeface="-apple-system"/>
              </a:rPr>
              <a:t>: Assign higher probabilities to values around 0.3, indicating your belief that the CTR is likely centered around that value.</a:t>
            </a:r>
          </a:p>
          <a:p>
            <a:pPr algn="just">
              <a:buFont typeface="+mj-lt"/>
              <a:buAutoNum type="arabicPeriod"/>
            </a:pPr>
            <a:r>
              <a:rPr lang="en-US" b="0" i="0" dirty="0">
                <a:solidFill>
                  <a:srgbClr val="FF0000"/>
                </a:solidFill>
                <a:effectLst/>
                <a:latin typeface="-apple-system"/>
              </a:rPr>
              <a:t>Beta Prior</a:t>
            </a:r>
            <a:r>
              <a:rPr lang="en-US" b="0" i="0" dirty="0">
                <a:solidFill>
                  <a:srgbClr val="24292F"/>
                </a:solidFill>
                <a:effectLst/>
                <a:latin typeface="-apple-system"/>
              </a:rPr>
              <a:t>: Use a beta distribution with parameters α = 3 and β = 7, reflecting your belief that the CTR is likely to be in the range of 0.2 to 0.4.</a:t>
            </a:r>
          </a:p>
          <a:p>
            <a:pPr algn="just">
              <a:buFont typeface="+mj-lt"/>
              <a:buAutoNum type="arabicPeriod"/>
            </a:pPr>
            <a:r>
              <a:rPr lang="en-US" b="0" i="0" dirty="0">
                <a:solidFill>
                  <a:srgbClr val="FF0000"/>
                </a:solidFill>
                <a:effectLst/>
                <a:latin typeface="-apple-system"/>
              </a:rPr>
              <a:t>Histogram Prior</a:t>
            </a:r>
            <a:r>
              <a:rPr lang="en-US" b="0" i="0" dirty="0">
                <a:solidFill>
                  <a:srgbClr val="24292F"/>
                </a:solidFill>
                <a:effectLst/>
                <a:latin typeface="-apple-system"/>
              </a:rPr>
              <a:t>: Create a histogram based on the historical CTR data you've collected. This histogram would represent your prior beliefs about the possible values of CTR based on past experience.</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162165CD-3AAA-463E-C871-BA95138C4FD4}"/>
                  </a:ext>
                </a:extLst>
              </p14:cNvPr>
              <p14:cNvContentPartPr/>
              <p14:nvPr/>
            </p14:nvContentPartPr>
            <p14:xfrm>
              <a:off x="9194760" y="4552920"/>
              <a:ext cx="1194120" cy="394200"/>
            </p14:xfrm>
          </p:contentPart>
        </mc:Choice>
        <mc:Fallback xmlns="">
          <p:pic>
            <p:nvPicPr>
              <p:cNvPr id="4" name="Ink 3">
                <a:extLst>
                  <a:ext uri="{FF2B5EF4-FFF2-40B4-BE49-F238E27FC236}">
                    <a16:creationId xmlns:a16="http://schemas.microsoft.com/office/drawing/2014/main" id="{162165CD-3AAA-463E-C871-BA95138C4FD4}"/>
                  </a:ext>
                </a:extLst>
              </p:cNvPr>
              <p:cNvPicPr/>
              <p:nvPr/>
            </p:nvPicPr>
            <p:blipFill>
              <a:blip r:embed="rId3"/>
              <a:stretch>
                <a:fillRect/>
              </a:stretch>
            </p:blipFill>
            <p:spPr>
              <a:xfrm>
                <a:off x="9185400" y="4543560"/>
                <a:ext cx="1212840" cy="412920"/>
              </a:xfrm>
              <a:prstGeom prst="rect">
                <a:avLst/>
              </a:prstGeom>
            </p:spPr>
          </p:pic>
        </mc:Fallback>
      </mc:AlternateContent>
    </p:spTree>
    <p:extLst>
      <p:ext uri="{BB962C8B-B14F-4D97-AF65-F5344CB8AC3E}">
        <p14:creationId xmlns:p14="http://schemas.microsoft.com/office/powerpoint/2010/main" val="1371392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CF7AE2-2F55-7E05-3388-6FB8B10A82A3}"/>
              </a:ext>
            </a:extLst>
          </p:cNvPr>
          <p:cNvSpPr>
            <a:spLocks noGrp="1"/>
          </p:cNvSpPr>
          <p:nvPr>
            <p:ph idx="1"/>
          </p:nvPr>
        </p:nvSpPr>
        <p:spPr>
          <a:xfrm>
            <a:off x="838200" y="800100"/>
            <a:ext cx="10515600" cy="5376863"/>
          </a:xfrm>
        </p:spPr>
        <p:txBody>
          <a:bodyPr>
            <a:normAutofit/>
          </a:bodyPr>
          <a:lstStyle/>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Histogram Prior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Generate some sample data</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set.seed</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(123)</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data &lt;-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rnorm</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(1000, mean = 5,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sd</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2)</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Create a histogram prior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hist_prior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&lt;- hist(data, breaks = 20, plot = FALSE)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Plot the histogram prior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plot(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hist_prior</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main = "Histogram Prior",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xlab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"Value",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ylab</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"Frequency")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E2A5CE8-F308-F2E5-1639-18CBEAC0F5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75120" y="1120140"/>
            <a:ext cx="4579620" cy="2148840"/>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B77A5699-7DFD-798F-2FBA-26CA52FFBFD8}"/>
                  </a:ext>
                </a:extLst>
              </p14:cNvPr>
              <p14:cNvContentPartPr/>
              <p14:nvPr/>
            </p14:nvContentPartPr>
            <p14:xfrm>
              <a:off x="1974960" y="368280"/>
              <a:ext cx="7531200" cy="4172400"/>
            </p14:xfrm>
          </p:contentPart>
        </mc:Choice>
        <mc:Fallback xmlns="">
          <p:pic>
            <p:nvPicPr>
              <p:cNvPr id="5" name="Ink 4">
                <a:extLst>
                  <a:ext uri="{FF2B5EF4-FFF2-40B4-BE49-F238E27FC236}">
                    <a16:creationId xmlns:a16="http://schemas.microsoft.com/office/drawing/2014/main" id="{B77A5699-7DFD-798F-2FBA-26CA52FFBFD8}"/>
                  </a:ext>
                </a:extLst>
              </p:cNvPr>
              <p:cNvPicPr/>
              <p:nvPr/>
            </p:nvPicPr>
            <p:blipFill>
              <a:blip r:embed="rId4"/>
              <a:stretch>
                <a:fillRect/>
              </a:stretch>
            </p:blipFill>
            <p:spPr>
              <a:xfrm>
                <a:off x="1965600" y="358920"/>
                <a:ext cx="7549920" cy="4191120"/>
              </a:xfrm>
              <a:prstGeom prst="rect">
                <a:avLst/>
              </a:prstGeom>
            </p:spPr>
          </p:pic>
        </mc:Fallback>
      </mc:AlternateContent>
    </p:spTree>
    <p:extLst>
      <p:ext uri="{BB962C8B-B14F-4D97-AF65-F5344CB8AC3E}">
        <p14:creationId xmlns:p14="http://schemas.microsoft.com/office/powerpoint/2010/main" val="2682188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Inference</a:t>
            </a:r>
            <a:endParaRPr lang="en-IN" dirty="0"/>
          </a:p>
        </p:txBody>
      </p:sp>
      <p:sp>
        <p:nvSpPr>
          <p:cNvPr id="4" name="Rectangle 1"/>
          <p:cNvSpPr>
            <a:spLocks noGrp="1" noChangeArrowheads="1"/>
          </p:cNvSpPr>
          <p:nvPr>
            <p:ph idx="1"/>
          </p:nvPr>
        </p:nvSpPr>
        <p:spPr bwMode="auto">
          <a:xfrm>
            <a:off x="144004" y="1536800"/>
            <a:ext cx="11903992" cy="19389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sz="2000" b="0" i="0" u="none" strike="noStrike" cap="none" normalizeH="0" baseline="0" dirty="0">
                <a:ln>
                  <a:noFill/>
                </a:ln>
                <a:solidFill>
                  <a:srgbClr val="333333"/>
                </a:solidFill>
                <a:effectLst/>
                <a:latin typeface="myriad pro"/>
              </a:rPr>
              <a:t>In the Bayesian framework, we treat the unknown quantity,</a:t>
            </a:r>
            <a:r>
              <a:rPr kumimoji="0" lang="el-GR" altLang="en-US" sz="20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θ</a:t>
            </a:r>
            <a:r>
              <a:rPr kumimoji="0" lang="en-US" altLang="en-US" sz="2000" b="0" i="0" u="none" strike="noStrike" cap="none" normalizeH="0" baseline="0" dirty="0">
                <a:ln>
                  <a:noFill/>
                </a:ln>
                <a:solidFill>
                  <a:srgbClr val="333333"/>
                </a:solidFill>
                <a:effectLst/>
                <a:latin typeface="myriad pro"/>
              </a:rPr>
              <a:t>, as a random variable. </a:t>
            </a:r>
          </a:p>
          <a:p>
            <a:pPr algn="just">
              <a:lnSpc>
                <a:spcPct val="100000"/>
              </a:lnSpc>
            </a:pPr>
            <a:r>
              <a:rPr kumimoji="0" lang="en-US" altLang="en-US" sz="2000" b="0" i="0" u="none" strike="noStrike" cap="none" normalizeH="0" baseline="0" dirty="0">
                <a:ln>
                  <a:noFill/>
                </a:ln>
                <a:solidFill>
                  <a:srgbClr val="333333"/>
                </a:solidFill>
                <a:effectLst/>
                <a:latin typeface="myriad pro"/>
              </a:rPr>
              <a:t>More specifically, we assume that we have some initial guess about the distribution of </a:t>
            </a:r>
            <a:r>
              <a:rPr lang="el-GR" altLang="en-US" sz="2000" dirty="0">
                <a:solidFill>
                  <a:srgbClr val="333333"/>
                </a:solidFill>
                <a:latin typeface="Times New Roman" panose="02020603050405020304" pitchFamily="18" charset="0"/>
                <a:cs typeface="Times New Roman" panose="02020603050405020304" pitchFamily="18" charset="0"/>
              </a:rPr>
              <a:t> θ</a:t>
            </a:r>
            <a:r>
              <a:rPr kumimoji="0" lang="en-US" altLang="en-US" sz="2000" b="0" i="0" u="none" strike="noStrike" cap="none" normalizeH="0" baseline="0" dirty="0">
                <a:ln>
                  <a:noFill/>
                </a:ln>
                <a:solidFill>
                  <a:srgbClr val="333333"/>
                </a:solidFill>
                <a:effectLst/>
                <a:latin typeface="myriad pro"/>
              </a:rPr>
              <a:t>. </a:t>
            </a:r>
          </a:p>
          <a:p>
            <a:pPr algn="just">
              <a:lnSpc>
                <a:spcPct val="100000"/>
              </a:lnSpc>
            </a:pPr>
            <a:r>
              <a:rPr kumimoji="0" lang="en-US" altLang="en-US" sz="2000" b="0" i="0" u="none" strike="noStrike" cap="none" normalizeH="0" baseline="0" dirty="0">
                <a:ln>
                  <a:noFill/>
                </a:ln>
                <a:solidFill>
                  <a:srgbClr val="333333"/>
                </a:solidFill>
                <a:effectLst/>
                <a:latin typeface="myriad pro"/>
              </a:rPr>
              <a:t>This distribution is called the </a:t>
            </a:r>
            <a:r>
              <a:rPr kumimoji="0" lang="en-US" altLang="en-US" sz="2000" b="0" i="1" u="none" strike="noStrike" cap="none" normalizeH="0" baseline="0" dirty="0">
                <a:ln>
                  <a:noFill/>
                </a:ln>
                <a:solidFill>
                  <a:srgbClr val="333333"/>
                </a:solidFill>
                <a:effectLst/>
                <a:latin typeface="myriad pro"/>
              </a:rPr>
              <a:t>prior distribution</a:t>
            </a:r>
            <a:r>
              <a:rPr kumimoji="0" lang="en-US" altLang="en-US" sz="2000" b="0" i="0" u="none" strike="noStrike" cap="none" normalizeH="0" baseline="0" dirty="0">
                <a:ln>
                  <a:noFill/>
                </a:ln>
                <a:solidFill>
                  <a:srgbClr val="333333"/>
                </a:solidFill>
                <a:effectLst/>
                <a:latin typeface="myriad pro"/>
              </a:rPr>
              <a:t>. After observing some data, we update the distribution of </a:t>
            </a:r>
            <a:r>
              <a:rPr lang="el-GR" altLang="en-US" sz="2000" dirty="0">
                <a:solidFill>
                  <a:srgbClr val="333333"/>
                </a:solidFill>
                <a:latin typeface="Times New Roman" panose="02020603050405020304" pitchFamily="18" charset="0"/>
                <a:cs typeface="Times New Roman" panose="02020603050405020304" pitchFamily="18" charset="0"/>
              </a:rPr>
              <a:t> θ</a:t>
            </a:r>
            <a:r>
              <a:rPr lang="en-US" altLang="en-US" sz="2000" dirty="0">
                <a:solidFill>
                  <a:srgbClr val="333333"/>
                </a:solidFill>
                <a:latin typeface="myriad pro"/>
              </a:rPr>
              <a:t> </a:t>
            </a:r>
            <a:r>
              <a:rPr kumimoji="0" lang="en-US" altLang="en-US" sz="2000" b="0" i="0" u="none" strike="noStrike" cap="none" normalizeH="0" baseline="0" dirty="0">
                <a:ln>
                  <a:noFill/>
                </a:ln>
                <a:solidFill>
                  <a:srgbClr val="333333"/>
                </a:solidFill>
                <a:effectLst/>
                <a:latin typeface="myriad pro"/>
              </a:rPr>
              <a:t>(based on the observed data). </a:t>
            </a:r>
          </a:p>
          <a:p>
            <a:pPr algn="just">
              <a:lnSpc>
                <a:spcPct val="100000"/>
              </a:lnSpc>
            </a:pPr>
            <a:r>
              <a:rPr kumimoji="0" lang="en-US" altLang="en-US" sz="2000" b="0" i="0" u="none" strike="noStrike" cap="none" normalizeH="0" baseline="0" dirty="0">
                <a:ln>
                  <a:noFill/>
                </a:ln>
                <a:solidFill>
                  <a:srgbClr val="333333"/>
                </a:solidFill>
                <a:effectLst/>
                <a:latin typeface="myriad pro"/>
              </a:rPr>
              <a:t>This step is usually done using </a:t>
            </a:r>
            <a:r>
              <a:rPr kumimoji="0" lang="en-US" altLang="en-US" sz="2000" b="0" i="1" u="none" strike="noStrike" cap="none" normalizeH="0" baseline="0" dirty="0">
                <a:ln>
                  <a:noFill/>
                </a:ln>
                <a:solidFill>
                  <a:srgbClr val="333333"/>
                </a:solidFill>
                <a:effectLst/>
                <a:latin typeface="myriad pro"/>
              </a:rPr>
              <a:t>Bayes' Rule</a:t>
            </a:r>
            <a:r>
              <a:rPr kumimoji="0" lang="en-US" altLang="en-US" sz="2000" b="0" i="0" u="none" strike="noStrike" cap="none" normalizeH="0" baseline="0" dirty="0">
                <a:ln>
                  <a:noFill/>
                </a:ln>
                <a:solidFill>
                  <a:srgbClr val="333333"/>
                </a:solidFill>
                <a:effectLst/>
                <a:latin typeface="myriad pro"/>
              </a:rPr>
              <a:t>. That is why this approach is called the Bayesian approach.</a:t>
            </a:r>
            <a:r>
              <a:rPr kumimoji="0" lang="en-US" altLang="en-US" sz="2000" b="0" i="0" u="none" strike="noStrike" cap="none" normalizeH="0" baseline="0" dirty="0">
                <a:ln>
                  <a:noFill/>
                </a:ln>
                <a:solidFill>
                  <a:schemeClr val="tx1"/>
                </a:solidFill>
                <a:effectLst/>
              </a:rPr>
              <a:t>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13345D40-D9F2-18DA-FA7B-DA66269CF462}"/>
                  </a:ext>
                </a:extLst>
              </p14:cNvPr>
              <p14:cNvContentPartPr/>
              <p14:nvPr/>
            </p14:nvContentPartPr>
            <p14:xfrm>
              <a:off x="2679840" y="1562040"/>
              <a:ext cx="8553600" cy="4851720"/>
            </p14:xfrm>
          </p:contentPart>
        </mc:Choice>
        <mc:Fallback xmlns="">
          <p:pic>
            <p:nvPicPr>
              <p:cNvPr id="3" name="Ink 2">
                <a:extLst>
                  <a:ext uri="{FF2B5EF4-FFF2-40B4-BE49-F238E27FC236}">
                    <a16:creationId xmlns:a16="http://schemas.microsoft.com/office/drawing/2014/main" id="{13345D40-D9F2-18DA-FA7B-DA66269CF462}"/>
                  </a:ext>
                </a:extLst>
              </p:cNvPr>
              <p:cNvPicPr/>
              <p:nvPr/>
            </p:nvPicPr>
            <p:blipFill>
              <a:blip r:embed="rId3"/>
              <a:stretch>
                <a:fillRect/>
              </a:stretch>
            </p:blipFill>
            <p:spPr>
              <a:xfrm>
                <a:off x="2670480" y="1552680"/>
                <a:ext cx="8572320" cy="4870440"/>
              </a:xfrm>
              <a:prstGeom prst="rect">
                <a:avLst/>
              </a:prstGeom>
            </p:spPr>
          </p:pic>
        </mc:Fallback>
      </mc:AlternateContent>
    </p:spTree>
    <p:extLst>
      <p:ext uri="{BB962C8B-B14F-4D97-AF65-F5344CB8AC3E}">
        <p14:creationId xmlns:p14="http://schemas.microsoft.com/office/powerpoint/2010/main" val="641907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Prior and Posterior</a:t>
            </a:r>
            <a:br>
              <a:rPr lang="en-IN" b="1" dirty="0"/>
            </a:br>
            <a:endParaRPr lang="en-IN" dirty="0"/>
          </a:p>
        </p:txBody>
      </p:sp>
      <p:pic>
        <p:nvPicPr>
          <p:cNvPr id="4" name="Content Placeholder 3"/>
          <p:cNvPicPr>
            <a:picLocks noGrp="1" noChangeAspect="1"/>
          </p:cNvPicPr>
          <p:nvPr>
            <p:ph idx="1"/>
          </p:nvPr>
        </p:nvPicPr>
        <p:blipFill>
          <a:blip r:embed="rId2"/>
          <a:stretch>
            <a:fillRect/>
          </a:stretch>
        </p:blipFill>
        <p:spPr>
          <a:xfrm>
            <a:off x="838200" y="1227748"/>
            <a:ext cx="7517592" cy="4351338"/>
          </a:xfrm>
          <a:prstGeom prst="rect">
            <a:avLst/>
          </a:prstGeom>
          <a:solidFill>
            <a:schemeClr val="bg1"/>
          </a:solidFill>
        </p:spPr>
      </p:pic>
      <p:pic>
        <p:nvPicPr>
          <p:cNvPr id="5" name="Picture 4"/>
          <p:cNvPicPr>
            <a:picLocks noChangeAspect="1"/>
          </p:cNvPicPr>
          <p:nvPr/>
        </p:nvPicPr>
        <p:blipFill>
          <a:blip r:embed="rId3"/>
          <a:stretch>
            <a:fillRect/>
          </a:stretch>
        </p:blipFill>
        <p:spPr>
          <a:xfrm>
            <a:off x="838200" y="5579086"/>
            <a:ext cx="7517592" cy="295275"/>
          </a:xfrm>
          <a:prstGeom prst="rect">
            <a:avLst/>
          </a:prstGeom>
        </p:spPr>
      </p:pic>
    </p:spTree>
    <p:extLst>
      <p:ext uri="{BB962C8B-B14F-4D97-AF65-F5344CB8AC3E}">
        <p14:creationId xmlns:p14="http://schemas.microsoft.com/office/powerpoint/2010/main" val="2476563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Single-Parameter Models</a:t>
            </a:r>
          </a:p>
        </p:txBody>
      </p:sp>
      <p:sp>
        <p:nvSpPr>
          <p:cNvPr id="3" name="Content Placeholder 2"/>
          <p:cNvSpPr>
            <a:spLocks noGrp="1"/>
          </p:cNvSpPr>
          <p:nvPr>
            <p:ph idx="1"/>
          </p:nvPr>
        </p:nvSpPr>
        <p:spPr/>
        <p:txBody>
          <a:bodyPr/>
          <a:lstStyle/>
          <a:p>
            <a:pPr algn="just"/>
            <a:r>
              <a:rPr lang="en-US" dirty="0"/>
              <a:t>A single-parameter model is a class of sampling distributions that is indexed by a single unknown parameter.</a:t>
            </a:r>
          </a:p>
          <a:p>
            <a:pPr algn="just"/>
            <a:r>
              <a:rPr lang="en-US" dirty="0"/>
              <a:t>In various fields like statistics, machine learning, and physics, such models are often used to make simplified assumptions about complex systems.</a:t>
            </a:r>
          </a:p>
          <a:p>
            <a:pPr marL="0" indent="0" algn="just">
              <a:buNone/>
            </a:pPr>
            <a:endParaRPr lang="en-IN" dirty="0"/>
          </a:p>
        </p:txBody>
      </p:sp>
    </p:spTree>
    <p:extLst>
      <p:ext uri="{BB962C8B-B14F-4D97-AF65-F5344CB8AC3E}">
        <p14:creationId xmlns:p14="http://schemas.microsoft.com/office/powerpoint/2010/main" val="384118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184727" y="486046"/>
            <a:ext cx="11924145" cy="5940603"/>
          </a:xfrm>
          <a:prstGeom prst="rect">
            <a:avLst/>
          </a:prstGeom>
          <a:solidFill>
            <a:schemeClr val="bg1"/>
          </a:solidFill>
          <a:ln>
            <a:noFill/>
          </a:ln>
          <a:effectLst/>
        </p:spPr>
        <p:txBody>
          <a:bodyPr vert="horz" wrap="square" lIns="0" tIns="198375" rIns="0" bIns="198375"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Here are a </a:t>
            </a: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few examples of single-parameter models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in different contexts:</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Linear Regression with One Predictor:</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In simple linear regression, you have a single independent variable (predictor) and one parameter (slope) that determines the relationship between the predictor and the dependent variable.</a:t>
            </a:r>
            <a:r>
              <a:rPr kumimoji="0" lang="en-US" altLang="en-US" sz="1800" b="0" i="0" u="none" strike="noStrike" cap="none" normalizeH="0" dirty="0">
                <a:ln>
                  <a:noFill/>
                </a:ln>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y = mx + b</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where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m</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slope (parameter) and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b</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intercept.</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Exponential Growth/Decay:</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 common single-parameter model in population growth, finance, or radioactive decay is described by the equation: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N(t) = N</a:t>
            </a:r>
            <a:r>
              <a:rPr kumimoji="0" lang="en-US" altLang="en-US" sz="1800" b="1" i="0" u="none" strike="noStrike" cap="none" normalizeH="0" baseline="-25000" dirty="0">
                <a:ln>
                  <a:noFill/>
                </a:ln>
                <a:effectLst/>
                <a:latin typeface="Times New Roman" panose="02020603050405020304" pitchFamily="18" charset="0"/>
                <a:cs typeface="Times New Roman" panose="02020603050405020304" pitchFamily="18" charset="0"/>
              </a:rPr>
              <a:t>0</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sz="1800" b="1" i="0" u="none" strike="noStrike" cap="none" normalizeH="0" baseline="0" dirty="0" err="1">
                <a:ln>
                  <a:noFill/>
                </a:ln>
                <a:effectLst/>
                <a:latin typeface="Times New Roman" panose="02020603050405020304" pitchFamily="18" charset="0"/>
                <a:cs typeface="Times New Roman" panose="02020603050405020304" pitchFamily="18" charset="0"/>
              </a:rPr>
              <a:t>e</a:t>
            </a:r>
            <a:r>
              <a:rPr kumimoji="0" lang="en-US" altLang="en-US" sz="1800" b="1" i="0" u="none" strike="noStrike" cap="none" normalizeH="0" baseline="30000" dirty="0" err="1">
                <a:ln>
                  <a:noFill/>
                </a:ln>
                <a:effectLst/>
                <a:latin typeface="Times New Roman" panose="02020603050405020304" pitchFamily="18" charset="0"/>
                <a:cs typeface="Times New Roman" panose="02020603050405020304" pitchFamily="18" charset="0"/>
              </a:rPr>
              <a:t>kt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where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growth/decay rate (parameter),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population or value at time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a:t>
            </a:r>
            <a:r>
              <a:rPr kumimoji="0" lang="en-US" altLang="en-US" sz="1800" b="1" i="0" u="none" strike="noStrike" cap="none" normalizeH="0" baseline="-25000" dirty="0">
                <a:ln>
                  <a:noFill/>
                </a:ln>
                <a:effectLst/>
                <a:latin typeface="Times New Roman" panose="02020603050405020304" pitchFamily="18" charset="0"/>
                <a:cs typeface="Times New Roman" panose="02020603050405020304" pitchFamily="18" charset="0"/>
              </a:rPr>
              <a:t>0</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initial value.</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Logistic Growth:</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The logistic growth model describes population growth that approaches a limiting value. It has one parameter that represents the maximum population size.</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N(t) = K / (1 + e</a:t>
            </a:r>
            <a:r>
              <a:rPr kumimoji="0" lang="en-US" altLang="en-US" sz="1800" b="1" i="0" u="none" strike="noStrike" cap="none" normalizeH="0" baseline="30000" dirty="0">
                <a:ln>
                  <a:noFill/>
                </a:ln>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30000" dirty="0" err="1">
                <a:ln>
                  <a:noFill/>
                </a:ln>
                <a:effectLst/>
                <a:latin typeface="Times New Roman" panose="02020603050405020304" pitchFamily="18" charset="0"/>
                <a:cs typeface="Times New Roman" panose="02020603050405020304" pitchFamily="18" charset="0"/>
              </a:rPr>
              <a:t>rt</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where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K</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carrying capacity (parameter),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r</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growth rate,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time, and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N(t)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population at time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Simplest Neural Network Neuron:</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In artificial neural networks, the simplest unit (neuron) often has just one parameter, which is the weight assigned to its input.</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output = </a:t>
            </a:r>
            <a:r>
              <a:rPr kumimoji="0" lang="en-US" altLang="en-US" sz="1800" b="1" i="0" u="none" strike="noStrike" cap="none" normalizeH="0" baseline="0" dirty="0" err="1">
                <a:ln>
                  <a:noFill/>
                </a:ln>
                <a:effectLst/>
                <a:latin typeface="Times New Roman" panose="02020603050405020304" pitchFamily="18" charset="0"/>
                <a:cs typeface="Times New Roman" panose="02020603050405020304" pitchFamily="18" charset="0"/>
              </a:rPr>
              <a:t>activation_function</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(weight * input)</a:t>
            </a: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Statistical Distributions: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Many probability distributions, such as the exponential distribution or Poisson distribution, are characterized by a single parameter. For instance, the exponential distribution has a single parameter, the rate, which determines the distribution of waiting times between events.</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Example</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Exponential distribution: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f(</a:t>
            </a:r>
            <a:r>
              <a:rPr kumimoji="0" lang="en-US" altLang="en-US" sz="1800" b="1" i="0" u="none" strike="noStrike" cap="none" normalizeH="0" baseline="0" dirty="0" err="1">
                <a:ln>
                  <a:noFill/>
                </a:ln>
                <a:effectLst/>
                <a:latin typeface="Times New Roman" panose="02020603050405020304" pitchFamily="18" charset="0"/>
                <a:cs typeface="Times New Roman" panose="02020603050405020304" pitchFamily="18" charset="0"/>
              </a:rPr>
              <a:t>x;λ</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 = λ * </a:t>
            </a:r>
            <a:r>
              <a:rPr kumimoji="0" lang="en-US" altLang="en-US" sz="1800" b="1" i="0" u="none" strike="noStrike" cap="none" normalizeH="0" baseline="0" dirty="0" err="1">
                <a:ln>
                  <a:noFill/>
                </a:ln>
                <a:effectLst/>
                <a:latin typeface="Times New Roman" panose="02020603050405020304" pitchFamily="18" charset="0"/>
                <a:cs typeface="Times New Roman" panose="02020603050405020304" pitchFamily="18" charset="0"/>
              </a:rPr>
              <a:t>exp</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effectLst/>
                <a:latin typeface="Times New Roman" panose="02020603050405020304" pitchFamily="18" charset="0"/>
                <a:cs typeface="Times New Roman" panose="02020603050405020304" pitchFamily="18" charset="0"/>
              </a:rPr>
              <a:t>λx</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where </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λ</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is the rate parameter.</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01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a probability from binomial data</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In the simple binomial model, the aim is to estimate an unknown population proportion from the results of a sequence of ‘Bernoulli trials’; that is, data </a:t>
            </a:r>
            <a:r>
              <a:rPr lang="en-US" i="1" dirty="0"/>
              <a:t>y</a:t>
            </a:r>
            <a:r>
              <a:rPr lang="en-US" i="1" baseline="-25000" dirty="0"/>
              <a:t>1</a:t>
            </a:r>
            <a:r>
              <a:rPr lang="en-US" i="1" dirty="0"/>
              <a:t>,...,</a:t>
            </a:r>
            <a:r>
              <a:rPr lang="en-US" i="1" dirty="0" err="1"/>
              <a:t>y</a:t>
            </a:r>
            <a:r>
              <a:rPr lang="en-US" i="1" baseline="-25000" dirty="0" err="1"/>
              <a:t>n</a:t>
            </a:r>
            <a:r>
              <a:rPr lang="en-US" i="1" dirty="0"/>
              <a:t>, </a:t>
            </a:r>
            <a:r>
              <a:rPr lang="en-US" dirty="0"/>
              <a:t>each of which is either 0 or 1.</a:t>
            </a:r>
          </a:p>
          <a:p>
            <a:pPr algn="just"/>
            <a:r>
              <a:rPr lang="en-US" dirty="0"/>
              <a:t>The binomial distribution provides a natural model for data that arise from a sequence of </a:t>
            </a:r>
            <a:r>
              <a:rPr lang="en-US" i="1" dirty="0">
                <a:solidFill>
                  <a:srgbClr val="FF0000"/>
                </a:solidFill>
              </a:rPr>
              <a:t>n</a:t>
            </a:r>
            <a:r>
              <a:rPr lang="en-US" dirty="0">
                <a:solidFill>
                  <a:srgbClr val="FF0000"/>
                </a:solidFill>
              </a:rPr>
              <a:t> exchangeable trials or draws </a:t>
            </a:r>
            <a:r>
              <a:rPr lang="en-US" dirty="0"/>
              <a:t>from a large population where each trial gives rise to one of two possible outcomes, conventionally labeled ‘</a:t>
            </a:r>
            <a:r>
              <a:rPr lang="en-US" dirty="0">
                <a:solidFill>
                  <a:srgbClr val="FF0000"/>
                </a:solidFill>
              </a:rPr>
              <a:t>success</a:t>
            </a:r>
            <a:r>
              <a:rPr lang="en-US" dirty="0"/>
              <a:t>’ and ‘</a:t>
            </a:r>
            <a:r>
              <a:rPr lang="en-US" dirty="0">
                <a:solidFill>
                  <a:srgbClr val="FF0000"/>
                </a:solidFill>
              </a:rPr>
              <a:t>failure</a:t>
            </a:r>
            <a:r>
              <a:rPr lang="en-US" dirty="0"/>
              <a:t>.’ </a:t>
            </a:r>
          </a:p>
          <a:p>
            <a:pPr algn="just"/>
            <a:r>
              <a:rPr lang="en-US" dirty="0"/>
              <a:t>Because of the exchangeability, the data can be summarized by the total number of successes in the n trials, which we denote here by </a:t>
            </a:r>
            <a:r>
              <a:rPr lang="en-US" i="1" dirty="0"/>
              <a:t>y</a:t>
            </a:r>
            <a:r>
              <a:rPr lang="en-US" dirty="0"/>
              <a:t>.</a:t>
            </a:r>
          </a:p>
          <a:p>
            <a:pPr algn="just"/>
            <a:r>
              <a:rPr lang="en-US" dirty="0"/>
              <a:t>The binomial sampling model is,  </a:t>
            </a:r>
          </a:p>
          <a:p>
            <a:pPr marL="0" indent="0" algn="just">
              <a:buNone/>
            </a:pPr>
            <a:r>
              <a:rPr lang="en-US" dirty="0"/>
              <a:t>where on the left side we suppress the dependence on n because it is regarded as part of the experimental design that is considered fixed; all the probabilities are assumed to be conditional on n and the parameter θ represent the proportion of successes in the population</a:t>
            </a:r>
            <a:endParaRPr lang="en-IN" dirty="0"/>
          </a:p>
        </p:txBody>
      </p:sp>
      <p:pic>
        <p:nvPicPr>
          <p:cNvPr id="4" name="Picture 3"/>
          <p:cNvPicPr>
            <a:picLocks noChangeAspect="1"/>
          </p:cNvPicPr>
          <p:nvPr/>
        </p:nvPicPr>
        <p:blipFill>
          <a:blip r:embed="rId2"/>
          <a:stretch>
            <a:fillRect/>
          </a:stretch>
        </p:blipFill>
        <p:spPr>
          <a:xfrm>
            <a:off x="5479184" y="4437640"/>
            <a:ext cx="2593398" cy="494577"/>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14D4C62-218E-F5CB-4E4E-6D4638355495}"/>
                  </a:ext>
                </a:extLst>
              </p14:cNvPr>
              <p14:cNvContentPartPr/>
              <p14:nvPr/>
            </p14:nvContentPartPr>
            <p14:xfrm>
              <a:off x="8369280" y="4280040"/>
              <a:ext cx="2788200" cy="368640"/>
            </p14:xfrm>
          </p:contentPart>
        </mc:Choice>
        <mc:Fallback xmlns="">
          <p:pic>
            <p:nvPicPr>
              <p:cNvPr id="5" name="Ink 4">
                <a:extLst>
                  <a:ext uri="{FF2B5EF4-FFF2-40B4-BE49-F238E27FC236}">
                    <a16:creationId xmlns:a16="http://schemas.microsoft.com/office/drawing/2014/main" id="{614D4C62-218E-F5CB-4E4E-6D4638355495}"/>
                  </a:ext>
                </a:extLst>
              </p:cNvPr>
              <p:cNvPicPr/>
              <p:nvPr/>
            </p:nvPicPr>
            <p:blipFill>
              <a:blip r:embed="rId4"/>
              <a:stretch>
                <a:fillRect/>
              </a:stretch>
            </p:blipFill>
            <p:spPr>
              <a:xfrm>
                <a:off x="8359920" y="4270680"/>
                <a:ext cx="2806920" cy="387360"/>
              </a:xfrm>
              <a:prstGeom prst="rect">
                <a:avLst/>
              </a:prstGeom>
            </p:spPr>
          </p:pic>
        </mc:Fallback>
      </mc:AlternateContent>
    </p:spTree>
    <p:extLst>
      <p:ext uri="{BB962C8B-B14F-4D97-AF65-F5344CB8AC3E}">
        <p14:creationId xmlns:p14="http://schemas.microsoft.com/office/powerpoint/2010/main" val="3979135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Shape 271"/>
          <p:cNvSpPr txBox="1"/>
          <p:nvPr/>
        </p:nvSpPr>
        <p:spPr>
          <a:xfrm>
            <a:off x="7082134" y="-381000"/>
            <a:ext cx="4843999" cy="1013599"/>
          </a:xfrm>
          <a:prstGeom prst="rect">
            <a:avLst/>
          </a:prstGeom>
        </p:spPr>
        <p:txBody>
          <a:bodyPr lIns="121900" tIns="121900" rIns="121900" bIns="121900" anchor="t" anchorCtr="0">
            <a:noAutofit/>
          </a:bodyPr>
          <a:lstStyle/>
          <a:p>
            <a:pPr>
              <a:buNone/>
            </a:pPr>
            <a:r>
              <a:rPr lang="en-GB" sz="6400" b="1">
                <a:solidFill>
                  <a:srgbClr val="FFFFFF"/>
                </a:solidFill>
              </a:rPr>
              <a:t>Questions?</a:t>
            </a:r>
          </a:p>
        </p:txBody>
      </p:sp>
      <p:sp>
        <p:nvSpPr>
          <p:cNvPr id="3" name="TextBox 2"/>
          <p:cNvSpPr txBox="1"/>
          <p:nvPr/>
        </p:nvSpPr>
        <p:spPr>
          <a:xfrm>
            <a:off x="815413" y="198379"/>
            <a:ext cx="9505056" cy="1241237"/>
          </a:xfrm>
          <a:prstGeom prst="rect">
            <a:avLst/>
          </a:prstGeom>
          <a:noFill/>
        </p:spPr>
        <p:txBody>
          <a:bodyPr wrap="square" rtlCol="0">
            <a:spAutoFit/>
          </a:bodyPr>
          <a:lstStyle/>
          <a:p>
            <a:pPr fontAlgn="base"/>
            <a:r>
              <a:rPr lang="en-US" sz="3733" b="1" dirty="0"/>
              <a:t>What is Bayesian Thinking and How Does it Work?</a:t>
            </a:r>
          </a:p>
        </p:txBody>
      </p:sp>
      <p:sp>
        <p:nvSpPr>
          <p:cNvPr id="6" name="Rectangle 5"/>
          <p:cNvSpPr/>
          <p:nvPr/>
        </p:nvSpPr>
        <p:spPr>
          <a:xfrm>
            <a:off x="527382" y="1508787"/>
            <a:ext cx="10849205" cy="1734064"/>
          </a:xfrm>
          <a:prstGeom prst="rect">
            <a:avLst/>
          </a:prstGeom>
        </p:spPr>
        <p:txBody>
          <a:bodyPr wrap="square">
            <a:spAutoFit/>
          </a:bodyPr>
          <a:lstStyle/>
          <a:p>
            <a:pPr marL="380990" indent="-380990" algn="just">
              <a:buFont typeface="Arial" panose="020B0604020202020204" pitchFamily="34" charset="0"/>
              <a:buChar char="•"/>
            </a:pPr>
            <a:r>
              <a:rPr lang="en-US" sz="2667" dirty="0"/>
              <a:t>Bayesian thinking involves using this principle to update our beliefs in light of available data or observation, taking into account both our prior beliefs and any new information that has become available.</a:t>
            </a:r>
          </a:p>
          <a:p>
            <a:pPr marL="380990" indent="-380990" algn="just">
              <a:buFont typeface="Arial" panose="020B0604020202020204" pitchFamily="34" charset="0"/>
              <a:buChar char="•"/>
            </a:pPr>
            <a:endParaRPr lang="en-IN" sz="2667" dirty="0"/>
          </a:p>
        </p:txBody>
      </p:sp>
      <p:sp>
        <p:nvSpPr>
          <p:cNvPr id="4" name="Rectangle 3"/>
          <p:cNvSpPr/>
          <p:nvPr/>
        </p:nvSpPr>
        <p:spPr>
          <a:xfrm>
            <a:off x="527382" y="2972531"/>
            <a:ext cx="10369152" cy="2677656"/>
          </a:xfrm>
          <a:prstGeom prst="rect">
            <a:avLst/>
          </a:prstGeom>
        </p:spPr>
        <p:txBody>
          <a:bodyPr wrap="square">
            <a:spAutoFit/>
          </a:bodyPr>
          <a:lstStyle/>
          <a:p>
            <a:pPr marL="342900" indent="-342900" algn="just" fontAlgn="base">
              <a:buFont typeface="Arial" panose="020B0604020202020204" pitchFamily="34" charset="0"/>
              <a:buChar char="•"/>
            </a:pPr>
            <a:r>
              <a:rPr lang="en-US" sz="2400" dirty="0">
                <a:solidFill>
                  <a:srgbClr val="FF0000"/>
                </a:solidFill>
                <a:latin typeface="georgia" panose="02040502050405020303" pitchFamily="18" charset="0"/>
              </a:rPr>
              <a:t>P(observed | belief): </a:t>
            </a:r>
            <a:r>
              <a:rPr lang="en-US" sz="2400" dirty="0">
                <a:latin typeface="georgia" panose="02040502050405020303" pitchFamily="18" charset="0"/>
              </a:rPr>
              <a:t>Probability of observing the data given the belief or hypothesis is true. Different observations could result in different belief and hence P(observed | belief) will continue to change.</a:t>
            </a:r>
          </a:p>
          <a:p>
            <a:pPr marL="342900" indent="-342900" algn="just" fontAlgn="base">
              <a:buFont typeface="Arial" panose="020B0604020202020204" pitchFamily="34" charset="0"/>
              <a:buChar char="•"/>
            </a:pPr>
            <a:endParaRPr lang="en-US" sz="2400" dirty="0">
              <a:latin typeface="georgia" panose="02040502050405020303" pitchFamily="18" charset="0"/>
            </a:endParaRPr>
          </a:p>
          <a:p>
            <a:pPr marL="342900" indent="-342900" algn="just" fontAlgn="base">
              <a:buFont typeface="Arial" panose="020B0604020202020204" pitchFamily="34" charset="0"/>
              <a:buChar char="•"/>
            </a:pPr>
            <a:r>
              <a:rPr lang="en-US" sz="2400" dirty="0">
                <a:solidFill>
                  <a:srgbClr val="FF0000"/>
                </a:solidFill>
                <a:latin typeface="georgia" panose="02040502050405020303" pitchFamily="18" charset="0"/>
              </a:rPr>
              <a:t>P(belief | observed): </a:t>
            </a:r>
            <a:r>
              <a:rPr lang="en-US" sz="2400" dirty="0">
                <a:latin typeface="georgia" panose="02040502050405020303" pitchFamily="18" charset="0"/>
              </a:rPr>
              <a:t>Probability that the belief or hypothesis holds good given the observation or data. This helps strengthening our belief about something based on the given data.</a:t>
            </a:r>
          </a:p>
        </p:txBody>
      </p:sp>
    </p:spTree>
    <p:extLst>
      <p:ext uri="{BB962C8B-B14F-4D97-AF65-F5344CB8AC3E}">
        <p14:creationId xmlns:p14="http://schemas.microsoft.com/office/powerpoint/2010/main" val="3717627717"/>
      </p:ext>
    </p:extLst>
  </p:cSld>
  <p:clrMapOvr>
    <a:masterClrMapping/>
  </p:clrMapOvr>
  <p:transition spd="slow">
    <p:cu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09753"/>
            <a:ext cx="11895992" cy="1200329"/>
          </a:xfrm>
          <a:prstGeom prst="rect">
            <a:avLst/>
          </a:prstGeom>
        </p:spPr>
        <p:txBody>
          <a:bodyPr wrap="square">
            <a:spAutoFit/>
          </a:bodyPr>
          <a:lstStyle/>
          <a:p>
            <a:pPr algn="just"/>
            <a:r>
              <a:rPr lang="en-US" dirty="0"/>
              <a:t>Consider six loaded dice with the following properties. Die A has probability 0.1 of coming up 6, each of Dice B and C has probability 0.2 of coming up 6, and each of Dice D, E and F has probability 0.3 of coming up 6. A die is chosen randomly from the six dice and rolled twice. On both occasions, 6 comes up. What is the posterior probability distribution of θ , the probability of 6 coming up on the chosen die.</a:t>
            </a:r>
            <a:endParaRPr lang="en-IN" dirty="0"/>
          </a:p>
        </p:txBody>
      </p:sp>
      <p:sp>
        <p:nvSpPr>
          <p:cNvPr id="5" name="Rectangle 4"/>
          <p:cNvSpPr/>
          <p:nvPr/>
        </p:nvSpPr>
        <p:spPr>
          <a:xfrm>
            <a:off x="84991" y="1718827"/>
            <a:ext cx="11934093" cy="1200329"/>
          </a:xfrm>
          <a:prstGeom prst="rect">
            <a:avLst/>
          </a:prstGeom>
        </p:spPr>
        <p:txBody>
          <a:bodyPr wrap="square">
            <a:spAutoFit/>
          </a:bodyPr>
          <a:lstStyle/>
          <a:p>
            <a:r>
              <a:rPr lang="en-US" dirty="0">
                <a:solidFill>
                  <a:srgbClr val="FF0000"/>
                </a:solidFill>
              </a:rPr>
              <a:t>Solution</a:t>
            </a:r>
            <a:r>
              <a:rPr lang="en-US" dirty="0"/>
              <a:t>:</a:t>
            </a:r>
          </a:p>
          <a:p>
            <a:r>
              <a:rPr lang="en-US" dirty="0"/>
              <a:t>Let y be the number of times that 6 comes up on the two rolls of the chosen die, and let θ be the probability of 6 coming up on a single roll of that die. </a:t>
            </a:r>
          </a:p>
          <a:p>
            <a:r>
              <a:rPr lang="en-US" dirty="0"/>
              <a:t>Then the Bayesian model is:</a:t>
            </a:r>
            <a:endParaRPr lang="en-IN" dirty="0"/>
          </a:p>
        </p:txBody>
      </p:sp>
      <p:pic>
        <p:nvPicPr>
          <p:cNvPr id="6" name="Picture 5"/>
          <p:cNvPicPr>
            <a:picLocks noChangeAspect="1"/>
          </p:cNvPicPr>
          <p:nvPr/>
        </p:nvPicPr>
        <p:blipFill>
          <a:blip r:embed="rId2"/>
          <a:stretch>
            <a:fillRect/>
          </a:stretch>
        </p:blipFill>
        <p:spPr>
          <a:xfrm>
            <a:off x="619491" y="2919156"/>
            <a:ext cx="4429125" cy="33242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93ED0A5-8266-3EDB-7CC6-C7FA380F1237}"/>
                  </a:ext>
                </a:extLst>
              </p14:cNvPr>
              <p14:cNvContentPartPr/>
              <p14:nvPr/>
            </p14:nvContentPartPr>
            <p14:xfrm>
              <a:off x="946080" y="3244680"/>
              <a:ext cx="5156640" cy="3010320"/>
            </p14:xfrm>
          </p:contentPart>
        </mc:Choice>
        <mc:Fallback xmlns="">
          <p:pic>
            <p:nvPicPr>
              <p:cNvPr id="2" name="Ink 1">
                <a:extLst>
                  <a:ext uri="{FF2B5EF4-FFF2-40B4-BE49-F238E27FC236}">
                    <a16:creationId xmlns:a16="http://schemas.microsoft.com/office/drawing/2014/main" id="{E93ED0A5-8266-3EDB-7CC6-C7FA380F1237}"/>
                  </a:ext>
                </a:extLst>
              </p:cNvPr>
              <p:cNvPicPr/>
              <p:nvPr/>
            </p:nvPicPr>
            <p:blipFill>
              <a:blip r:embed="rId4"/>
              <a:stretch>
                <a:fillRect/>
              </a:stretch>
            </p:blipFill>
            <p:spPr>
              <a:xfrm>
                <a:off x="936720" y="3235320"/>
                <a:ext cx="5175360" cy="3029040"/>
              </a:xfrm>
              <a:prstGeom prst="rect">
                <a:avLst/>
              </a:prstGeom>
            </p:spPr>
          </p:pic>
        </mc:Fallback>
      </mc:AlternateContent>
    </p:spTree>
    <p:extLst>
      <p:ext uri="{BB962C8B-B14F-4D97-AF65-F5344CB8AC3E}">
        <p14:creationId xmlns:p14="http://schemas.microsoft.com/office/powerpoint/2010/main" val="2777932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Finding Means and Standard Deviations in Normal Distributions</a:t>
            </a:r>
            <a:br>
              <a:rPr lang="en-US" b="1" dirty="0"/>
            </a:br>
            <a:endParaRPr lang="en-IN" dirty="0"/>
          </a:p>
        </p:txBody>
      </p:sp>
      <p:pic>
        <p:nvPicPr>
          <p:cNvPr id="4" name="Content Placeholder 3"/>
          <p:cNvPicPr>
            <a:picLocks noGrp="1" noChangeAspect="1"/>
          </p:cNvPicPr>
          <p:nvPr>
            <p:ph idx="1"/>
          </p:nvPr>
        </p:nvPicPr>
        <p:blipFill>
          <a:blip r:embed="rId2"/>
          <a:stretch>
            <a:fillRect/>
          </a:stretch>
        </p:blipFill>
        <p:spPr>
          <a:xfrm>
            <a:off x="838200" y="1421463"/>
            <a:ext cx="8029575" cy="2019300"/>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0B928F4E-263F-244D-F3D4-967B48054F00}"/>
                  </a:ext>
                </a:extLst>
              </p14:cNvPr>
              <p14:cNvContentPartPr/>
              <p14:nvPr/>
            </p14:nvContentPartPr>
            <p14:xfrm>
              <a:off x="1320840" y="2184480"/>
              <a:ext cx="4515120" cy="2445120"/>
            </p14:xfrm>
          </p:contentPart>
        </mc:Choice>
        <mc:Fallback xmlns="">
          <p:pic>
            <p:nvPicPr>
              <p:cNvPr id="3" name="Ink 2">
                <a:extLst>
                  <a:ext uri="{FF2B5EF4-FFF2-40B4-BE49-F238E27FC236}">
                    <a16:creationId xmlns:a16="http://schemas.microsoft.com/office/drawing/2014/main" id="{0B928F4E-263F-244D-F3D4-967B48054F00}"/>
                  </a:ext>
                </a:extLst>
              </p:cNvPr>
              <p:cNvPicPr/>
              <p:nvPr/>
            </p:nvPicPr>
            <p:blipFill>
              <a:blip r:embed="rId4"/>
              <a:stretch>
                <a:fillRect/>
              </a:stretch>
            </p:blipFill>
            <p:spPr>
              <a:xfrm>
                <a:off x="1311480" y="2175120"/>
                <a:ext cx="4533840" cy="2463840"/>
              </a:xfrm>
              <a:prstGeom prst="rect">
                <a:avLst/>
              </a:prstGeom>
            </p:spPr>
          </p:pic>
        </mc:Fallback>
      </mc:AlternateContent>
    </p:spTree>
    <p:extLst>
      <p:ext uri="{BB962C8B-B14F-4D97-AF65-F5344CB8AC3E}">
        <p14:creationId xmlns:p14="http://schemas.microsoft.com/office/powerpoint/2010/main" val="447021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10836"/>
            <a:ext cx="6134100" cy="6747164"/>
          </a:xfrm>
          <a:prstGeom prst="rect">
            <a:avLst/>
          </a:prstGeom>
        </p:spPr>
      </p:pic>
      <p:pic>
        <p:nvPicPr>
          <p:cNvPr id="6" name="Picture 5"/>
          <p:cNvPicPr>
            <a:picLocks noChangeAspect="1"/>
          </p:cNvPicPr>
          <p:nvPr/>
        </p:nvPicPr>
        <p:blipFill>
          <a:blip r:embed="rId3"/>
          <a:stretch>
            <a:fillRect/>
          </a:stretch>
        </p:blipFill>
        <p:spPr>
          <a:xfrm>
            <a:off x="6134100" y="110836"/>
            <a:ext cx="6076950" cy="6747163"/>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48DC8FF-F7DF-21B3-55CA-B59EC1A85D78}"/>
                  </a:ext>
                </a:extLst>
              </p14:cNvPr>
              <p14:cNvContentPartPr/>
              <p14:nvPr/>
            </p14:nvContentPartPr>
            <p14:xfrm>
              <a:off x="825480" y="419040"/>
              <a:ext cx="3296160" cy="4439160"/>
            </p14:xfrm>
          </p:contentPart>
        </mc:Choice>
        <mc:Fallback xmlns="">
          <p:pic>
            <p:nvPicPr>
              <p:cNvPr id="2" name="Ink 1">
                <a:extLst>
                  <a:ext uri="{FF2B5EF4-FFF2-40B4-BE49-F238E27FC236}">
                    <a16:creationId xmlns:a16="http://schemas.microsoft.com/office/drawing/2014/main" id="{748DC8FF-F7DF-21B3-55CA-B59EC1A85D78}"/>
                  </a:ext>
                </a:extLst>
              </p:cNvPr>
              <p:cNvPicPr/>
              <p:nvPr/>
            </p:nvPicPr>
            <p:blipFill>
              <a:blip r:embed="rId5"/>
              <a:stretch>
                <a:fillRect/>
              </a:stretch>
            </p:blipFill>
            <p:spPr>
              <a:xfrm>
                <a:off x="816120" y="409680"/>
                <a:ext cx="3314880" cy="445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03BC9AC9-AE8B-645C-7F78-12D4811589A4}"/>
                  </a:ext>
                </a:extLst>
              </p14:cNvPr>
              <p14:cNvContentPartPr/>
              <p14:nvPr/>
            </p14:nvContentPartPr>
            <p14:xfrm>
              <a:off x="4235400" y="2305080"/>
              <a:ext cx="3556440" cy="1956240"/>
            </p14:xfrm>
          </p:contentPart>
        </mc:Choice>
        <mc:Fallback xmlns="">
          <p:pic>
            <p:nvPicPr>
              <p:cNvPr id="3" name="Ink 2">
                <a:extLst>
                  <a:ext uri="{FF2B5EF4-FFF2-40B4-BE49-F238E27FC236}">
                    <a16:creationId xmlns:a16="http://schemas.microsoft.com/office/drawing/2014/main" id="{03BC9AC9-AE8B-645C-7F78-12D4811589A4}"/>
                  </a:ext>
                </a:extLst>
              </p:cNvPr>
              <p:cNvPicPr/>
              <p:nvPr/>
            </p:nvPicPr>
            <p:blipFill>
              <a:blip r:embed="rId7"/>
              <a:stretch>
                <a:fillRect/>
              </a:stretch>
            </p:blipFill>
            <p:spPr>
              <a:xfrm>
                <a:off x="4226040" y="2295720"/>
                <a:ext cx="3575160" cy="1974960"/>
              </a:xfrm>
              <a:prstGeom prst="rect">
                <a:avLst/>
              </a:prstGeom>
            </p:spPr>
          </p:pic>
        </mc:Fallback>
      </mc:AlternateContent>
    </p:spTree>
    <p:extLst>
      <p:ext uri="{BB962C8B-B14F-4D97-AF65-F5344CB8AC3E}">
        <p14:creationId xmlns:p14="http://schemas.microsoft.com/office/powerpoint/2010/main" val="4034143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Determining the Mean of a Normal Distribution</a:t>
            </a:r>
            <a:br>
              <a:rPr lang="en-US" b="1" dirty="0"/>
            </a:br>
            <a:endParaRPr lang="en-IN" dirty="0"/>
          </a:p>
        </p:txBody>
      </p:sp>
      <p:pic>
        <p:nvPicPr>
          <p:cNvPr id="4" name="Picture 3"/>
          <p:cNvPicPr>
            <a:picLocks noChangeAspect="1"/>
          </p:cNvPicPr>
          <p:nvPr/>
        </p:nvPicPr>
        <p:blipFill>
          <a:blip r:embed="rId2"/>
          <a:stretch>
            <a:fillRect/>
          </a:stretch>
        </p:blipFill>
        <p:spPr>
          <a:xfrm>
            <a:off x="160771" y="1027906"/>
            <a:ext cx="7610475" cy="638175"/>
          </a:xfrm>
          <a:prstGeom prst="rect">
            <a:avLst/>
          </a:prstGeom>
        </p:spPr>
      </p:pic>
      <p:pic>
        <p:nvPicPr>
          <p:cNvPr id="5" name="Picture 4"/>
          <p:cNvPicPr>
            <a:picLocks noChangeAspect="1"/>
          </p:cNvPicPr>
          <p:nvPr/>
        </p:nvPicPr>
        <p:blipFill>
          <a:blip r:embed="rId3"/>
          <a:stretch>
            <a:fillRect/>
          </a:stretch>
        </p:blipFill>
        <p:spPr>
          <a:xfrm>
            <a:off x="160771" y="1790988"/>
            <a:ext cx="7677150" cy="2647950"/>
          </a:xfrm>
          <a:prstGeom prst="rect">
            <a:avLst/>
          </a:prstGeom>
        </p:spPr>
      </p:pic>
      <p:pic>
        <p:nvPicPr>
          <p:cNvPr id="6" name="Picture 5"/>
          <p:cNvPicPr>
            <a:picLocks noChangeAspect="1"/>
          </p:cNvPicPr>
          <p:nvPr/>
        </p:nvPicPr>
        <p:blipFill>
          <a:blip r:embed="rId4"/>
          <a:stretch>
            <a:fillRect/>
          </a:stretch>
        </p:blipFill>
        <p:spPr>
          <a:xfrm>
            <a:off x="8095096" y="2051771"/>
            <a:ext cx="4000500" cy="2809875"/>
          </a:xfrm>
          <a:prstGeom prst="rect">
            <a:avLst/>
          </a:prstGeom>
        </p:spPr>
      </p:pic>
      <p:pic>
        <p:nvPicPr>
          <p:cNvPr id="7" name="Picture 6"/>
          <p:cNvPicPr>
            <a:picLocks noChangeAspect="1"/>
          </p:cNvPicPr>
          <p:nvPr/>
        </p:nvPicPr>
        <p:blipFill>
          <a:blip r:embed="rId5"/>
          <a:stretch>
            <a:fillRect/>
          </a:stretch>
        </p:blipFill>
        <p:spPr>
          <a:xfrm>
            <a:off x="160771" y="4438938"/>
            <a:ext cx="5343525" cy="1905000"/>
          </a:xfrm>
          <a:prstGeom prst="rect">
            <a:avLst/>
          </a:prstGeom>
        </p:spPr>
      </p:pic>
    </p:spTree>
    <p:extLst>
      <p:ext uri="{BB962C8B-B14F-4D97-AF65-F5344CB8AC3E}">
        <p14:creationId xmlns:p14="http://schemas.microsoft.com/office/powerpoint/2010/main" val="1985623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21100" y="445510"/>
            <a:ext cx="7705725" cy="58007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BBB363-E923-B7FB-C7AF-2B778780D504}"/>
                  </a:ext>
                </a:extLst>
              </p14:cNvPr>
              <p14:cNvContentPartPr/>
              <p14:nvPr/>
            </p14:nvContentPartPr>
            <p14:xfrm>
              <a:off x="4324320" y="1911240"/>
              <a:ext cx="5556600" cy="4197960"/>
            </p14:xfrm>
          </p:contentPart>
        </mc:Choice>
        <mc:Fallback xmlns="">
          <p:pic>
            <p:nvPicPr>
              <p:cNvPr id="2" name="Ink 1">
                <a:extLst>
                  <a:ext uri="{FF2B5EF4-FFF2-40B4-BE49-F238E27FC236}">
                    <a16:creationId xmlns:a16="http://schemas.microsoft.com/office/drawing/2014/main" id="{9EBBB363-E923-B7FB-C7AF-2B778780D504}"/>
                  </a:ext>
                </a:extLst>
              </p:cNvPr>
              <p:cNvPicPr/>
              <p:nvPr/>
            </p:nvPicPr>
            <p:blipFill>
              <a:blip r:embed="rId4"/>
              <a:stretch>
                <a:fillRect/>
              </a:stretch>
            </p:blipFill>
            <p:spPr>
              <a:xfrm>
                <a:off x="4314960" y="1901880"/>
                <a:ext cx="5575320" cy="4216680"/>
              </a:xfrm>
              <a:prstGeom prst="rect">
                <a:avLst/>
              </a:prstGeom>
            </p:spPr>
          </p:pic>
        </mc:Fallback>
      </mc:AlternateContent>
    </p:spTree>
    <p:extLst>
      <p:ext uri="{BB962C8B-B14F-4D97-AF65-F5344CB8AC3E}">
        <p14:creationId xmlns:p14="http://schemas.microsoft.com/office/powerpoint/2010/main" val="25427210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855" y="300471"/>
            <a:ext cx="12192000" cy="724766"/>
          </a:xfrm>
        </p:spPr>
        <p:txBody>
          <a:bodyPr>
            <a:normAutofit fontScale="90000"/>
          </a:bodyPr>
          <a:lstStyle/>
          <a:p>
            <a:r>
              <a:rPr lang="en-US" sz="4000" b="1" dirty="0"/>
              <a:t>Determining the Standard Deviation of a Normal Distribution</a:t>
            </a:r>
            <a:r>
              <a:rPr lang="en-US" b="1" dirty="0"/>
              <a:t/>
            </a:r>
            <a:br>
              <a:rPr lang="en-US" b="1" dirty="0"/>
            </a:br>
            <a:endParaRPr lang="en-IN" dirty="0"/>
          </a:p>
        </p:txBody>
      </p:sp>
      <p:pic>
        <p:nvPicPr>
          <p:cNvPr id="4" name="Picture 3"/>
          <p:cNvPicPr>
            <a:picLocks noChangeAspect="1"/>
          </p:cNvPicPr>
          <p:nvPr/>
        </p:nvPicPr>
        <p:blipFill>
          <a:blip r:embed="rId2"/>
          <a:stretch>
            <a:fillRect/>
          </a:stretch>
        </p:blipFill>
        <p:spPr>
          <a:xfrm>
            <a:off x="184582" y="662854"/>
            <a:ext cx="7629525" cy="609600"/>
          </a:xfrm>
          <a:prstGeom prst="rect">
            <a:avLst/>
          </a:prstGeom>
        </p:spPr>
      </p:pic>
      <p:pic>
        <p:nvPicPr>
          <p:cNvPr id="5" name="Picture 4"/>
          <p:cNvPicPr>
            <a:picLocks noChangeAspect="1"/>
          </p:cNvPicPr>
          <p:nvPr/>
        </p:nvPicPr>
        <p:blipFill>
          <a:blip r:embed="rId3"/>
          <a:stretch>
            <a:fillRect/>
          </a:stretch>
        </p:blipFill>
        <p:spPr>
          <a:xfrm>
            <a:off x="184582" y="1272454"/>
            <a:ext cx="7639050" cy="2686050"/>
          </a:xfrm>
          <a:prstGeom prst="rect">
            <a:avLst/>
          </a:prstGeom>
        </p:spPr>
      </p:pic>
      <p:pic>
        <p:nvPicPr>
          <p:cNvPr id="6" name="Picture 5"/>
          <p:cNvPicPr>
            <a:picLocks noChangeAspect="1"/>
          </p:cNvPicPr>
          <p:nvPr/>
        </p:nvPicPr>
        <p:blipFill>
          <a:blip r:embed="rId4"/>
          <a:stretch>
            <a:fillRect/>
          </a:stretch>
        </p:blipFill>
        <p:spPr>
          <a:xfrm>
            <a:off x="7877175" y="1171142"/>
            <a:ext cx="4314825" cy="3019425"/>
          </a:xfrm>
          <a:prstGeom prst="rect">
            <a:avLst/>
          </a:prstGeom>
        </p:spPr>
      </p:pic>
      <p:pic>
        <p:nvPicPr>
          <p:cNvPr id="7" name="Picture 6"/>
          <p:cNvPicPr>
            <a:picLocks noChangeAspect="1"/>
          </p:cNvPicPr>
          <p:nvPr/>
        </p:nvPicPr>
        <p:blipFill>
          <a:blip r:embed="rId5"/>
          <a:stretch>
            <a:fillRect/>
          </a:stretch>
        </p:blipFill>
        <p:spPr>
          <a:xfrm>
            <a:off x="184582" y="4190567"/>
            <a:ext cx="4686300" cy="1543050"/>
          </a:xfrm>
          <a:prstGeom prst="rect">
            <a:avLst/>
          </a:prstGeom>
        </p:spPr>
      </p:pic>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8318A7DF-15D3-C5EB-10D1-D2809B56F50A}"/>
                  </a:ext>
                </a:extLst>
              </p14:cNvPr>
              <p14:cNvContentPartPr/>
              <p14:nvPr/>
            </p14:nvContentPartPr>
            <p14:xfrm>
              <a:off x="5168880" y="4032360"/>
              <a:ext cx="5200920" cy="2203560"/>
            </p14:xfrm>
          </p:contentPart>
        </mc:Choice>
        <mc:Fallback xmlns="">
          <p:pic>
            <p:nvPicPr>
              <p:cNvPr id="3" name="Ink 2">
                <a:extLst>
                  <a:ext uri="{FF2B5EF4-FFF2-40B4-BE49-F238E27FC236}">
                    <a16:creationId xmlns:a16="http://schemas.microsoft.com/office/drawing/2014/main" id="{8318A7DF-15D3-C5EB-10D1-D2809B56F50A}"/>
                  </a:ext>
                </a:extLst>
              </p:cNvPr>
              <p:cNvPicPr/>
              <p:nvPr/>
            </p:nvPicPr>
            <p:blipFill>
              <a:blip r:embed="rId7"/>
              <a:stretch>
                <a:fillRect/>
              </a:stretch>
            </p:blipFill>
            <p:spPr>
              <a:xfrm>
                <a:off x="5159520" y="4023000"/>
                <a:ext cx="5219640" cy="2222280"/>
              </a:xfrm>
              <a:prstGeom prst="rect">
                <a:avLst/>
              </a:prstGeom>
            </p:spPr>
          </p:pic>
        </mc:Fallback>
      </mc:AlternateContent>
    </p:spTree>
    <p:extLst>
      <p:ext uri="{BB962C8B-B14F-4D97-AF65-F5344CB8AC3E}">
        <p14:creationId xmlns:p14="http://schemas.microsoft.com/office/powerpoint/2010/main" val="3227761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59246" y="351992"/>
            <a:ext cx="7696200" cy="587692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A9681FD-1F73-1460-3A32-ECA693DF08D7}"/>
                  </a:ext>
                </a:extLst>
              </p14:cNvPr>
              <p14:cNvContentPartPr/>
              <p14:nvPr/>
            </p14:nvContentPartPr>
            <p14:xfrm>
              <a:off x="7188120" y="946080"/>
              <a:ext cx="4851720" cy="3994560"/>
            </p14:xfrm>
          </p:contentPart>
        </mc:Choice>
        <mc:Fallback xmlns="">
          <p:pic>
            <p:nvPicPr>
              <p:cNvPr id="2" name="Ink 1">
                <a:extLst>
                  <a:ext uri="{FF2B5EF4-FFF2-40B4-BE49-F238E27FC236}">
                    <a16:creationId xmlns:a16="http://schemas.microsoft.com/office/drawing/2014/main" id="{BA9681FD-1F73-1460-3A32-ECA693DF08D7}"/>
                  </a:ext>
                </a:extLst>
              </p:cNvPr>
              <p:cNvPicPr/>
              <p:nvPr/>
            </p:nvPicPr>
            <p:blipFill>
              <a:blip r:embed="rId4"/>
              <a:stretch>
                <a:fillRect/>
              </a:stretch>
            </p:blipFill>
            <p:spPr>
              <a:xfrm>
                <a:off x="7178760" y="936720"/>
                <a:ext cx="4870440" cy="4013280"/>
              </a:xfrm>
              <a:prstGeom prst="rect">
                <a:avLst/>
              </a:prstGeom>
            </p:spPr>
          </p:pic>
        </mc:Fallback>
      </mc:AlternateContent>
    </p:spTree>
    <p:extLst>
      <p:ext uri="{BB962C8B-B14F-4D97-AF65-F5344CB8AC3E}">
        <p14:creationId xmlns:p14="http://schemas.microsoft.com/office/powerpoint/2010/main" val="1875501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distribution with known mean but unknown variance</a:t>
            </a:r>
            <a:endParaRPr lang="en-IN" dirty="0"/>
          </a:p>
        </p:txBody>
      </p:sp>
      <p:sp>
        <p:nvSpPr>
          <p:cNvPr id="3" name="Content Placeholder 2"/>
          <p:cNvSpPr>
            <a:spLocks noGrp="1"/>
          </p:cNvSpPr>
          <p:nvPr>
            <p:ph idx="1"/>
          </p:nvPr>
        </p:nvSpPr>
        <p:spPr/>
        <p:txBody>
          <a:bodyPr/>
          <a:lstStyle/>
          <a:p>
            <a:pPr algn="just"/>
            <a:r>
              <a:rPr lang="en-US" sz="1800" dirty="0"/>
              <a:t>If the population variance σ</a:t>
            </a:r>
            <a:r>
              <a:rPr lang="en-US" sz="1800" baseline="30000" dirty="0"/>
              <a:t>2</a:t>
            </a:r>
            <a:r>
              <a:rPr lang="en-US" sz="1800" dirty="0"/>
              <a:t> is unknown, we can no longer use the normal distribution and instead have to use the t–distribution to calculate confidence intervals.</a:t>
            </a:r>
          </a:p>
          <a:p>
            <a:pPr marL="0" indent="0" algn="just">
              <a:buNone/>
            </a:pPr>
            <a:endParaRPr lang="en-US" dirty="0"/>
          </a:p>
          <a:p>
            <a:pPr marL="0" indent="0" algn="just">
              <a:buNone/>
            </a:pPr>
            <a:r>
              <a:rPr lang="en-US" sz="1800" dirty="0"/>
              <a:t>From this, it follows that </a:t>
            </a:r>
          </a:p>
          <a:p>
            <a:pPr marL="0" indent="0" algn="just">
              <a:buNone/>
            </a:pPr>
            <a:r>
              <a:rPr lang="en-US" sz="1800" dirty="0"/>
              <a:t>where Z is the standard normal distribution, i.e. Z ∼ N(0, 1). However, if the population variance is unknown, then the quantity </a:t>
            </a:r>
            <a:endParaRPr lang="en-IN" sz="1800" dirty="0"/>
          </a:p>
        </p:txBody>
      </p:sp>
      <p:pic>
        <p:nvPicPr>
          <p:cNvPr id="4" name="Picture 3"/>
          <p:cNvPicPr>
            <a:picLocks noChangeAspect="1"/>
          </p:cNvPicPr>
          <p:nvPr/>
        </p:nvPicPr>
        <p:blipFill>
          <a:blip r:embed="rId2"/>
          <a:stretch>
            <a:fillRect/>
          </a:stretch>
        </p:blipFill>
        <p:spPr>
          <a:xfrm>
            <a:off x="1049626" y="2404385"/>
            <a:ext cx="1564265" cy="458788"/>
          </a:xfrm>
          <a:prstGeom prst="rect">
            <a:avLst/>
          </a:prstGeom>
        </p:spPr>
      </p:pic>
      <p:pic>
        <p:nvPicPr>
          <p:cNvPr id="5" name="Picture 4"/>
          <p:cNvPicPr>
            <a:picLocks noChangeAspect="1"/>
          </p:cNvPicPr>
          <p:nvPr/>
        </p:nvPicPr>
        <p:blipFill>
          <a:blip r:embed="rId3"/>
          <a:stretch>
            <a:fillRect/>
          </a:stretch>
        </p:blipFill>
        <p:spPr>
          <a:xfrm>
            <a:off x="3395807" y="2792730"/>
            <a:ext cx="1323975" cy="561975"/>
          </a:xfrm>
          <a:prstGeom prst="rect">
            <a:avLst/>
          </a:prstGeom>
        </p:spPr>
      </p:pic>
      <p:pic>
        <p:nvPicPr>
          <p:cNvPr id="6" name="Picture 5"/>
          <p:cNvPicPr>
            <a:picLocks noChangeAspect="1"/>
          </p:cNvPicPr>
          <p:nvPr/>
        </p:nvPicPr>
        <p:blipFill>
          <a:blip r:embed="rId4"/>
          <a:stretch>
            <a:fillRect/>
          </a:stretch>
        </p:blipFill>
        <p:spPr>
          <a:xfrm>
            <a:off x="1174533" y="3941876"/>
            <a:ext cx="1314450" cy="523875"/>
          </a:xfrm>
          <a:prstGeom prst="rect">
            <a:avLst/>
          </a:prstGeom>
        </p:spPr>
      </p:pic>
      <p:sp>
        <p:nvSpPr>
          <p:cNvPr id="7" name="Rectangle 6"/>
          <p:cNvSpPr/>
          <p:nvPr/>
        </p:nvSpPr>
        <p:spPr>
          <a:xfrm>
            <a:off x="838200" y="4465751"/>
            <a:ext cx="11132127" cy="1754326"/>
          </a:xfrm>
          <a:prstGeom prst="rect">
            <a:avLst/>
          </a:prstGeom>
        </p:spPr>
        <p:txBody>
          <a:bodyPr wrap="square">
            <a:spAutoFit/>
          </a:bodyPr>
          <a:lstStyle/>
          <a:p>
            <a:r>
              <a:rPr lang="en-US" dirty="0"/>
              <a:t>does not have a N(0, 1) distribution (note that the population variance σ</a:t>
            </a:r>
            <a:r>
              <a:rPr lang="en-US" baseline="30000" dirty="0"/>
              <a:t>2</a:t>
            </a:r>
            <a:r>
              <a:rPr lang="en-US" dirty="0"/>
              <a:t> in Z has been replaced with the sample variance S</a:t>
            </a:r>
            <a:r>
              <a:rPr lang="en-US" baseline="30000" dirty="0"/>
              <a:t>2</a:t>
            </a:r>
            <a:r>
              <a:rPr lang="en-US" dirty="0"/>
              <a:t> in T). </a:t>
            </a:r>
          </a:p>
          <a:p>
            <a:r>
              <a:rPr lang="en-US" dirty="0"/>
              <a:t>Instead it has a Student’s t–distribution. </a:t>
            </a:r>
          </a:p>
          <a:p>
            <a:r>
              <a:rPr lang="en-US" dirty="0"/>
              <a:t>This distribution is similar to the N(0, 1) distribution in that it is symmetrical and bell–shaped, but it is more heavily tailed to allow for greater uncertainty in X¯ since the true variability is now unknown. </a:t>
            </a:r>
          </a:p>
          <a:p>
            <a:r>
              <a:rPr lang="en-US" dirty="0"/>
              <a:t>Its exact shape is determined by one parameter called the “</a:t>
            </a:r>
            <a:r>
              <a:rPr lang="en-US" dirty="0">
                <a:solidFill>
                  <a:srgbClr val="FF0000"/>
                </a:solidFill>
              </a:rPr>
              <a:t>degrees of freedom</a:t>
            </a:r>
            <a:r>
              <a:rPr lang="en-US" dirty="0"/>
              <a:t>”. </a:t>
            </a:r>
            <a:endParaRPr lang="en-IN" dirty="0"/>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2874EA1-F5F4-28D6-FB72-F3CA56CE72CF}"/>
                  </a:ext>
                </a:extLst>
              </p14:cNvPr>
              <p14:cNvContentPartPr/>
              <p14:nvPr/>
            </p14:nvContentPartPr>
            <p14:xfrm>
              <a:off x="1511280" y="2095560"/>
              <a:ext cx="10255680" cy="4115160"/>
            </p14:xfrm>
          </p:contentPart>
        </mc:Choice>
        <mc:Fallback xmlns="">
          <p:pic>
            <p:nvPicPr>
              <p:cNvPr id="8" name="Ink 7">
                <a:extLst>
                  <a:ext uri="{FF2B5EF4-FFF2-40B4-BE49-F238E27FC236}">
                    <a16:creationId xmlns:a16="http://schemas.microsoft.com/office/drawing/2014/main" id="{02874EA1-F5F4-28D6-FB72-F3CA56CE72CF}"/>
                  </a:ext>
                </a:extLst>
              </p:cNvPr>
              <p:cNvPicPr/>
              <p:nvPr/>
            </p:nvPicPr>
            <p:blipFill>
              <a:blip r:embed="rId6"/>
              <a:stretch>
                <a:fillRect/>
              </a:stretch>
            </p:blipFill>
            <p:spPr>
              <a:xfrm>
                <a:off x="1501920" y="2086200"/>
                <a:ext cx="10274400" cy="4133880"/>
              </a:xfrm>
              <a:prstGeom prst="rect">
                <a:avLst/>
              </a:prstGeom>
            </p:spPr>
          </p:pic>
        </mc:Fallback>
      </mc:AlternateContent>
    </p:spTree>
    <p:extLst>
      <p:ext uri="{BB962C8B-B14F-4D97-AF65-F5344CB8AC3E}">
        <p14:creationId xmlns:p14="http://schemas.microsoft.com/office/powerpoint/2010/main" val="2436918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86207" y="247650"/>
            <a:ext cx="6010275" cy="1485900"/>
          </a:xfrm>
          <a:prstGeom prst="rect">
            <a:avLst/>
          </a:prstGeom>
        </p:spPr>
      </p:pic>
      <p:pic>
        <p:nvPicPr>
          <p:cNvPr id="5" name="Picture 4"/>
          <p:cNvPicPr>
            <a:picLocks noChangeAspect="1"/>
          </p:cNvPicPr>
          <p:nvPr/>
        </p:nvPicPr>
        <p:blipFill>
          <a:blip r:embed="rId3"/>
          <a:stretch>
            <a:fillRect/>
          </a:stretch>
        </p:blipFill>
        <p:spPr>
          <a:xfrm>
            <a:off x="486207" y="1860983"/>
            <a:ext cx="5895975" cy="1381125"/>
          </a:xfrm>
          <a:prstGeom prst="rect">
            <a:avLst/>
          </a:prstGeom>
        </p:spPr>
      </p:pic>
      <p:sp>
        <p:nvSpPr>
          <p:cNvPr id="6" name="Rectangle 5"/>
          <p:cNvSpPr/>
          <p:nvPr/>
        </p:nvSpPr>
        <p:spPr>
          <a:xfrm>
            <a:off x="443344" y="3369541"/>
            <a:ext cx="6096000" cy="646331"/>
          </a:xfrm>
          <a:prstGeom prst="rect">
            <a:avLst/>
          </a:prstGeom>
        </p:spPr>
        <p:txBody>
          <a:bodyPr>
            <a:spAutoFit/>
          </a:bodyPr>
          <a:lstStyle/>
          <a:p>
            <a:r>
              <a:rPr lang="en-US" dirty="0"/>
              <a:t>We would look up the value in the t tables in the p column, or in this case the 5% column. </a:t>
            </a:r>
            <a:endParaRPr lang="en-IN" dirty="0"/>
          </a:p>
        </p:txBody>
      </p:sp>
      <p:sp>
        <p:nvSpPr>
          <p:cNvPr id="7" name="Rectangle 6"/>
          <p:cNvSpPr/>
          <p:nvPr/>
        </p:nvSpPr>
        <p:spPr>
          <a:xfrm>
            <a:off x="486207" y="4174535"/>
            <a:ext cx="6096000" cy="1477328"/>
          </a:xfrm>
          <a:prstGeom prst="rect">
            <a:avLst/>
          </a:prstGeom>
        </p:spPr>
        <p:txBody>
          <a:bodyPr>
            <a:spAutoFit/>
          </a:bodyPr>
          <a:lstStyle/>
          <a:p>
            <a:pPr algn="just"/>
            <a:r>
              <a:rPr lang="en-US" dirty="0"/>
              <a:t>We also need to know which row to look in. The rows are given as the degrees of freedom, </a:t>
            </a:r>
            <a:r>
              <a:rPr lang="el-GR" dirty="0">
                <a:latin typeface="Times New Roman" panose="02020603050405020304" pitchFamily="18" charset="0"/>
                <a:cs typeface="Times New Roman" panose="02020603050405020304" pitchFamily="18" charset="0"/>
              </a:rPr>
              <a:t>υ</a:t>
            </a:r>
            <a:r>
              <a:rPr lang="en-US" dirty="0"/>
              <a:t>, where </a:t>
            </a:r>
            <a:r>
              <a:rPr lang="el-GR" dirty="0">
                <a:latin typeface="Times New Roman" panose="02020603050405020304" pitchFamily="18" charset="0"/>
                <a:cs typeface="Times New Roman" panose="02020603050405020304" pitchFamily="18" charset="0"/>
              </a:rPr>
              <a:t>υ</a:t>
            </a:r>
            <a:r>
              <a:rPr lang="en-US" dirty="0">
                <a:latin typeface="Times New Roman" panose="02020603050405020304" pitchFamily="18" charset="0"/>
                <a:cs typeface="Times New Roman" panose="02020603050405020304" pitchFamily="18" charset="0"/>
              </a:rPr>
              <a:t> </a:t>
            </a:r>
            <a:r>
              <a:rPr lang="en-US" dirty="0"/>
              <a:t>= n − 1. Hence, if our sample was of size n = 10 and we were looking for the 95% confidence interval, we would look in the </a:t>
            </a:r>
            <a:r>
              <a:rPr lang="el-GR" dirty="0">
                <a:latin typeface="Times New Roman" panose="02020603050405020304" pitchFamily="18" charset="0"/>
                <a:cs typeface="Times New Roman" panose="02020603050405020304" pitchFamily="18" charset="0"/>
              </a:rPr>
              <a:t>υ</a:t>
            </a:r>
            <a:r>
              <a:rPr lang="en-US" dirty="0"/>
              <a:t> = 9 row and the p = 5% column to give us a value of 2.262 to use in our calculation. </a:t>
            </a:r>
            <a:endParaRPr lang="en-IN" dirty="0"/>
          </a:p>
        </p:txBody>
      </p:sp>
      <p:pic>
        <p:nvPicPr>
          <p:cNvPr id="8" name="Picture 7"/>
          <p:cNvPicPr>
            <a:picLocks noChangeAspect="1"/>
          </p:cNvPicPr>
          <p:nvPr/>
        </p:nvPicPr>
        <p:blipFill>
          <a:blip r:embed="rId4"/>
          <a:stretch>
            <a:fillRect/>
          </a:stretch>
        </p:blipFill>
        <p:spPr>
          <a:xfrm>
            <a:off x="6890326" y="9525"/>
            <a:ext cx="5301673" cy="6848475"/>
          </a:xfrm>
          <a:prstGeom prst="rect">
            <a:avLst/>
          </a:prstGeom>
        </p:spPr>
      </p:pic>
    </p:spTree>
    <p:extLst>
      <p:ext uri="{BB962C8B-B14F-4D97-AF65-F5344CB8AC3E}">
        <p14:creationId xmlns:p14="http://schemas.microsoft.com/office/powerpoint/2010/main" val="3573076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4" y="131817"/>
            <a:ext cx="11951855" cy="646331"/>
          </a:xfrm>
          <a:prstGeom prst="rect">
            <a:avLst/>
          </a:prstGeom>
        </p:spPr>
        <p:txBody>
          <a:bodyPr wrap="square">
            <a:spAutoFit/>
          </a:bodyPr>
          <a:lstStyle/>
          <a:p>
            <a:r>
              <a:rPr lang="en-US" dirty="0"/>
              <a:t>A sample of size 15 is taken from a larger population; the sample mean is calculated as 12 and the sample variance as 25. What is the 95% confidence interval for the population mean µ? </a:t>
            </a:r>
            <a:endParaRPr lang="en-IN" dirty="0"/>
          </a:p>
        </p:txBody>
      </p:sp>
      <p:pic>
        <p:nvPicPr>
          <p:cNvPr id="5" name="Picture 4"/>
          <p:cNvPicPr>
            <a:picLocks noChangeAspect="1"/>
          </p:cNvPicPr>
          <p:nvPr/>
        </p:nvPicPr>
        <p:blipFill>
          <a:blip r:embed="rId2"/>
          <a:stretch>
            <a:fillRect/>
          </a:stretch>
        </p:blipFill>
        <p:spPr>
          <a:xfrm>
            <a:off x="771380" y="920317"/>
            <a:ext cx="6086475" cy="433387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ADC3935-6789-1888-2A7F-88A735525452}"/>
                  </a:ext>
                </a:extLst>
              </p14:cNvPr>
              <p14:cNvContentPartPr/>
              <p14:nvPr/>
            </p14:nvContentPartPr>
            <p14:xfrm>
              <a:off x="6127920" y="1219320"/>
              <a:ext cx="4083120" cy="3765960"/>
            </p14:xfrm>
          </p:contentPart>
        </mc:Choice>
        <mc:Fallback xmlns="">
          <p:pic>
            <p:nvPicPr>
              <p:cNvPr id="2" name="Ink 1">
                <a:extLst>
                  <a:ext uri="{FF2B5EF4-FFF2-40B4-BE49-F238E27FC236}">
                    <a16:creationId xmlns:a16="http://schemas.microsoft.com/office/drawing/2014/main" id="{1ADC3935-6789-1888-2A7F-88A735525452}"/>
                  </a:ext>
                </a:extLst>
              </p:cNvPr>
              <p:cNvPicPr/>
              <p:nvPr/>
            </p:nvPicPr>
            <p:blipFill>
              <a:blip r:embed="rId4"/>
              <a:stretch>
                <a:fillRect/>
              </a:stretch>
            </p:blipFill>
            <p:spPr>
              <a:xfrm>
                <a:off x="6118560" y="1209960"/>
                <a:ext cx="4101840" cy="3784680"/>
              </a:xfrm>
              <a:prstGeom prst="rect">
                <a:avLst/>
              </a:prstGeom>
            </p:spPr>
          </p:pic>
        </mc:Fallback>
      </mc:AlternateContent>
    </p:spTree>
    <p:extLst>
      <p:ext uri="{BB962C8B-B14F-4D97-AF65-F5344CB8AC3E}">
        <p14:creationId xmlns:p14="http://schemas.microsoft.com/office/powerpoint/2010/main" val="2745271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grpSp>
        <p:nvGrpSpPr>
          <p:cNvPr id="261" name="Shape 261"/>
          <p:cNvGrpSpPr/>
          <p:nvPr/>
        </p:nvGrpSpPr>
        <p:grpSpPr>
          <a:xfrm>
            <a:off x="58" y="42883"/>
            <a:ext cx="12191997" cy="6809372"/>
            <a:chOff x="43" y="42883"/>
            <a:chExt cx="9143998" cy="6809372"/>
          </a:xfrm>
        </p:grpSpPr>
        <p:sp>
          <p:nvSpPr>
            <p:cNvPr id="262" name="Shape 262"/>
            <p:cNvSpPr/>
            <p:nvPr/>
          </p:nvSpPr>
          <p:spPr>
            <a:xfrm>
              <a:off x="43" y="42883"/>
              <a:ext cx="4272899" cy="1353600"/>
            </a:xfrm>
            <a:prstGeom prst="rect">
              <a:avLst/>
            </a:prstGeom>
            <a:gradFill>
              <a:gsLst>
                <a:gs pos="0">
                  <a:srgbClr val="0E478B"/>
                </a:gs>
                <a:gs pos="100000">
                  <a:srgbClr val="A2CCFD"/>
                </a:gs>
              </a:gsLst>
              <a:lin ang="16200037" scaled="0"/>
            </a:gradFill>
            <a:ln>
              <a:noFill/>
            </a:ln>
          </p:spPr>
          <p:txBody>
            <a:bodyPr lIns="445667" tIns="254667" rIns="445667" bIns="254667" anchor="ctr" anchorCtr="0">
              <a:noAutofit/>
            </a:bodyPr>
            <a:lstStyle/>
            <a:p>
              <a:pPr algn="ctr">
                <a:lnSpc>
                  <a:spcPct val="90000"/>
                </a:lnSpc>
                <a:spcAft>
                  <a:spcPts val="2193"/>
                </a:spcAft>
                <a:buSzPct val="25000"/>
              </a:pPr>
              <a:r>
                <a:rPr lang="en-GB" sz="6267">
                  <a:solidFill>
                    <a:schemeClr val="lt1"/>
                  </a:solidFill>
                  <a:latin typeface="Calibri"/>
                  <a:ea typeface="Calibri"/>
                  <a:cs typeface="Calibri"/>
                  <a:sym typeface="Calibri"/>
                </a:rPr>
                <a:t>Bayesian</a:t>
              </a:r>
            </a:p>
          </p:txBody>
        </p:sp>
        <p:sp>
          <p:nvSpPr>
            <p:cNvPr id="263" name="Shape 263"/>
            <p:cNvSpPr/>
            <p:nvPr/>
          </p:nvSpPr>
          <p:spPr>
            <a:xfrm>
              <a:off x="43" y="1396484"/>
              <a:ext cx="4272899" cy="5418600"/>
            </a:xfrm>
            <a:prstGeom prst="rect">
              <a:avLst/>
            </a:prstGeom>
            <a:solidFill>
              <a:srgbClr val="D1DAE4">
                <a:alpha val="89800"/>
              </a:srgbClr>
            </a:solidFill>
            <a:ln w="9525" cap="flat">
              <a:solidFill>
                <a:srgbClr val="D1DAE4">
                  <a:alpha val="89800"/>
                </a:srgbClr>
              </a:solidFill>
              <a:prstDash val="solid"/>
              <a:round/>
              <a:headEnd type="none" w="med" len="med"/>
              <a:tailEnd type="none" w="med" len="med"/>
            </a:ln>
          </p:spPr>
          <p:txBody>
            <a:bodyPr lIns="334233" tIns="334233" rIns="445667" bIns="501367" anchor="t" anchorCtr="0">
              <a:noAutofit/>
            </a:bodyPr>
            <a:lstStyle/>
            <a:p>
              <a:pPr marL="609585" indent="-507987">
                <a:lnSpc>
                  <a:spcPct val="90000"/>
                </a:lnSpc>
                <a:buClr>
                  <a:srgbClr val="000000"/>
                </a:buClr>
                <a:buSzPct val="100000"/>
                <a:buFont typeface="Calibri"/>
                <a:buChar char="●"/>
              </a:pPr>
              <a:r>
                <a:rPr lang="en-GB" sz="3200" dirty="0">
                  <a:solidFill>
                    <a:schemeClr val="dk1"/>
                  </a:solidFill>
                  <a:latin typeface="Calibri"/>
                  <a:ea typeface="Calibri"/>
                  <a:cs typeface="Calibri"/>
                  <a:sym typeface="Calibri"/>
                </a:rPr>
                <a:t>Prior knowledge</a:t>
              </a:r>
            </a:p>
            <a:p>
              <a:endParaRPr lang="en-GB" sz="1333" dirty="0">
                <a:solidFill>
                  <a:schemeClr val="dk1"/>
                </a:solidFill>
                <a:latin typeface="Calibri"/>
                <a:ea typeface="Calibri"/>
                <a:cs typeface="Calibri"/>
                <a:sym typeface="Calibri"/>
              </a:endParaRPr>
            </a:p>
            <a:p>
              <a:pPr marL="609585" indent="-507987">
                <a:lnSpc>
                  <a:spcPct val="90000"/>
                </a:lnSpc>
                <a:spcBef>
                  <a:spcPts val="940"/>
                </a:spcBef>
                <a:buClr>
                  <a:srgbClr val="000000"/>
                </a:buClr>
                <a:buSzPct val="100000"/>
                <a:buFont typeface="Calibri"/>
                <a:buChar char="●"/>
              </a:pPr>
              <a:r>
                <a:rPr lang="en-GB" sz="3200" dirty="0">
                  <a:solidFill>
                    <a:schemeClr val="dk1"/>
                  </a:solidFill>
                  <a:latin typeface="Calibri"/>
                  <a:ea typeface="Calibri"/>
                  <a:cs typeface="Calibri"/>
                  <a:sym typeface="Calibri"/>
                </a:rPr>
                <a:t>Updatable with new information</a:t>
              </a:r>
            </a:p>
            <a:p>
              <a:endParaRPr lang="en-GB" sz="1333" dirty="0">
                <a:solidFill>
                  <a:schemeClr val="dk1"/>
                </a:solidFill>
                <a:latin typeface="Calibri"/>
                <a:ea typeface="Calibri"/>
                <a:cs typeface="Calibri"/>
                <a:sym typeface="Calibri"/>
              </a:endParaRPr>
            </a:p>
            <a:p>
              <a:pPr marL="609585" indent="-507987">
                <a:lnSpc>
                  <a:spcPct val="90000"/>
                </a:lnSpc>
                <a:buClr>
                  <a:schemeClr val="dk1"/>
                </a:buClr>
                <a:buSzPct val="100000"/>
                <a:buFont typeface="Calibri"/>
                <a:buChar char="●"/>
              </a:pPr>
              <a:r>
                <a:rPr lang="en-GB" sz="3200" dirty="0">
                  <a:solidFill>
                    <a:schemeClr val="dk1"/>
                  </a:solidFill>
                  <a:latin typeface="Calibri"/>
                  <a:ea typeface="Calibri"/>
                  <a:cs typeface="Calibri"/>
                  <a:sym typeface="Calibri"/>
                </a:rPr>
                <a:t>Data are fixed</a:t>
              </a:r>
            </a:p>
            <a:p>
              <a:endParaRPr lang="en-GB" sz="1333" dirty="0">
                <a:solidFill>
                  <a:schemeClr val="dk1"/>
                </a:solidFill>
                <a:latin typeface="Calibri"/>
                <a:ea typeface="Calibri"/>
                <a:cs typeface="Calibri"/>
                <a:sym typeface="Calibri"/>
              </a:endParaRPr>
            </a:p>
            <a:p>
              <a:pPr marL="609585" indent="-507987">
                <a:lnSpc>
                  <a:spcPct val="90000"/>
                </a:lnSpc>
                <a:buClr>
                  <a:schemeClr val="dk1"/>
                </a:buClr>
                <a:buSzPct val="100000"/>
                <a:buFont typeface="Calibri"/>
                <a:buChar char="●"/>
              </a:pPr>
              <a:r>
                <a:rPr lang="en-GB" sz="3200" dirty="0">
                  <a:solidFill>
                    <a:schemeClr val="dk1"/>
                  </a:solidFill>
                  <a:latin typeface="Calibri"/>
                  <a:ea typeface="Calibri"/>
                  <a:cs typeface="Calibri"/>
                  <a:sym typeface="Calibri"/>
                </a:rPr>
                <a:t>Parameters are described probabilistically</a:t>
              </a:r>
            </a:p>
            <a:p>
              <a:endParaRPr lang="en-GB" sz="1333" dirty="0">
                <a:solidFill>
                  <a:schemeClr val="dk1"/>
                </a:solidFill>
                <a:latin typeface="Calibri"/>
                <a:ea typeface="Calibri"/>
                <a:cs typeface="Calibri"/>
                <a:sym typeface="Calibri"/>
              </a:endParaRPr>
            </a:p>
            <a:p>
              <a:pPr marL="609585" indent="-507987">
                <a:lnSpc>
                  <a:spcPct val="90000"/>
                </a:lnSpc>
                <a:spcBef>
                  <a:spcPts val="940"/>
                </a:spcBef>
                <a:spcAft>
                  <a:spcPts val="940"/>
                </a:spcAft>
                <a:buClr>
                  <a:srgbClr val="000000"/>
                </a:buClr>
                <a:buSzPct val="100000"/>
                <a:buFont typeface="Calibri"/>
                <a:buChar char="●"/>
              </a:pPr>
              <a:r>
                <a:rPr lang="en-GB" sz="3200" dirty="0">
                  <a:solidFill>
                    <a:schemeClr val="dk1"/>
                  </a:solidFill>
                  <a:latin typeface="Calibri"/>
                  <a:ea typeface="Calibri"/>
                  <a:cs typeface="Calibri"/>
                  <a:sym typeface="Calibri"/>
                </a:rPr>
                <a:t>Complex to compute</a:t>
              </a:r>
            </a:p>
          </p:txBody>
        </p:sp>
        <p:sp>
          <p:nvSpPr>
            <p:cNvPr id="264" name="Shape 264"/>
            <p:cNvSpPr/>
            <p:nvPr/>
          </p:nvSpPr>
          <p:spPr>
            <a:xfrm>
              <a:off x="4871098" y="42883"/>
              <a:ext cx="4272899" cy="1353600"/>
            </a:xfrm>
            <a:prstGeom prst="rect">
              <a:avLst/>
            </a:prstGeom>
            <a:gradFill>
              <a:gsLst>
                <a:gs pos="0">
                  <a:srgbClr val="0E478B"/>
                </a:gs>
                <a:gs pos="100000">
                  <a:srgbClr val="A2CCFD"/>
                </a:gs>
              </a:gsLst>
              <a:lin ang="16200037" scaled="0"/>
            </a:gradFill>
            <a:ln>
              <a:noFill/>
            </a:ln>
          </p:spPr>
          <p:txBody>
            <a:bodyPr lIns="445667" tIns="254667" rIns="445667" bIns="254667" anchor="ctr" anchorCtr="0">
              <a:noAutofit/>
            </a:bodyPr>
            <a:lstStyle/>
            <a:p>
              <a:pPr algn="ctr">
                <a:lnSpc>
                  <a:spcPct val="90000"/>
                </a:lnSpc>
                <a:spcAft>
                  <a:spcPts val="2193"/>
                </a:spcAft>
                <a:buSzPct val="25000"/>
              </a:pPr>
              <a:r>
                <a:rPr lang="en-GB" sz="6267">
                  <a:solidFill>
                    <a:schemeClr val="lt1"/>
                  </a:solidFill>
                  <a:latin typeface="Calibri"/>
                  <a:ea typeface="Calibri"/>
                  <a:cs typeface="Calibri"/>
                  <a:sym typeface="Calibri"/>
                </a:rPr>
                <a:t>Frequentist</a:t>
              </a:r>
            </a:p>
          </p:txBody>
        </p:sp>
        <p:sp>
          <p:nvSpPr>
            <p:cNvPr id="265" name="Shape 265"/>
            <p:cNvSpPr/>
            <p:nvPr/>
          </p:nvSpPr>
          <p:spPr>
            <a:xfrm>
              <a:off x="4871142" y="1433655"/>
              <a:ext cx="4272899" cy="5418600"/>
            </a:xfrm>
            <a:prstGeom prst="rect">
              <a:avLst/>
            </a:prstGeom>
            <a:solidFill>
              <a:srgbClr val="D1DAE4">
                <a:alpha val="89800"/>
              </a:srgbClr>
            </a:solidFill>
            <a:ln w="9525" cap="flat">
              <a:solidFill>
                <a:srgbClr val="D1DAE4">
                  <a:alpha val="89800"/>
                </a:srgbClr>
              </a:solidFill>
              <a:prstDash val="solid"/>
              <a:round/>
              <a:headEnd type="none" w="med" len="med"/>
              <a:tailEnd type="none" w="med" len="med"/>
            </a:ln>
          </p:spPr>
          <p:txBody>
            <a:bodyPr lIns="334233" tIns="334233" rIns="445667" bIns="501367" anchor="t" anchorCtr="0">
              <a:noAutofit/>
            </a:bodyPr>
            <a:lstStyle/>
            <a:p>
              <a:pPr marL="609585" indent="-507987">
                <a:lnSpc>
                  <a:spcPct val="90000"/>
                </a:lnSpc>
                <a:buClr>
                  <a:srgbClr val="000000"/>
                </a:buClr>
                <a:buSzPct val="100000"/>
                <a:buFont typeface="Calibri"/>
                <a:buChar char="●"/>
              </a:pPr>
              <a:r>
                <a:rPr lang="en-GB" sz="3200" dirty="0">
                  <a:solidFill>
                    <a:schemeClr val="dk1"/>
                  </a:solidFill>
                  <a:latin typeface="Calibri"/>
                  <a:ea typeface="Calibri"/>
                  <a:cs typeface="Calibri"/>
                  <a:sym typeface="Calibri"/>
                </a:rPr>
                <a:t>No prior information to model</a:t>
              </a:r>
            </a:p>
            <a:p>
              <a:endParaRPr lang="en-GB" sz="1333" dirty="0">
                <a:solidFill>
                  <a:schemeClr val="dk1"/>
                </a:solidFill>
                <a:latin typeface="Calibri"/>
                <a:ea typeface="Calibri"/>
                <a:cs typeface="Calibri"/>
                <a:sym typeface="Calibri"/>
              </a:endParaRPr>
            </a:p>
            <a:p>
              <a:pPr marL="609585" indent="-507987">
                <a:lnSpc>
                  <a:spcPct val="90000"/>
                </a:lnSpc>
                <a:buClr>
                  <a:schemeClr val="dk1"/>
                </a:buClr>
                <a:buSzPct val="100000"/>
                <a:buFont typeface="Calibri"/>
                <a:buChar char="●"/>
              </a:pPr>
              <a:r>
                <a:rPr lang="en-GB" sz="3200" dirty="0">
                  <a:solidFill>
                    <a:schemeClr val="dk1"/>
                  </a:solidFill>
                  <a:latin typeface="Calibri"/>
                  <a:ea typeface="Calibri"/>
                  <a:cs typeface="Calibri"/>
                  <a:sym typeface="Calibri"/>
                </a:rPr>
                <a:t>Data is a repeatable random sample</a:t>
              </a:r>
            </a:p>
            <a:p>
              <a:endParaRPr lang="en-GB" sz="1333" dirty="0">
                <a:solidFill>
                  <a:schemeClr val="dk1"/>
                </a:solidFill>
                <a:latin typeface="Calibri"/>
                <a:ea typeface="Calibri"/>
                <a:cs typeface="Calibri"/>
                <a:sym typeface="Calibri"/>
              </a:endParaRPr>
            </a:p>
            <a:p>
              <a:pPr marL="609585" indent="-507987">
                <a:lnSpc>
                  <a:spcPct val="90000"/>
                </a:lnSpc>
                <a:buClr>
                  <a:schemeClr val="dk1"/>
                </a:buClr>
                <a:buSzPct val="100000"/>
                <a:buFont typeface="Calibri"/>
                <a:buChar char="●"/>
              </a:pPr>
              <a:r>
                <a:rPr lang="en-GB" sz="3200" dirty="0">
                  <a:solidFill>
                    <a:schemeClr val="dk1"/>
                  </a:solidFill>
                  <a:latin typeface="Calibri"/>
                  <a:ea typeface="Calibri"/>
                  <a:cs typeface="Calibri"/>
                  <a:sym typeface="Calibri"/>
                </a:rPr>
                <a:t>Parameters are fixed</a:t>
              </a:r>
            </a:p>
            <a:p>
              <a:endParaRPr lang="en-GB" sz="1333" dirty="0">
                <a:solidFill>
                  <a:schemeClr val="dk1"/>
                </a:solidFill>
                <a:latin typeface="Calibri"/>
                <a:ea typeface="Calibri"/>
                <a:cs typeface="Calibri"/>
                <a:sym typeface="Calibri"/>
              </a:endParaRPr>
            </a:p>
            <a:p>
              <a:pPr marL="609585" indent="-507987">
                <a:lnSpc>
                  <a:spcPct val="90000"/>
                </a:lnSpc>
                <a:spcBef>
                  <a:spcPts val="940"/>
                </a:spcBef>
                <a:buClr>
                  <a:srgbClr val="000000"/>
                </a:buClr>
                <a:buSzPct val="100000"/>
                <a:buFont typeface="Calibri"/>
                <a:buChar char="●"/>
              </a:pPr>
              <a:r>
                <a:rPr lang="en-GB" sz="3200" dirty="0">
                  <a:solidFill>
                    <a:schemeClr val="dk1"/>
                  </a:solidFill>
                  <a:latin typeface="Calibri"/>
                  <a:ea typeface="Calibri"/>
                  <a:cs typeface="Calibri"/>
                  <a:sym typeface="Calibri"/>
                </a:rPr>
                <a:t>Easy to compute</a:t>
              </a:r>
            </a:p>
          </p:txBody>
        </p:sp>
      </p:grpSp>
    </p:spTree>
    <p:extLst>
      <p:ext uri="{BB962C8B-B14F-4D97-AF65-F5344CB8AC3E}">
        <p14:creationId xmlns:p14="http://schemas.microsoft.com/office/powerpoint/2010/main" val="1481561361"/>
      </p:ext>
    </p:extLst>
  </p:cSld>
  <p:clrMapOvr>
    <a:masterClrMapping/>
  </p:clrMapOvr>
  <p:transition spd="slow">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2460" y="62198"/>
            <a:ext cx="5991225" cy="2476500"/>
          </a:xfrm>
          <a:prstGeom prst="rect">
            <a:avLst/>
          </a:prstGeom>
        </p:spPr>
      </p:pic>
      <p:pic>
        <p:nvPicPr>
          <p:cNvPr id="6" name="Picture 5"/>
          <p:cNvPicPr>
            <a:picLocks noChangeAspect="1"/>
          </p:cNvPicPr>
          <p:nvPr/>
        </p:nvPicPr>
        <p:blipFill>
          <a:blip r:embed="rId3"/>
          <a:stretch>
            <a:fillRect/>
          </a:stretch>
        </p:blipFill>
        <p:spPr>
          <a:xfrm>
            <a:off x="172460" y="5303747"/>
            <a:ext cx="5915025" cy="1607416"/>
          </a:xfrm>
          <a:prstGeom prst="rect">
            <a:avLst/>
          </a:prstGeom>
        </p:spPr>
      </p:pic>
      <p:cxnSp>
        <p:nvCxnSpPr>
          <p:cNvPr id="9" name="Straight Connector 8"/>
          <p:cNvCxnSpPr/>
          <p:nvPr/>
        </p:nvCxnSpPr>
        <p:spPr>
          <a:xfrm>
            <a:off x="6262255" y="0"/>
            <a:ext cx="68984" cy="685800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4"/>
          <a:stretch>
            <a:fillRect/>
          </a:stretch>
        </p:blipFill>
        <p:spPr>
          <a:xfrm>
            <a:off x="6383340" y="5387542"/>
            <a:ext cx="5771716" cy="666750"/>
          </a:xfrm>
          <a:prstGeom prst="rect">
            <a:avLst/>
          </a:prstGeom>
        </p:spPr>
      </p:pic>
      <p:pic>
        <p:nvPicPr>
          <p:cNvPr id="11" name="Picture 10"/>
          <p:cNvPicPr>
            <a:picLocks noChangeAspect="1"/>
          </p:cNvPicPr>
          <p:nvPr/>
        </p:nvPicPr>
        <p:blipFill>
          <a:blip r:embed="rId5"/>
          <a:stretch>
            <a:fillRect/>
          </a:stretch>
        </p:blipFill>
        <p:spPr>
          <a:xfrm>
            <a:off x="145328" y="2701207"/>
            <a:ext cx="5915025" cy="2581275"/>
          </a:xfrm>
          <a:prstGeom prst="rect">
            <a:avLst/>
          </a:prstGeom>
        </p:spPr>
      </p:pic>
      <p:pic>
        <p:nvPicPr>
          <p:cNvPr id="12" name="Picture 11"/>
          <p:cNvPicPr>
            <a:picLocks noChangeAspect="1"/>
          </p:cNvPicPr>
          <p:nvPr/>
        </p:nvPicPr>
        <p:blipFill>
          <a:blip r:embed="rId6"/>
          <a:stretch>
            <a:fillRect/>
          </a:stretch>
        </p:blipFill>
        <p:spPr>
          <a:xfrm>
            <a:off x="6374823" y="1354468"/>
            <a:ext cx="5695588" cy="4000500"/>
          </a:xfrm>
          <a:prstGeom prst="rect">
            <a:avLst/>
          </a:prstGeom>
        </p:spPr>
      </p:pic>
    </p:spTree>
    <p:extLst>
      <p:ext uri="{BB962C8B-B14F-4D97-AF65-F5344CB8AC3E}">
        <p14:creationId xmlns:p14="http://schemas.microsoft.com/office/powerpoint/2010/main" val="33078416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Robustness</a:t>
            </a:r>
          </a:p>
        </p:txBody>
      </p:sp>
      <p:sp>
        <p:nvSpPr>
          <p:cNvPr id="3" name="Content Placeholder 2"/>
          <p:cNvSpPr>
            <a:spLocks noGrp="1"/>
          </p:cNvSpPr>
          <p:nvPr>
            <p:ph idx="1"/>
          </p:nvPr>
        </p:nvSpPr>
        <p:spPr/>
        <p:txBody>
          <a:bodyPr/>
          <a:lstStyle/>
          <a:p>
            <a:pPr algn="just"/>
            <a:r>
              <a:rPr lang="en-US" dirty="0"/>
              <a:t>Bayesian robustness refers to the property of Bayesian statistical methods to provide stable and reliable inference even when the assumptions of the model are violated to some extent. </a:t>
            </a:r>
          </a:p>
          <a:p>
            <a:pPr algn="just"/>
            <a:r>
              <a:rPr lang="en-US" dirty="0"/>
              <a:t>In other words, Bayesian methods are designed to handle uncertainty in model assumptions and data by incorporating prior information, which can lead to more stable and credible results compared to some frequentist methods that might be sensitive to violations of assumptions.</a:t>
            </a:r>
            <a:endParaRPr lang="en-IN" dirty="0"/>
          </a:p>
        </p:txBody>
      </p:sp>
    </p:spTree>
    <p:extLst>
      <p:ext uri="{BB962C8B-B14F-4D97-AF65-F5344CB8AC3E}">
        <p14:creationId xmlns:p14="http://schemas.microsoft.com/office/powerpoint/2010/main" val="23672534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 about Bayesian robustness</a:t>
            </a:r>
            <a:endParaRPr lang="en-IN" dirty="0"/>
          </a:p>
        </p:txBody>
      </p:sp>
      <p:sp>
        <p:nvSpPr>
          <p:cNvPr id="3" name="Content Placeholder 2"/>
          <p:cNvSpPr>
            <a:spLocks noGrp="1"/>
          </p:cNvSpPr>
          <p:nvPr>
            <p:ph idx="1"/>
          </p:nvPr>
        </p:nvSpPr>
        <p:spPr>
          <a:xfrm>
            <a:off x="838200" y="1413164"/>
            <a:ext cx="10515600" cy="5444836"/>
          </a:xfrm>
        </p:spPr>
        <p:txBody>
          <a:bodyPr>
            <a:normAutofit fontScale="62500" lnSpcReduction="20000"/>
          </a:bodyPr>
          <a:lstStyle/>
          <a:p>
            <a:pPr algn="just"/>
            <a:r>
              <a:rPr lang="en-US" b="1" dirty="0"/>
              <a:t>Prior Distribution:</a:t>
            </a:r>
            <a:r>
              <a:rPr lang="en-US" dirty="0"/>
              <a:t> Bayesian analysis involves specifying a prior distribution that reflects your beliefs or information about the parameters before observing the data. A strong prior can help regularize the estimates and make them more robust to outliers and deviations from assumptions.</a:t>
            </a:r>
          </a:p>
          <a:p>
            <a:pPr algn="just"/>
            <a:r>
              <a:rPr lang="en-US" b="1" dirty="0"/>
              <a:t>Posterior Distribution:</a:t>
            </a:r>
            <a:r>
              <a:rPr lang="en-US" dirty="0"/>
              <a:t> The Bayesian approach updates the prior beliefs with observed data to obtain the posterior distribution of the parameters. This posterior distribution takes into account both the data and the prior, allowing for a more nuanced understanding of uncertainty.</a:t>
            </a:r>
          </a:p>
          <a:p>
            <a:pPr algn="just"/>
            <a:r>
              <a:rPr lang="en-US" b="1" dirty="0"/>
              <a:t>Small Sample Sizes:</a:t>
            </a:r>
            <a:r>
              <a:rPr lang="en-US" dirty="0"/>
              <a:t> Bayesian methods can perform well with small sample sizes because the prior information can play a substantial role in shaping the posterior distribution, which helps stabilize the estimates.</a:t>
            </a:r>
          </a:p>
          <a:p>
            <a:pPr algn="just"/>
            <a:r>
              <a:rPr lang="en-US" b="1" dirty="0"/>
              <a:t>Model Misspecification:</a:t>
            </a:r>
            <a:r>
              <a:rPr lang="en-US" dirty="0"/>
              <a:t> Bayesian methods can handle certain types of model misspecification because they integrate over the uncertainty in the model space. If the true data-generating process is different from the assumed model, Bayesian methods can still provide reasonable estimates by incorporating prior information.</a:t>
            </a:r>
          </a:p>
          <a:p>
            <a:pPr algn="just"/>
            <a:r>
              <a:rPr lang="en-US" b="1" dirty="0"/>
              <a:t>Robust Priors:</a:t>
            </a:r>
            <a:r>
              <a:rPr lang="en-US" dirty="0"/>
              <a:t> Robust Bayesian priors are chosen to be less sensitive to extreme values or outliers. These priors help mitigate the influence of unusual observations on the parameter estimates.</a:t>
            </a:r>
          </a:p>
          <a:p>
            <a:pPr algn="just"/>
            <a:r>
              <a:rPr lang="en-US" b="1" dirty="0"/>
              <a:t>Sensitivity Analysis:</a:t>
            </a:r>
            <a:r>
              <a:rPr lang="en-US" dirty="0"/>
              <a:t> Bayesian robustness can be assessed through sensitivity analysis. This involves examining how the results change when different prior distributions are used or when assumptions are altered.</a:t>
            </a:r>
          </a:p>
          <a:p>
            <a:pPr algn="just"/>
            <a:r>
              <a:rPr lang="en-US" b="1" dirty="0"/>
              <a:t>Hierarchical Models:</a:t>
            </a:r>
            <a:r>
              <a:rPr lang="en-US" dirty="0"/>
              <a:t> Hierarchical Bayesian models are particularly useful for robust analysis. They allow for information to be borrowed from related groups or populations, leading to more stable parameter estimates.</a:t>
            </a:r>
          </a:p>
          <a:p>
            <a:pPr algn="just"/>
            <a:r>
              <a:rPr lang="en-US" b="1" dirty="0"/>
              <a:t>Markov Chain Monte Carlo (MCMC):</a:t>
            </a:r>
            <a:r>
              <a:rPr lang="en-US" dirty="0"/>
              <a:t> MCMC methods, commonly used in Bayesian analysis, enable the exploration of complex posterior distributions, which is useful when dealing with robustness issues.</a:t>
            </a:r>
          </a:p>
          <a:p>
            <a:endParaRPr lang="en-IN" dirty="0"/>
          </a:p>
        </p:txBody>
      </p:sp>
    </p:spTree>
    <p:extLst>
      <p:ext uri="{BB962C8B-B14F-4D97-AF65-F5344CB8AC3E}">
        <p14:creationId xmlns:p14="http://schemas.microsoft.com/office/powerpoint/2010/main" val="114099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Conjugate Prior</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a:t>In Bayesian statistics, a </a:t>
            </a:r>
            <a:r>
              <a:rPr lang="en-US" dirty="0">
                <a:solidFill>
                  <a:srgbClr val="FF0000"/>
                </a:solidFill>
              </a:rPr>
              <a:t>conjugate prior </a:t>
            </a:r>
            <a:r>
              <a:rPr lang="en-US" dirty="0"/>
              <a:t>is a type of prior distribution that, when combined with a specific likelihood function, results in a posterior distribution that has the same functional form as the prior distribution. </a:t>
            </a:r>
          </a:p>
          <a:p>
            <a:pPr algn="just"/>
            <a:r>
              <a:rPr lang="en-US" dirty="0"/>
              <a:t>This leads to analytical tractability and simplifies the process of updating beliefs based on new data.</a:t>
            </a:r>
          </a:p>
          <a:p>
            <a:pPr algn="just"/>
            <a:r>
              <a:rPr lang="en-US" dirty="0"/>
              <a:t>When a prior distribution is conjugate to a likelihood function, the resulting posterior distribution is also in the same family of distributions, which makes calculations much easier compared to situations where the posterior doesn't have a known analytical form.</a:t>
            </a:r>
          </a:p>
          <a:p>
            <a:pPr algn="just"/>
            <a:r>
              <a:rPr lang="en-US" dirty="0"/>
              <a:t>For example, if you have a likelihood function that follows a Gaussian (normal) distribution and you choose a conjugate prior that is also a Gaussian distribution, the posterior distribution will also be a Gaussian distribution. </a:t>
            </a:r>
          </a:p>
          <a:p>
            <a:pPr algn="just"/>
            <a:r>
              <a:rPr lang="en-US" dirty="0"/>
              <a:t>This property is particularly helpful in situations where you want to perform Bayesian analysis analytically rather than relying on numerical approximation methods.</a:t>
            </a:r>
          </a:p>
          <a:p>
            <a:endParaRPr lang="en-IN" dirty="0"/>
          </a:p>
        </p:txBody>
      </p:sp>
    </p:spTree>
    <p:extLst>
      <p:ext uri="{BB962C8B-B14F-4D97-AF65-F5344CB8AC3E}">
        <p14:creationId xmlns:p14="http://schemas.microsoft.com/office/powerpoint/2010/main" val="3107784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Conjugate Priors</a:t>
            </a:r>
            <a:endParaRPr lang="en-IN" dirty="0"/>
          </a:p>
        </p:txBody>
      </p:sp>
      <p:sp>
        <p:nvSpPr>
          <p:cNvPr id="3" name="Content Placeholder 2"/>
          <p:cNvSpPr>
            <a:spLocks noGrp="1"/>
          </p:cNvSpPr>
          <p:nvPr>
            <p:ph idx="1"/>
          </p:nvPr>
        </p:nvSpPr>
        <p:spPr/>
        <p:txBody>
          <a:bodyPr/>
          <a:lstStyle/>
          <a:p>
            <a:pPr algn="just"/>
            <a:r>
              <a:rPr lang="en-US" b="1" dirty="0"/>
              <a:t>Normal Distribution:</a:t>
            </a:r>
            <a:r>
              <a:rPr lang="en-US" dirty="0"/>
              <a:t> The conjugate prior for the mean of a normal distribution is another normal distribution. This is often referred to as a Normal-Gamma prior, where the parameters of the normal distribution are updated based on the sample mean and variance.</a:t>
            </a:r>
          </a:p>
          <a:p>
            <a:pPr algn="just"/>
            <a:r>
              <a:rPr lang="en-US" b="1" dirty="0"/>
              <a:t>Poisson Distribution:</a:t>
            </a:r>
            <a:r>
              <a:rPr lang="en-US" dirty="0"/>
              <a:t> The conjugate prior for the rate parameter of a Poisson distribution is the Gamma distribution.</a:t>
            </a:r>
          </a:p>
          <a:p>
            <a:pPr algn="just"/>
            <a:r>
              <a:rPr lang="en-US" b="1" dirty="0"/>
              <a:t>Binomial Distribution:</a:t>
            </a:r>
            <a:r>
              <a:rPr lang="en-US" dirty="0"/>
              <a:t> The conjugate prior for the probability parameter of a binomial distribution is the Beta distribution.</a:t>
            </a:r>
          </a:p>
          <a:p>
            <a:pPr algn="just"/>
            <a:r>
              <a:rPr lang="en-US" b="1" dirty="0"/>
              <a:t>Exponential Distribution:</a:t>
            </a:r>
            <a:r>
              <a:rPr lang="en-US" dirty="0"/>
              <a:t> The conjugate prior for the rate parameter of an exponential distribution is the Gamma distribution.</a:t>
            </a:r>
          </a:p>
          <a:p>
            <a:endParaRPr lang="en-IN" dirty="0"/>
          </a:p>
        </p:txBody>
      </p:sp>
    </p:spTree>
    <p:extLst>
      <p:ext uri="{BB962C8B-B14F-4D97-AF65-F5344CB8AC3E}">
        <p14:creationId xmlns:p14="http://schemas.microsoft.com/office/powerpoint/2010/main" val="28701443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Mixtures of Conjugate Priors</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Mixtures of conjugate priors are a concept in Bayesian statistics that involves combining multiple conjugate prior distributions to create a more flexible and versatile prior distribution for a Bayesian model. </a:t>
            </a:r>
          </a:p>
          <a:p>
            <a:pPr algn="just"/>
            <a:r>
              <a:rPr lang="en-US" dirty="0"/>
              <a:t>This approach is used when the data being analyzed come from a distribution that does not have a single, well-defined conjugate prior, or when there is uncertainty about which specific conjugate prior is appropriate.</a:t>
            </a:r>
          </a:p>
          <a:p>
            <a:pPr algn="just"/>
            <a:r>
              <a:rPr lang="en-US" dirty="0"/>
              <a:t>Conjugate priors are chosen for their mathematical convenience, as they lead to posterior distributions that have the same functional form as the prior. </a:t>
            </a:r>
          </a:p>
          <a:p>
            <a:pPr algn="just"/>
            <a:r>
              <a:rPr lang="en-US" dirty="0"/>
              <a:t>However, in many cases, the true distribution of the data might not match any single conjugate prior distribution. </a:t>
            </a:r>
          </a:p>
          <a:p>
            <a:pPr algn="just"/>
            <a:r>
              <a:rPr lang="en-US" dirty="0"/>
              <a:t>Mixtures of conjugate priors provide a way to account for this uncertainty by using a weighted combination of different conjugate priors.</a:t>
            </a:r>
          </a:p>
          <a:p>
            <a:endParaRPr lang="en-IN" dirty="0"/>
          </a:p>
        </p:txBody>
      </p:sp>
    </p:spTree>
    <p:extLst>
      <p:ext uri="{BB962C8B-B14F-4D97-AF65-F5344CB8AC3E}">
        <p14:creationId xmlns:p14="http://schemas.microsoft.com/office/powerpoint/2010/main" val="1011258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Mixtures of Conjugate Pairs Work?</a:t>
            </a:r>
            <a:endParaRPr lang="en-IN" dirty="0"/>
          </a:p>
        </p:txBody>
      </p:sp>
      <p:sp>
        <p:nvSpPr>
          <p:cNvPr id="3" name="Content Placeholder 2"/>
          <p:cNvSpPr>
            <a:spLocks noGrp="1"/>
          </p:cNvSpPr>
          <p:nvPr>
            <p:ph idx="1"/>
          </p:nvPr>
        </p:nvSpPr>
        <p:spPr>
          <a:xfrm>
            <a:off x="838200" y="1376218"/>
            <a:ext cx="10515600" cy="5338618"/>
          </a:xfrm>
        </p:spPr>
        <p:txBody>
          <a:bodyPr>
            <a:normAutofit fontScale="70000" lnSpcReduction="20000"/>
          </a:bodyPr>
          <a:lstStyle/>
          <a:p>
            <a:pPr marL="514350" indent="-514350" algn="just">
              <a:buFont typeface="+mj-lt"/>
              <a:buAutoNum type="arabicPeriod"/>
            </a:pPr>
            <a:r>
              <a:rPr lang="en-US" b="1" dirty="0"/>
              <a:t>Combining Priors:</a:t>
            </a:r>
            <a:r>
              <a:rPr lang="en-US" dirty="0"/>
              <a:t> Suppose you have a Bayesian model where you need to specify a prior distribution for a parameter, but you're not sure which single conjugate prior is the best fit for your data. Instead of choosing one, you consider a mixture of several conjugate priors.</a:t>
            </a:r>
          </a:p>
          <a:p>
            <a:pPr marL="514350" indent="-514350" algn="just">
              <a:buFont typeface="+mj-lt"/>
              <a:buAutoNum type="arabicPeriod"/>
            </a:pPr>
            <a:r>
              <a:rPr lang="en-US" b="1" dirty="0"/>
              <a:t>Weighting Priors:</a:t>
            </a:r>
            <a:r>
              <a:rPr lang="en-US" dirty="0"/>
              <a:t> Each individual conjugate prior is assigned a weight that represents your belief in its relevance or appropriateness. The weights could be based on domain knowledge, prior experience, or other considerations.</a:t>
            </a:r>
          </a:p>
          <a:p>
            <a:pPr marL="514350" indent="-514350" algn="just">
              <a:buFont typeface="+mj-lt"/>
              <a:buAutoNum type="arabicPeriod"/>
            </a:pPr>
            <a:r>
              <a:rPr lang="en-US" b="1" dirty="0"/>
              <a:t>Flexibility:</a:t>
            </a:r>
            <a:r>
              <a:rPr lang="en-US" dirty="0"/>
              <a:t> By mixing conjugate priors, you allow the prior distribution to be more flexible and able to capture a wider range of possible data distributions. This can be particularly useful when dealing with complex or multi-modal data.</a:t>
            </a:r>
          </a:p>
          <a:p>
            <a:pPr marL="514350" indent="-514350" algn="just">
              <a:buFont typeface="+mj-lt"/>
              <a:buAutoNum type="arabicPeriod"/>
            </a:pPr>
            <a:r>
              <a:rPr lang="en-US" b="1" dirty="0"/>
              <a:t>Posterior Calculation:</a:t>
            </a:r>
            <a:r>
              <a:rPr lang="en-US" dirty="0"/>
              <a:t> When you update the prior using Bayes' theorem, the resulting posterior distribution becomes a weighted combination of the posteriors corresponding to the individual conjugate priors. This weighted combination incorporates the uncertainty about which prior distribution is the best fit for the data.</a:t>
            </a:r>
          </a:p>
          <a:p>
            <a:pPr marL="514350" indent="-514350" algn="just">
              <a:buFont typeface="+mj-lt"/>
              <a:buAutoNum type="arabicPeriod"/>
            </a:pPr>
            <a:r>
              <a:rPr lang="en-US" b="1" dirty="0"/>
              <a:t>Computational Considerations:</a:t>
            </a:r>
            <a:r>
              <a:rPr lang="en-US" dirty="0"/>
              <a:t> Depending on the complexity of the mixture and the number of components, the computation of the posterior distribution might involve more complex techniques, such as Markov Chain Monte Carlo (MCMC) methods, to sample from the posterior distribution.</a:t>
            </a:r>
          </a:p>
          <a:p>
            <a:pPr algn="just"/>
            <a:r>
              <a:rPr lang="en-US" dirty="0"/>
              <a:t>Mixtures of conjugate priors can be particularly helpful in cases where a single conjugate prior doesn't adequately capture the underlying data distribution. By allowing for a combination of priors, you create a more robust Bayesian model that accounts for uncertainty in the choice of prior.</a:t>
            </a:r>
            <a:endParaRPr lang="en-IN" dirty="0"/>
          </a:p>
        </p:txBody>
      </p:sp>
    </p:spTree>
    <p:extLst>
      <p:ext uri="{BB962C8B-B14F-4D97-AF65-F5344CB8AC3E}">
        <p14:creationId xmlns:p14="http://schemas.microsoft.com/office/powerpoint/2010/main" val="1987164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Multinomial Model</a:t>
            </a:r>
          </a:p>
        </p:txBody>
      </p:sp>
      <p:sp>
        <p:nvSpPr>
          <p:cNvPr id="3" name="Content Placeholder 2"/>
          <p:cNvSpPr>
            <a:spLocks noGrp="1"/>
          </p:cNvSpPr>
          <p:nvPr>
            <p:ph idx="1"/>
          </p:nvPr>
        </p:nvSpPr>
        <p:spPr/>
        <p:txBody>
          <a:bodyPr>
            <a:normAutofit fontScale="70000" lnSpcReduction="20000"/>
          </a:bodyPr>
          <a:lstStyle/>
          <a:p>
            <a:pPr algn="just"/>
            <a:r>
              <a:rPr lang="en-US" dirty="0"/>
              <a:t>A Multinomial model is a probability distribution model used in statistics and machine learning, particularly in contexts where you are dealing with </a:t>
            </a:r>
            <a:r>
              <a:rPr lang="en-US" dirty="0">
                <a:solidFill>
                  <a:srgbClr val="FF0000"/>
                </a:solidFill>
              </a:rPr>
              <a:t>categorical data</a:t>
            </a:r>
            <a:r>
              <a:rPr lang="en-US" dirty="0"/>
              <a:t>. </a:t>
            </a:r>
          </a:p>
          <a:p>
            <a:pPr algn="just"/>
            <a:r>
              <a:rPr lang="en-US" dirty="0"/>
              <a:t>It is an extension of the binomial distribution, which models the probability of success or failure in a binary event, to situations where there are more than two possible outcomes.</a:t>
            </a:r>
          </a:p>
          <a:p>
            <a:pPr algn="just"/>
            <a:r>
              <a:rPr lang="en-US" dirty="0"/>
              <a:t>In the Multinomial model:</a:t>
            </a:r>
          </a:p>
          <a:p>
            <a:pPr algn="just"/>
            <a:r>
              <a:rPr lang="en-US" b="1" dirty="0"/>
              <a:t>Outcome Categories:</a:t>
            </a:r>
            <a:r>
              <a:rPr lang="en-US" dirty="0"/>
              <a:t> You have a discrete set of </a:t>
            </a:r>
            <a:r>
              <a:rPr lang="en-US" dirty="0">
                <a:solidFill>
                  <a:srgbClr val="FF0000"/>
                </a:solidFill>
              </a:rPr>
              <a:t>mutually exclusive and exhaustive </a:t>
            </a:r>
            <a:r>
              <a:rPr lang="en-US" dirty="0"/>
              <a:t>categories or outcomes. For example, if you're modeling the outcomes of rolling a six-sided die, you have six categories (1, 2, 3, 4, 5, 6).</a:t>
            </a:r>
          </a:p>
          <a:p>
            <a:pPr algn="just"/>
            <a:r>
              <a:rPr lang="en-US" b="1" dirty="0"/>
              <a:t>Probabilities:</a:t>
            </a:r>
            <a:r>
              <a:rPr lang="en-US" dirty="0"/>
              <a:t> Each category has an associated probability, denoted as P(X = x), where X represents the random variable, and x represents a specific category.</a:t>
            </a:r>
          </a:p>
          <a:p>
            <a:pPr algn="just"/>
            <a:r>
              <a:rPr lang="en-US" b="1" dirty="0"/>
              <a:t>Independence:</a:t>
            </a:r>
            <a:r>
              <a:rPr lang="en-US" dirty="0"/>
              <a:t> The outcomes of each category are assumed to be independent of each other.</a:t>
            </a:r>
          </a:p>
          <a:p>
            <a:pPr algn="just"/>
            <a:r>
              <a:rPr lang="en-US" b="1" dirty="0"/>
              <a:t>Count Data:</a:t>
            </a:r>
            <a:r>
              <a:rPr lang="en-US" dirty="0"/>
              <a:t> The Multinomial distribution is often used to model count data, where you're interested in the number of occurrences of each category in a set of trials or experiments.</a:t>
            </a:r>
          </a:p>
          <a:p>
            <a:pPr marL="0" indent="0" algn="just">
              <a:buNone/>
            </a:pPr>
            <a:endParaRPr lang="en-IN" dirty="0"/>
          </a:p>
        </p:txBody>
      </p:sp>
    </p:spTree>
    <p:extLst>
      <p:ext uri="{BB962C8B-B14F-4D97-AF65-F5344CB8AC3E}">
        <p14:creationId xmlns:p14="http://schemas.microsoft.com/office/powerpoint/2010/main" val="304567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 Multinomial Model</a:t>
            </a:r>
          </a:p>
        </p:txBody>
      </p:sp>
      <p:pic>
        <p:nvPicPr>
          <p:cNvPr id="4" name="Content Placeholder 3"/>
          <p:cNvPicPr>
            <a:picLocks noGrp="1" noChangeAspect="1"/>
          </p:cNvPicPr>
          <p:nvPr>
            <p:ph idx="1"/>
          </p:nvPr>
        </p:nvPicPr>
        <p:blipFill>
          <a:blip r:embed="rId2"/>
          <a:stretch>
            <a:fillRect/>
          </a:stretch>
        </p:blipFill>
        <p:spPr>
          <a:xfrm>
            <a:off x="1037140" y="1480328"/>
            <a:ext cx="5953125" cy="2543175"/>
          </a:xfrm>
          <a:prstGeom prst="rect">
            <a:avLst/>
          </a:prstGeom>
        </p:spPr>
      </p:pic>
      <p:sp>
        <p:nvSpPr>
          <p:cNvPr id="5" name="Rectangle 4"/>
          <p:cNvSpPr/>
          <p:nvPr/>
        </p:nvSpPr>
        <p:spPr>
          <a:xfrm>
            <a:off x="973766" y="4399705"/>
            <a:ext cx="9999034" cy="1754326"/>
          </a:xfrm>
          <a:prstGeom prst="rect">
            <a:avLst/>
          </a:prstGeom>
        </p:spPr>
        <p:txBody>
          <a:bodyPr wrap="square">
            <a:spAutoFit/>
          </a:bodyPr>
          <a:lstStyle/>
          <a:p>
            <a:r>
              <a:rPr lang="en-US" b="1" dirty="0">
                <a:solidFill>
                  <a:srgbClr val="374151"/>
                </a:solidFill>
                <a:latin typeface="Söhne"/>
              </a:rPr>
              <a:t>Applications of the Multinomial model include</a:t>
            </a:r>
            <a:r>
              <a:rPr lang="en-US" dirty="0">
                <a:solidFill>
                  <a:srgbClr val="374151"/>
                </a:solidFill>
                <a:latin typeface="Söhne"/>
              </a:rPr>
              <a:t>:</a:t>
            </a:r>
          </a:p>
          <a:p>
            <a:pPr marL="285750" indent="-285750">
              <a:buFont typeface="Arial" panose="020B0604020202020204" pitchFamily="34" charset="0"/>
              <a:buChar char="•"/>
            </a:pPr>
            <a:r>
              <a:rPr lang="en-US" dirty="0">
                <a:solidFill>
                  <a:srgbClr val="374151"/>
                </a:solidFill>
                <a:latin typeface="Söhne"/>
              </a:rPr>
              <a:t>Text classification: Assigning documents to predefined categories (e.g., spam detection or sentiment analysis).</a:t>
            </a:r>
          </a:p>
          <a:p>
            <a:pPr marL="285750" indent="-285750">
              <a:buFont typeface="Arial" panose="020B0604020202020204" pitchFamily="34" charset="0"/>
              <a:buChar char="•"/>
            </a:pPr>
            <a:r>
              <a:rPr lang="en-US" dirty="0">
                <a:solidFill>
                  <a:srgbClr val="374151"/>
                </a:solidFill>
                <a:latin typeface="Söhne"/>
              </a:rPr>
              <a:t>Natural language processing: Modeling the frequency of words in text data.</a:t>
            </a:r>
          </a:p>
          <a:p>
            <a:pPr marL="285750" indent="-285750">
              <a:buFont typeface="Arial" panose="020B0604020202020204" pitchFamily="34" charset="0"/>
              <a:buChar char="•"/>
            </a:pPr>
            <a:r>
              <a:rPr lang="en-US" dirty="0">
                <a:solidFill>
                  <a:srgbClr val="374151"/>
                </a:solidFill>
                <a:latin typeface="Söhne"/>
              </a:rPr>
              <a:t>Ecology: Analyzing species abundance in ecological surveys.</a:t>
            </a:r>
          </a:p>
          <a:p>
            <a:pPr marL="285750" indent="-285750">
              <a:buFont typeface="Arial" panose="020B0604020202020204" pitchFamily="34" charset="0"/>
              <a:buChar char="•"/>
            </a:pPr>
            <a:r>
              <a:rPr lang="en-US" dirty="0">
                <a:solidFill>
                  <a:srgbClr val="374151"/>
                </a:solidFill>
                <a:latin typeface="Söhne"/>
              </a:rPr>
              <a:t>Marketing: Analyzing customer preferences for different product categories.</a:t>
            </a:r>
            <a:endParaRPr lang="en-US" b="0" i="0" dirty="0">
              <a:solidFill>
                <a:srgbClr val="374151"/>
              </a:solidFill>
              <a:effectLst/>
              <a:latin typeface="Söhne"/>
            </a:endParaRPr>
          </a:p>
        </p:txBody>
      </p:sp>
    </p:spTree>
    <p:extLst>
      <p:ext uri="{BB962C8B-B14F-4D97-AF65-F5344CB8AC3E}">
        <p14:creationId xmlns:p14="http://schemas.microsoft.com/office/powerpoint/2010/main" val="3883492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D4A8-425E-0456-81A5-633310F62D2D}"/>
              </a:ext>
            </a:extLst>
          </p:cNvPr>
          <p:cNvSpPr>
            <a:spLocks noGrp="1"/>
          </p:cNvSpPr>
          <p:nvPr>
            <p:ph type="title"/>
          </p:nvPr>
        </p:nvSpPr>
        <p:spPr/>
        <p:txBody>
          <a:bodyPr/>
          <a:lstStyle/>
          <a:p>
            <a:r>
              <a:rPr lang="en-US" dirty="0"/>
              <a:t>Estimating a Heart Transplant Mortality Rate</a:t>
            </a:r>
            <a:endParaRPr lang="en-IN" dirty="0"/>
          </a:p>
        </p:txBody>
      </p:sp>
      <p:sp>
        <p:nvSpPr>
          <p:cNvPr id="3" name="Content Placeholder 2">
            <a:extLst>
              <a:ext uri="{FF2B5EF4-FFF2-40B4-BE49-F238E27FC236}">
                <a16:creationId xmlns:a16="http://schemas.microsoft.com/office/drawing/2014/main" id="{DE08C95D-F59F-5FDA-13D3-1E701C517F5F}"/>
              </a:ext>
            </a:extLst>
          </p:cNvPr>
          <p:cNvSpPr>
            <a:spLocks noGrp="1"/>
          </p:cNvSpPr>
          <p:nvPr>
            <p:ph idx="1"/>
          </p:nvPr>
        </p:nvSpPr>
        <p:spPr/>
        <p:txBody>
          <a:bodyPr>
            <a:normAutofit/>
          </a:bodyPr>
          <a:lstStyle/>
          <a:p>
            <a:pPr algn="just"/>
            <a:r>
              <a:rPr lang="en-US" dirty="0"/>
              <a:t>Estimating the mortality rate for heart transplants using Bayesian statistics involves incorporating prior knowledge or beliefs with observed data to produce a posterior distribution of the mortality rate. </a:t>
            </a:r>
          </a:p>
          <a:p>
            <a:pPr algn="just"/>
            <a:r>
              <a:rPr lang="en-US" dirty="0"/>
              <a:t>Here’s a step-by-step guide on how you might approach this:</a:t>
            </a:r>
            <a:endParaRPr lang="en-IN" dirty="0"/>
          </a:p>
        </p:txBody>
      </p:sp>
      <p:pic>
        <p:nvPicPr>
          <p:cNvPr id="5" name="Picture 4">
            <a:extLst>
              <a:ext uri="{FF2B5EF4-FFF2-40B4-BE49-F238E27FC236}">
                <a16:creationId xmlns:a16="http://schemas.microsoft.com/office/drawing/2014/main" id="{102FFD52-17EB-90B7-C35C-459E5C651FA5}"/>
              </a:ext>
            </a:extLst>
          </p:cNvPr>
          <p:cNvPicPr>
            <a:picLocks noChangeAspect="1"/>
          </p:cNvPicPr>
          <p:nvPr/>
        </p:nvPicPr>
        <p:blipFill>
          <a:blip r:embed="rId2"/>
          <a:stretch>
            <a:fillRect/>
          </a:stretch>
        </p:blipFill>
        <p:spPr>
          <a:xfrm>
            <a:off x="976312" y="4086999"/>
            <a:ext cx="10239375" cy="1533525"/>
          </a:xfrm>
          <a:prstGeom prst="rect">
            <a:avLst/>
          </a:prstGeom>
        </p:spPr>
      </p:pic>
    </p:spTree>
    <p:extLst>
      <p:ext uri="{BB962C8B-B14F-4D97-AF65-F5344CB8AC3E}">
        <p14:creationId xmlns:p14="http://schemas.microsoft.com/office/powerpoint/2010/main" val="566950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362200" y="1852612"/>
            <a:ext cx="7467600" cy="3152775"/>
          </a:xfrm>
          <a:prstGeom prst="rect">
            <a:avLst/>
          </a:prstGeom>
        </p:spPr>
      </p:pic>
      <p:sp>
        <p:nvSpPr>
          <p:cNvPr id="3" name="TextBox 2"/>
          <p:cNvSpPr txBox="1"/>
          <p:nvPr/>
        </p:nvSpPr>
        <p:spPr>
          <a:xfrm>
            <a:off x="4137433" y="1195057"/>
            <a:ext cx="3576119" cy="369332"/>
          </a:xfrm>
          <a:prstGeom prst="rect">
            <a:avLst/>
          </a:prstGeom>
          <a:noFill/>
        </p:spPr>
        <p:txBody>
          <a:bodyPr wrap="square" rtlCol="0">
            <a:spAutoFit/>
          </a:bodyPr>
          <a:lstStyle/>
          <a:p>
            <a:r>
              <a:rPr lang="en-US" b="1" dirty="0"/>
              <a:t>Applications of Bayesian Thinking</a:t>
            </a:r>
            <a:endParaRPr lang="en-IN" b="1" dirty="0"/>
          </a:p>
        </p:txBody>
      </p:sp>
    </p:spTree>
    <p:extLst>
      <p:ext uri="{BB962C8B-B14F-4D97-AF65-F5344CB8AC3E}">
        <p14:creationId xmlns:p14="http://schemas.microsoft.com/office/powerpoint/2010/main" val="4067164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99176"/>
            <a:ext cx="10515600" cy="5977787"/>
          </a:xfrm>
        </p:spPr>
        <p:txBody>
          <a:bodyPr>
            <a:normAutofit/>
          </a:bodyPr>
          <a:lstStyle/>
          <a:p>
            <a:pPr marL="0" indent="0">
              <a:buNone/>
            </a:pPr>
            <a:endParaRPr lang="en-IN" dirty="0"/>
          </a:p>
        </p:txBody>
      </p:sp>
      <p:pic>
        <p:nvPicPr>
          <p:cNvPr id="5" name="Picture 4">
            <a:extLst>
              <a:ext uri="{FF2B5EF4-FFF2-40B4-BE49-F238E27FC236}">
                <a16:creationId xmlns:a16="http://schemas.microsoft.com/office/drawing/2014/main" id="{7D05B578-1614-6DE5-A24B-3C730CE5A74C}"/>
              </a:ext>
            </a:extLst>
          </p:cNvPr>
          <p:cNvPicPr>
            <a:picLocks noChangeAspect="1"/>
          </p:cNvPicPr>
          <p:nvPr/>
        </p:nvPicPr>
        <p:blipFill>
          <a:blip r:embed="rId2"/>
          <a:stretch>
            <a:fillRect/>
          </a:stretch>
        </p:blipFill>
        <p:spPr>
          <a:xfrm>
            <a:off x="838200" y="295275"/>
            <a:ext cx="10325100" cy="3133725"/>
          </a:xfrm>
          <a:prstGeom prst="rect">
            <a:avLst/>
          </a:prstGeom>
        </p:spPr>
      </p:pic>
      <p:pic>
        <p:nvPicPr>
          <p:cNvPr id="7" name="Picture 6">
            <a:extLst>
              <a:ext uri="{FF2B5EF4-FFF2-40B4-BE49-F238E27FC236}">
                <a16:creationId xmlns:a16="http://schemas.microsoft.com/office/drawing/2014/main" id="{8B843A5A-0604-77F2-D3F3-989E6147DAFE}"/>
              </a:ext>
            </a:extLst>
          </p:cNvPr>
          <p:cNvPicPr>
            <a:picLocks noChangeAspect="1"/>
          </p:cNvPicPr>
          <p:nvPr/>
        </p:nvPicPr>
        <p:blipFill>
          <a:blip r:embed="rId3"/>
          <a:stretch>
            <a:fillRect/>
          </a:stretch>
        </p:blipFill>
        <p:spPr>
          <a:xfrm>
            <a:off x="838200" y="3429000"/>
            <a:ext cx="8372475" cy="2095500"/>
          </a:xfrm>
          <a:prstGeom prst="rect">
            <a:avLst/>
          </a:prstGeom>
        </p:spPr>
      </p:pic>
    </p:spTree>
    <p:extLst>
      <p:ext uri="{BB962C8B-B14F-4D97-AF65-F5344CB8AC3E}">
        <p14:creationId xmlns:p14="http://schemas.microsoft.com/office/powerpoint/2010/main" val="864526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4D3A703-B90F-98F7-A69F-7C97D4DE0151}"/>
              </a:ext>
            </a:extLst>
          </p:cNvPr>
          <p:cNvPicPr>
            <a:picLocks noGrp="1" noChangeAspect="1"/>
          </p:cNvPicPr>
          <p:nvPr>
            <p:ph idx="1"/>
          </p:nvPr>
        </p:nvPicPr>
        <p:blipFill>
          <a:blip r:embed="rId2"/>
          <a:stretch>
            <a:fillRect/>
          </a:stretch>
        </p:blipFill>
        <p:spPr>
          <a:xfrm>
            <a:off x="695990" y="95010"/>
            <a:ext cx="9715500" cy="2200275"/>
          </a:xfrm>
        </p:spPr>
      </p:pic>
      <p:pic>
        <p:nvPicPr>
          <p:cNvPr id="7" name="Picture 6">
            <a:extLst>
              <a:ext uri="{FF2B5EF4-FFF2-40B4-BE49-F238E27FC236}">
                <a16:creationId xmlns:a16="http://schemas.microsoft.com/office/drawing/2014/main" id="{05937113-5A8C-3A92-6D86-AA49331DCFF7}"/>
              </a:ext>
            </a:extLst>
          </p:cNvPr>
          <p:cNvPicPr>
            <a:picLocks noChangeAspect="1"/>
          </p:cNvPicPr>
          <p:nvPr/>
        </p:nvPicPr>
        <p:blipFill>
          <a:blip r:embed="rId3"/>
          <a:stretch>
            <a:fillRect/>
          </a:stretch>
        </p:blipFill>
        <p:spPr>
          <a:xfrm>
            <a:off x="615581" y="2295285"/>
            <a:ext cx="10344150" cy="3667125"/>
          </a:xfrm>
          <a:prstGeom prst="rect">
            <a:avLst/>
          </a:prstGeom>
        </p:spPr>
      </p:pic>
    </p:spTree>
    <p:extLst>
      <p:ext uri="{BB962C8B-B14F-4D97-AF65-F5344CB8AC3E}">
        <p14:creationId xmlns:p14="http://schemas.microsoft.com/office/powerpoint/2010/main" val="669567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B007C8-263D-1B69-A345-86F31F338D3E}"/>
              </a:ext>
            </a:extLst>
          </p:cNvPr>
          <p:cNvPicPr>
            <a:picLocks noChangeAspect="1"/>
          </p:cNvPicPr>
          <p:nvPr/>
        </p:nvPicPr>
        <p:blipFill>
          <a:blip r:embed="rId2"/>
          <a:stretch>
            <a:fillRect/>
          </a:stretch>
        </p:blipFill>
        <p:spPr>
          <a:xfrm>
            <a:off x="355527" y="170011"/>
            <a:ext cx="10077450" cy="3258990"/>
          </a:xfrm>
          <a:prstGeom prst="rect">
            <a:avLst/>
          </a:prstGeom>
        </p:spPr>
      </p:pic>
      <p:pic>
        <p:nvPicPr>
          <p:cNvPr id="7" name="Picture 6">
            <a:extLst>
              <a:ext uri="{FF2B5EF4-FFF2-40B4-BE49-F238E27FC236}">
                <a16:creationId xmlns:a16="http://schemas.microsoft.com/office/drawing/2014/main" id="{4D642383-1668-A3EB-1CA7-927EF6399934}"/>
              </a:ext>
            </a:extLst>
          </p:cNvPr>
          <p:cNvPicPr>
            <a:picLocks noChangeAspect="1"/>
          </p:cNvPicPr>
          <p:nvPr/>
        </p:nvPicPr>
        <p:blipFill>
          <a:blip r:embed="rId3"/>
          <a:stretch>
            <a:fillRect/>
          </a:stretch>
        </p:blipFill>
        <p:spPr>
          <a:xfrm>
            <a:off x="440588" y="3572540"/>
            <a:ext cx="10315575" cy="2254102"/>
          </a:xfrm>
          <a:prstGeom prst="rect">
            <a:avLst/>
          </a:prstGeom>
        </p:spPr>
      </p:pic>
      <p:sp>
        <p:nvSpPr>
          <p:cNvPr id="9" name="TextBox 8">
            <a:extLst>
              <a:ext uri="{FF2B5EF4-FFF2-40B4-BE49-F238E27FC236}">
                <a16:creationId xmlns:a16="http://schemas.microsoft.com/office/drawing/2014/main" id="{053FB89C-3D33-1702-464F-D14D858F743E}"/>
              </a:ext>
            </a:extLst>
          </p:cNvPr>
          <p:cNvSpPr txBox="1"/>
          <p:nvPr/>
        </p:nvSpPr>
        <p:spPr>
          <a:xfrm>
            <a:off x="550234" y="5826642"/>
            <a:ext cx="11641765" cy="646331"/>
          </a:xfrm>
          <a:prstGeom prst="rect">
            <a:avLst/>
          </a:prstGeom>
          <a:noFill/>
        </p:spPr>
        <p:txBody>
          <a:bodyPr wrap="square">
            <a:spAutoFit/>
          </a:bodyPr>
          <a:lstStyle/>
          <a:p>
            <a:r>
              <a:rPr lang="en-US" dirty="0"/>
              <a:t>You can then compute the posterior mean, variance, and credible intervals from this Beta distribution to make inferences about the mortality rate.</a:t>
            </a:r>
            <a:endParaRPr lang="en-IN" dirty="0"/>
          </a:p>
        </p:txBody>
      </p:sp>
    </p:spTree>
    <p:extLst>
      <p:ext uri="{BB962C8B-B14F-4D97-AF65-F5344CB8AC3E}">
        <p14:creationId xmlns:p14="http://schemas.microsoft.com/office/powerpoint/2010/main" val="37054963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Bioassay Experiment</a:t>
            </a:r>
            <a:endParaRPr lang="en-IN" dirty="0"/>
          </a:p>
        </p:txBody>
      </p:sp>
      <p:sp>
        <p:nvSpPr>
          <p:cNvPr id="3" name="Content Placeholder 2"/>
          <p:cNvSpPr>
            <a:spLocks noGrp="1"/>
          </p:cNvSpPr>
          <p:nvPr>
            <p:ph idx="1"/>
          </p:nvPr>
        </p:nvSpPr>
        <p:spPr/>
        <p:txBody>
          <a:bodyPr>
            <a:normAutofit fontScale="47500" lnSpcReduction="20000"/>
          </a:bodyPr>
          <a:lstStyle/>
          <a:p>
            <a:pPr algn="just"/>
            <a:r>
              <a:rPr lang="en-US" dirty="0"/>
              <a:t>In the context of a bioassay experiment, an "</a:t>
            </a:r>
            <a:r>
              <a:rPr lang="en-US" b="1" dirty="0"/>
              <a:t>assay</a:t>
            </a:r>
            <a:r>
              <a:rPr lang="en-US" dirty="0"/>
              <a:t>" refers to a test or procedure that measures the biological activity or effect of a substance on a living organism, tissue, cell, or enzyme. </a:t>
            </a:r>
          </a:p>
          <a:p>
            <a:pPr algn="just"/>
            <a:r>
              <a:rPr lang="en-US" dirty="0"/>
              <a:t>The purpose of an assay is to evaluate the potency, concentration, or effect of the substance in question, often by observing and quantifying the biological response it elicits.</a:t>
            </a:r>
          </a:p>
          <a:p>
            <a:pPr algn="just"/>
            <a:r>
              <a:rPr lang="en-US" dirty="0"/>
              <a:t>A bioassay experiment is typically conducted to determine the biological response to a substance, such as a drug, toxin, or environmental factor.</a:t>
            </a:r>
          </a:p>
          <a:p>
            <a:pPr algn="just"/>
            <a:r>
              <a:rPr lang="en-US" dirty="0"/>
              <a:t>A bioassay can be either quantal or quantitative, direct or indirect.</a:t>
            </a:r>
          </a:p>
          <a:p>
            <a:r>
              <a:rPr lang="en-US" dirty="0"/>
              <a:t>If the measured response is binary, the assay is quantal, if not, it is quantitative.</a:t>
            </a:r>
          </a:p>
          <a:p>
            <a:pPr algn="just"/>
            <a:r>
              <a:rPr lang="en-IN" b="1" dirty="0"/>
              <a:t>Direct assay: </a:t>
            </a:r>
            <a:r>
              <a:rPr lang="en-US" dirty="0"/>
              <a:t>In a direct assay, the stimulus applied to the subject is specific and directly measurable, and the response to that stimulus is recorded. The variable of interest is the specific stimulus required to produce a response of interest (ex. death of the subject).</a:t>
            </a:r>
          </a:p>
          <a:p>
            <a:pPr algn="just"/>
            <a:r>
              <a:rPr lang="en-IN" b="1" dirty="0"/>
              <a:t>Indirect assay: </a:t>
            </a:r>
            <a:r>
              <a:rPr lang="en-US" dirty="0"/>
              <a:t>In an indirect assay, the stimulus is fixed in advance and the response is measured in the subjects. The variable of interest in the experiment is the response to a fixed stimulus of interest.</a:t>
            </a:r>
          </a:p>
          <a:p>
            <a:pPr algn="just"/>
            <a:r>
              <a:rPr lang="en-US" b="1" dirty="0"/>
              <a:t>Quantitative response:</a:t>
            </a:r>
            <a:r>
              <a:rPr lang="en-US" dirty="0"/>
              <a:t> The measurement of the response to the stimulus is on a continuous scale (ex. blood sugar content).</a:t>
            </a:r>
          </a:p>
          <a:p>
            <a:pPr algn="just"/>
            <a:r>
              <a:rPr lang="en-US" b="1" dirty="0"/>
              <a:t>Quantal response:</a:t>
            </a:r>
            <a:r>
              <a:rPr lang="en-US" dirty="0"/>
              <a:t> The response is binary; it is a determination of whether or not an event occurs (ex. death of the subject).</a:t>
            </a:r>
          </a:p>
          <a:p>
            <a:pPr algn="just"/>
            <a:r>
              <a:rPr lang="en-IN" b="1" dirty="0">
                <a:solidFill>
                  <a:srgbClr val="FF0000"/>
                </a:solidFill>
              </a:rPr>
              <a:t>Overview of Bioassay Experiment:</a:t>
            </a:r>
          </a:p>
          <a:p>
            <a:pPr marL="514350" indent="-514350">
              <a:buFont typeface="+mj-lt"/>
              <a:buAutoNum type="arabicPeriod"/>
            </a:pPr>
            <a:r>
              <a:rPr lang="en-US" b="1" dirty="0"/>
              <a:t>Objective:</a:t>
            </a:r>
            <a:r>
              <a:rPr lang="en-US" dirty="0"/>
              <a:t> Measure the response (often binary, such as survival or death) of a biological system to different doses of a substance.</a:t>
            </a:r>
          </a:p>
          <a:p>
            <a:pPr marL="514350" indent="-514350">
              <a:buFont typeface="+mj-lt"/>
              <a:buAutoNum type="arabicPeriod"/>
            </a:pPr>
            <a:r>
              <a:rPr lang="en-US" b="1" dirty="0"/>
              <a:t>Data Collection:</a:t>
            </a:r>
            <a:r>
              <a:rPr lang="en-US" dirty="0"/>
              <a:t> Collect data on the response at various dose levels.</a:t>
            </a:r>
          </a:p>
          <a:p>
            <a:pPr marL="514350" indent="-514350">
              <a:buFont typeface="+mj-lt"/>
              <a:buAutoNum type="arabicPeriod"/>
            </a:pPr>
            <a:r>
              <a:rPr lang="en-US" b="1" dirty="0"/>
              <a:t>Modeling:</a:t>
            </a:r>
            <a:r>
              <a:rPr lang="en-US" dirty="0"/>
              <a:t> Fit a dose-response curve to the data, typically using a logistic or </a:t>
            </a:r>
            <a:r>
              <a:rPr lang="en-US" dirty="0" err="1"/>
              <a:t>probit</a:t>
            </a:r>
            <a:r>
              <a:rPr lang="en-US" dirty="0"/>
              <a:t> model.</a:t>
            </a:r>
            <a:endParaRPr lang="en-IN" b="1" dirty="0"/>
          </a:p>
        </p:txBody>
      </p:sp>
    </p:spTree>
    <p:extLst>
      <p:ext uri="{BB962C8B-B14F-4D97-AF65-F5344CB8AC3E}">
        <p14:creationId xmlns:p14="http://schemas.microsoft.com/office/powerpoint/2010/main" val="25433028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Bayesian Approach:</a:t>
            </a:r>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Bayesian computing can be used in bioassay experiments to provide a probabilistic framework for analyzing the data, incorporating prior knowledge, and updating the understanding of the system as new data becomes available.</a:t>
            </a:r>
            <a:endParaRPr lang="en-US" b="1" dirty="0"/>
          </a:p>
          <a:p>
            <a:pPr algn="just"/>
            <a:r>
              <a:rPr lang="en-US" b="1" dirty="0"/>
              <a:t>Prior Distribution:</a:t>
            </a:r>
            <a:r>
              <a:rPr lang="en-US" dirty="0"/>
              <a:t> Incorporate prior knowledge or beliefs about the parameters of the model, such as the slope or midpoint of the dose-response curve.</a:t>
            </a:r>
          </a:p>
          <a:p>
            <a:pPr algn="just"/>
            <a:r>
              <a:rPr lang="en-US" b="1" dirty="0"/>
              <a:t>Likelihood:</a:t>
            </a:r>
            <a:r>
              <a:rPr lang="en-US" dirty="0"/>
              <a:t> Based on the data collected, define the likelihood function, which describes how likely the observed data is given the parameters.</a:t>
            </a:r>
          </a:p>
          <a:p>
            <a:pPr algn="just"/>
            <a:r>
              <a:rPr lang="en-US" b="1" dirty="0"/>
              <a:t>Posterior Distribution:</a:t>
            </a:r>
            <a:r>
              <a:rPr lang="en-US" dirty="0"/>
              <a:t> Use Bayes' theorem to update the prior distribution with the data to obtain the posterior distribution, which represents the updated beliefs about the parameters after considering the data.</a:t>
            </a:r>
          </a:p>
          <a:p>
            <a:pPr algn="just"/>
            <a:r>
              <a:rPr lang="en-US" b="1" dirty="0"/>
              <a:t>Inference:</a:t>
            </a:r>
            <a:r>
              <a:rPr lang="en-US" dirty="0"/>
              <a:t> Perform inference using the posterior distribution, such as estimating the effective dose (e.g., ED50) or making predictions about the response at new dose levels.</a:t>
            </a:r>
            <a:endParaRPr lang="en-IN" dirty="0"/>
          </a:p>
        </p:txBody>
      </p:sp>
    </p:spTree>
    <p:extLst>
      <p:ext uri="{BB962C8B-B14F-4D97-AF65-F5344CB8AC3E}">
        <p14:creationId xmlns:p14="http://schemas.microsoft.com/office/powerpoint/2010/main" val="1018026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a Bayesian Bioassay Analysis: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lgn="just">
              <a:buFont typeface="+mj-lt"/>
              <a:buAutoNum type="arabicPeriod"/>
            </a:pPr>
            <a:r>
              <a:rPr lang="en-US" b="1" dirty="0"/>
              <a:t>Define the Model:</a:t>
            </a:r>
            <a:r>
              <a:rPr lang="en-US" dirty="0"/>
              <a:t> Choose a model that describes the relationship between dose and response.</a:t>
            </a:r>
          </a:p>
          <a:p>
            <a:pPr marL="514350" indent="-514350" algn="just">
              <a:buFont typeface="+mj-lt"/>
              <a:buAutoNum type="arabicPeriod"/>
            </a:pPr>
            <a:r>
              <a:rPr lang="en-US" b="1" dirty="0"/>
              <a:t>Specify Priors:</a:t>
            </a:r>
            <a:r>
              <a:rPr lang="en-US" dirty="0"/>
              <a:t> Set prior distributions for the model parameters based on previous studies or expert knowledge.</a:t>
            </a:r>
          </a:p>
          <a:p>
            <a:pPr marL="514350" indent="-514350" algn="just">
              <a:buFont typeface="+mj-lt"/>
              <a:buAutoNum type="arabicPeriod"/>
            </a:pPr>
            <a:r>
              <a:rPr lang="en-US" b="1" dirty="0"/>
              <a:t>Collect Data:</a:t>
            </a:r>
            <a:r>
              <a:rPr lang="en-US" dirty="0"/>
              <a:t> Conduct the bioassay experiment and record the responses at different dose levels.</a:t>
            </a:r>
          </a:p>
          <a:p>
            <a:pPr marL="514350" indent="-514350" algn="just">
              <a:buFont typeface="+mj-lt"/>
              <a:buAutoNum type="arabicPeriod"/>
            </a:pPr>
            <a:r>
              <a:rPr lang="en-US" b="1" dirty="0"/>
              <a:t>Collect Data:</a:t>
            </a:r>
            <a:r>
              <a:rPr lang="en-US" dirty="0"/>
              <a:t> Conduct the bioassay experiment and record the responses at different dose levels.</a:t>
            </a:r>
          </a:p>
          <a:p>
            <a:pPr marL="514350" indent="-514350" algn="just">
              <a:buFont typeface="+mj-lt"/>
              <a:buAutoNum type="arabicPeriod"/>
            </a:pPr>
            <a:r>
              <a:rPr lang="en-US" b="1" dirty="0"/>
              <a:t>Update the Priors:</a:t>
            </a:r>
            <a:r>
              <a:rPr lang="en-US" dirty="0"/>
              <a:t> Apply Bayes' theorem to combine the likelihood with the priors, resulting in the posterior distribution.</a:t>
            </a:r>
          </a:p>
          <a:p>
            <a:pPr marL="514350" indent="-514350" algn="just">
              <a:buFont typeface="+mj-lt"/>
              <a:buAutoNum type="arabicPeriod"/>
            </a:pPr>
            <a:r>
              <a:rPr lang="en-US" b="1" dirty="0"/>
              <a:t>Analyze the Posterior:</a:t>
            </a:r>
            <a:r>
              <a:rPr lang="en-US" dirty="0"/>
              <a:t> Use the posterior distribution to make inferences, such as calculating credible intervals for the parameters or predicting responses at untested doses.</a:t>
            </a:r>
            <a:endParaRPr lang="en-IN" dirty="0"/>
          </a:p>
        </p:txBody>
      </p:sp>
    </p:spTree>
    <p:extLst>
      <p:ext uri="{BB962C8B-B14F-4D97-AF65-F5344CB8AC3E}">
        <p14:creationId xmlns:p14="http://schemas.microsoft.com/office/powerpoint/2010/main" val="19340621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Bioassay Experiment </a:t>
            </a:r>
          </a:p>
        </p:txBody>
      </p:sp>
      <p:sp>
        <p:nvSpPr>
          <p:cNvPr id="3" name="Content Placeholder 2"/>
          <p:cNvSpPr>
            <a:spLocks noGrp="1"/>
          </p:cNvSpPr>
          <p:nvPr>
            <p:ph idx="1"/>
          </p:nvPr>
        </p:nvSpPr>
        <p:spPr/>
        <p:txBody>
          <a:bodyPr/>
          <a:lstStyle/>
          <a:p>
            <a:r>
              <a:rPr lang="en-US" b="1" dirty="0"/>
              <a:t>Drug Development:</a:t>
            </a:r>
            <a:r>
              <a:rPr lang="en-US" dirty="0"/>
              <a:t> Determining the optimal dose for efficacy while minimizing toxicity.</a:t>
            </a:r>
          </a:p>
          <a:p>
            <a:pPr algn="just"/>
            <a:r>
              <a:rPr lang="en-US" b="1" dirty="0"/>
              <a:t>Toxicology:</a:t>
            </a:r>
            <a:r>
              <a:rPr lang="en-US" dirty="0"/>
              <a:t> Assessing the safety and risk of chemicals and environmental agents.</a:t>
            </a:r>
          </a:p>
          <a:p>
            <a:pPr algn="just"/>
            <a:r>
              <a:rPr lang="en-US" b="1" dirty="0"/>
              <a:t>Ecology:</a:t>
            </a:r>
            <a:r>
              <a:rPr lang="en-US" dirty="0"/>
              <a:t> Studying the effects of pollutants on wildlife populations.</a:t>
            </a:r>
            <a:endParaRPr lang="en-IN" dirty="0"/>
          </a:p>
        </p:txBody>
      </p:sp>
    </p:spTree>
    <p:extLst>
      <p:ext uri="{BB962C8B-B14F-4D97-AF65-F5344CB8AC3E}">
        <p14:creationId xmlns:p14="http://schemas.microsoft.com/office/powerpoint/2010/main" val="2067893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488DC-8756-BDF6-8B91-C7BC45722B61}"/>
              </a:ext>
            </a:extLst>
          </p:cNvPr>
          <p:cNvSpPr>
            <a:spLocks noGrp="1"/>
          </p:cNvSpPr>
          <p:nvPr>
            <p:ph type="title"/>
          </p:nvPr>
        </p:nvSpPr>
        <p:spPr/>
        <p:txBody>
          <a:bodyPr/>
          <a:lstStyle/>
          <a:p>
            <a:r>
              <a:rPr lang="en-US" dirty="0"/>
              <a:t>Bayes’ Theorem</a:t>
            </a:r>
            <a:endParaRPr lang="en-IN" dirty="0"/>
          </a:p>
        </p:txBody>
      </p:sp>
      <p:sp>
        <p:nvSpPr>
          <p:cNvPr id="3" name="Content Placeholder 2">
            <a:extLst>
              <a:ext uri="{FF2B5EF4-FFF2-40B4-BE49-F238E27FC236}">
                <a16:creationId xmlns:a16="http://schemas.microsoft.com/office/drawing/2014/main" id="{A630D9C5-A877-F46B-B4DB-1A5C9C22C204}"/>
              </a:ext>
            </a:extLst>
          </p:cNvPr>
          <p:cNvSpPr>
            <a:spLocks noGrp="1"/>
          </p:cNvSpPr>
          <p:nvPr>
            <p:ph idx="1"/>
          </p:nvPr>
        </p:nvSpPr>
        <p:spPr>
          <a:xfrm>
            <a:off x="838200" y="1312752"/>
            <a:ext cx="10515600" cy="4864211"/>
          </a:xfrm>
        </p:spPr>
        <p:txBody>
          <a:bodyPr/>
          <a:lstStyle/>
          <a:p>
            <a:pPr algn="just"/>
            <a:r>
              <a:rPr lang="en-US" b="0" i="0" dirty="0">
                <a:solidFill>
                  <a:srgbClr val="151618"/>
                </a:solidFill>
                <a:effectLst/>
                <a:latin typeface="Inter"/>
              </a:rPr>
              <a:t>Bayes’ Theorem states that: “The probability of an event happening A, given that it has happened B, is equal to the probability of the event happening B, given that it has happened A times the probability of both events occurring together divided by the sum total for all possibilities.”</a:t>
            </a:r>
            <a:endParaRPr lang="en-IN" dirty="0"/>
          </a:p>
        </p:txBody>
      </p:sp>
      <p:pic>
        <p:nvPicPr>
          <p:cNvPr id="5" name="Picture 2" descr="Bayes' rule with a simple and practical example | by Tirthajyoti Sarkar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3395049"/>
            <a:ext cx="9496425" cy="3223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47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18282-EEDE-9375-639C-9F720D598233}"/>
              </a:ext>
            </a:extLst>
          </p:cNvPr>
          <p:cNvSpPr>
            <a:spLocks noGrp="1"/>
          </p:cNvSpPr>
          <p:nvPr>
            <p:ph type="title"/>
          </p:nvPr>
        </p:nvSpPr>
        <p:spPr/>
        <p:txBody>
          <a:bodyPr/>
          <a:lstStyle/>
          <a:p>
            <a:r>
              <a:rPr lang="en-US" dirty="0"/>
              <a:t>Bayesian Statistics</a:t>
            </a:r>
            <a:endParaRPr lang="en-IN" dirty="0"/>
          </a:p>
        </p:txBody>
      </p:sp>
      <p:sp>
        <p:nvSpPr>
          <p:cNvPr id="3" name="Content Placeholder 2">
            <a:extLst>
              <a:ext uri="{FF2B5EF4-FFF2-40B4-BE49-F238E27FC236}">
                <a16:creationId xmlns:a16="http://schemas.microsoft.com/office/drawing/2014/main" id="{3D2F45B8-BC93-A4B7-C617-2CB01B98798D}"/>
              </a:ext>
            </a:extLst>
          </p:cNvPr>
          <p:cNvSpPr>
            <a:spLocks noGrp="1"/>
          </p:cNvSpPr>
          <p:nvPr>
            <p:ph idx="1"/>
          </p:nvPr>
        </p:nvSpPr>
        <p:spPr/>
        <p:txBody>
          <a:bodyPr>
            <a:normAutofit fontScale="92500" lnSpcReduction="20000"/>
          </a:bodyPr>
          <a:lstStyle/>
          <a:p>
            <a:pPr algn="just"/>
            <a:r>
              <a:rPr lang="en-US" b="0" i="0" dirty="0">
                <a:solidFill>
                  <a:srgbClr val="333333"/>
                </a:solidFill>
                <a:effectLst/>
                <a:latin typeface="Helvetica Neue"/>
              </a:rPr>
              <a:t>Bayesian statistics mostly involves </a:t>
            </a:r>
            <a:r>
              <a:rPr lang="en-US" b="1" i="0" dirty="0">
                <a:solidFill>
                  <a:srgbClr val="333333"/>
                </a:solidFill>
                <a:effectLst/>
                <a:latin typeface="Helvetica Neue"/>
              </a:rPr>
              <a:t>conditional probability</a:t>
            </a:r>
            <a:r>
              <a:rPr lang="en-US" b="0" i="0" dirty="0">
                <a:solidFill>
                  <a:srgbClr val="333333"/>
                </a:solidFill>
                <a:effectLst/>
                <a:latin typeface="Helvetica Neue"/>
              </a:rPr>
              <a:t>, which is the probability of an event A </a:t>
            </a:r>
            <a:r>
              <a:rPr lang="en-US" b="1" i="0" dirty="0">
                <a:solidFill>
                  <a:srgbClr val="333333"/>
                </a:solidFill>
                <a:effectLst/>
                <a:latin typeface="Helvetica Neue"/>
              </a:rPr>
              <a:t>given</a:t>
            </a:r>
            <a:r>
              <a:rPr lang="en-US" b="0" i="0" dirty="0">
                <a:solidFill>
                  <a:srgbClr val="333333"/>
                </a:solidFill>
                <a:effectLst/>
                <a:latin typeface="Helvetica Neue"/>
              </a:rPr>
              <a:t> event B, and it can be calculated using the Bayes rule. </a:t>
            </a:r>
          </a:p>
          <a:p>
            <a:pPr algn="just"/>
            <a:r>
              <a:rPr lang="en-US" b="0" i="0" dirty="0">
                <a:solidFill>
                  <a:srgbClr val="333333"/>
                </a:solidFill>
                <a:effectLst/>
                <a:latin typeface="Helvetica Neue"/>
              </a:rPr>
              <a:t>The concept of conditional probability is widely used in medical testing, in which false positives and false negatives may occur. </a:t>
            </a:r>
          </a:p>
          <a:p>
            <a:pPr algn="just"/>
            <a:r>
              <a:rPr lang="en-US" dirty="0"/>
              <a:t>A </a:t>
            </a:r>
            <a:r>
              <a:rPr lang="en-US" b="1" dirty="0"/>
              <a:t>false positive</a:t>
            </a:r>
            <a:r>
              <a:rPr lang="en-US" dirty="0"/>
              <a:t> is an outcome where the model </a:t>
            </a:r>
            <a:r>
              <a:rPr lang="en-US" i="1" dirty="0"/>
              <a:t>incorrectly</a:t>
            </a:r>
            <a:r>
              <a:rPr lang="en-US" dirty="0"/>
              <a:t> predicts the </a:t>
            </a:r>
            <a:r>
              <a:rPr lang="en-US" i="1" dirty="0"/>
              <a:t>positive</a:t>
            </a:r>
            <a:r>
              <a:rPr lang="en-US" dirty="0"/>
              <a:t> class. And a </a:t>
            </a:r>
            <a:r>
              <a:rPr lang="en-US" b="1" dirty="0"/>
              <a:t>false negative</a:t>
            </a:r>
            <a:r>
              <a:rPr lang="en-US" dirty="0"/>
              <a:t> is an outcome where the model </a:t>
            </a:r>
            <a:r>
              <a:rPr lang="en-US" i="1" dirty="0"/>
              <a:t>incorrectly</a:t>
            </a:r>
            <a:r>
              <a:rPr lang="en-US" dirty="0"/>
              <a:t> predicts the </a:t>
            </a:r>
            <a:r>
              <a:rPr lang="en-US" i="1" dirty="0"/>
              <a:t>negative</a:t>
            </a:r>
            <a:r>
              <a:rPr lang="en-US" dirty="0"/>
              <a:t> class.</a:t>
            </a:r>
          </a:p>
          <a:p>
            <a:pPr algn="just"/>
            <a:r>
              <a:rPr lang="en-US" dirty="0">
                <a:solidFill>
                  <a:srgbClr val="FF0000"/>
                </a:solidFill>
              </a:rPr>
              <a:t>Example</a:t>
            </a:r>
            <a:r>
              <a:rPr lang="en-US" dirty="0"/>
              <a:t>: The patient may be diagnosed with diabetes when they actually do not have the disease. This is a </a:t>
            </a:r>
            <a:r>
              <a:rPr lang="en-US" dirty="0">
                <a:solidFill>
                  <a:srgbClr val="FF0000"/>
                </a:solidFill>
              </a:rPr>
              <a:t>false positive</a:t>
            </a:r>
            <a:r>
              <a:rPr lang="en-US" dirty="0"/>
              <a:t>. This can lead to unnecessary medical treatment. On the other hand a </a:t>
            </a:r>
            <a:r>
              <a:rPr lang="en-US" dirty="0">
                <a:solidFill>
                  <a:srgbClr val="FF0000"/>
                </a:solidFill>
              </a:rPr>
              <a:t>false negative </a:t>
            </a:r>
            <a:r>
              <a:rPr lang="en-US" dirty="0"/>
              <a:t>is when the test shows that a patient does not have diabetes when they actually do.</a:t>
            </a:r>
            <a:endParaRPr lang="en-IN" dirty="0"/>
          </a:p>
        </p:txBody>
      </p:sp>
    </p:spTree>
    <p:extLst>
      <p:ext uri="{BB962C8B-B14F-4D97-AF65-F5344CB8AC3E}">
        <p14:creationId xmlns:p14="http://schemas.microsoft.com/office/powerpoint/2010/main" val="285548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7FF1C-74BE-1ED6-FFE8-D4BAE002E715}"/>
              </a:ext>
            </a:extLst>
          </p:cNvPr>
          <p:cNvSpPr txBox="1"/>
          <p:nvPr/>
        </p:nvSpPr>
        <p:spPr>
          <a:xfrm>
            <a:off x="-1" y="181881"/>
            <a:ext cx="11036595" cy="369332"/>
          </a:xfrm>
          <a:prstGeom prst="rect">
            <a:avLst/>
          </a:prstGeom>
          <a:noFill/>
        </p:spPr>
        <p:txBody>
          <a:bodyPr wrap="square">
            <a:spAutoFit/>
          </a:bodyPr>
          <a:lstStyle/>
          <a:p>
            <a:r>
              <a:rPr lang="en-US" b="0" i="0" dirty="0">
                <a:solidFill>
                  <a:srgbClr val="333333"/>
                </a:solidFill>
                <a:effectLst/>
                <a:latin typeface="Helvetica Neue"/>
              </a:rPr>
              <a:t>Consider the table 1.1 </a:t>
            </a:r>
            <a:r>
              <a:rPr lang="en-US" b="0" i="0" dirty="0">
                <a:effectLst/>
                <a:latin typeface="Helvetica Neue"/>
              </a:rPr>
              <a:t>that</a:t>
            </a:r>
            <a:r>
              <a:rPr lang="en-US" b="0" i="0" dirty="0">
                <a:solidFill>
                  <a:srgbClr val="4183C4"/>
                </a:solidFill>
                <a:effectLst/>
                <a:latin typeface="Helvetica Neue"/>
              </a:rPr>
              <a:t> </a:t>
            </a:r>
            <a:r>
              <a:rPr lang="en-US" b="0" i="0" dirty="0">
                <a:solidFill>
                  <a:srgbClr val="333333"/>
                </a:solidFill>
                <a:effectLst/>
                <a:latin typeface="Helvetica Neue"/>
              </a:rPr>
              <a:t>shows the results of a poll among 1,738 adult Americans. </a:t>
            </a:r>
            <a:endParaRPr lang="en-IN" dirty="0"/>
          </a:p>
        </p:txBody>
      </p:sp>
      <p:pic>
        <p:nvPicPr>
          <p:cNvPr id="7" name="Picture 6">
            <a:extLst>
              <a:ext uri="{FF2B5EF4-FFF2-40B4-BE49-F238E27FC236}">
                <a16:creationId xmlns:a16="http://schemas.microsoft.com/office/drawing/2014/main" id="{B2CB4654-DC0F-34E7-3BC3-217079D329A5}"/>
              </a:ext>
            </a:extLst>
          </p:cNvPr>
          <p:cNvPicPr>
            <a:picLocks noChangeAspect="1"/>
          </p:cNvPicPr>
          <p:nvPr/>
        </p:nvPicPr>
        <p:blipFill>
          <a:blip r:embed="rId2"/>
          <a:stretch>
            <a:fillRect/>
          </a:stretch>
        </p:blipFill>
        <p:spPr>
          <a:xfrm>
            <a:off x="226164" y="528469"/>
            <a:ext cx="11144250" cy="2857500"/>
          </a:xfrm>
          <a:prstGeom prst="rect">
            <a:avLst/>
          </a:prstGeom>
        </p:spPr>
      </p:pic>
      <p:sp>
        <p:nvSpPr>
          <p:cNvPr id="11" name="TextBox 10">
            <a:extLst>
              <a:ext uri="{FF2B5EF4-FFF2-40B4-BE49-F238E27FC236}">
                <a16:creationId xmlns:a16="http://schemas.microsoft.com/office/drawing/2014/main" id="{EDC73438-E0D8-18CC-B0EC-902F9D5488CC}"/>
              </a:ext>
            </a:extLst>
          </p:cNvPr>
          <p:cNvSpPr txBox="1"/>
          <p:nvPr/>
        </p:nvSpPr>
        <p:spPr>
          <a:xfrm>
            <a:off x="318977" y="3472032"/>
            <a:ext cx="8835656" cy="369332"/>
          </a:xfrm>
          <a:prstGeom prst="rect">
            <a:avLst/>
          </a:prstGeom>
          <a:noFill/>
        </p:spPr>
        <p:txBody>
          <a:bodyPr wrap="square">
            <a:spAutoFit/>
          </a:bodyPr>
          <a:lstStyle/>
          <a:p>
            <a:r>
              <a:rPr lang="en-US" b="0" i="0" dirty="0">
                <a:solidFill>
                  <a:srgbClr val="FF0000"/>
                </a:solidFill>
                <a:effectLst/>
                <a:latin typeface="Helvetica Neue"/>
              </a:rPr>
              <a:t>1. What is the probability of an adult American using an online dating site?</a:t>
            </a:r>
            <a:endParaRPr lang="en-IN" dirty="0">
              <a:solidFill>
                <a:srgbClr val="FF0000"/>
              </a:solidFill>
            </a:endParaRPr>
          </a:p>
        </p:txBody>
      </p:sp>
      <p:pic>
        <p:nvPicPr>
          <p:cNvPr id="13" name="Picture 12">
            <a:extLst>
              <a:ext uri="{FF2B5EF4-FFF2-40B4-BE49-F238E27FC236}">
                <a16:creationId xmlns:a16="http://schemas.microsoft.com/office/drawing/2014/main" id="{B9A3EB06-F231-9CA6-8449-BF8E7BAAAD69}"/>
              </a:ext>
            </a:extLst>
          </p:cNvPr>
          <p:cNvPicPr>
            <a:picLocks noChangeAspect="1"/>
          </p:cNvPicPr>
          <p:nvPr/>
        </p:nvPicPr>
        <p:blipFill>
          <a:blip r:embed="rId3"/>
          <a:stretch>
            <a:fillRect/>
          </a:stretch>
        </p:blipFill>
        <p:spPr>
          <a:xfrm>
            <a:off x="801540" y="3841364"/>
            <a:ext cx="9610725" cy="1362075"/>
          </a:xfrm>
          <a:prstGeom prst="rect">
            <a:avLst/>
          </a:prstGeom>
        </p:spPr>
      </p:pic>
      <p:sp>
        <p:nvSpPr>
          <p:cNvPr id="15" name="TextBox 14">
            <a:extLst>
              <a:ext uri="{FF2B5EF4-FFF2-40B4-BE49-F238E27FC236}">
                <a16:creationId xmlns:a16="http://schemas.microsoft.com/office/drawing/2014/main" id="{7179859F-E9DF-2FD3-8259-5FB632041506}"/>
              </a:ext>
            </a:extLst>
          </p:cNvPr>
          <p:cNvSpPr txBox="1"/>
          <p:nvPr/>
        </p:nvSpPr>
        <p:spPr>
          <a:xfrm>
            <a:off x="318977" y="5198503"/>
            <a:ext cx="9739423" cy="369332"/>
          </a:xfrm>
          <a:prstGeom prst="rect">
            <a:avLst/>
          </a:prstGeom>
          <a:noFill/>
        </p:spPr>
        <p:txBody>
          <a:bodyPr wrap="square">
            <a:spAutoFit/>
          </a:bodyPr>
          <a:lstStyle/>
          <a:p>
            <a:r>
              <a:rPr lang="en-US" b="0" i="0" dirty="0">
                <a:solidFill>
                  <a:srgbClr val="FF0000"/>
                </a:solidFill>
                <a:effectLst/>
                <a:latin typeface="Helvetica Neue"/>
              </a:rPr>
              <a:t>2. What is the probability of using an online dating site if one falls in the age group 30-49?</a:t>
            </a:r>
            <a:endParaRPr lang="en-IN" dirty="0">
              <a:solidFill>
                <a:srgbClr val="FF0000"/>
              </a:solidFill>
            </a:endParaRPr>
          </a:p>
        </p:txBody>
      </p:sp>
      <p:pic>
        <p:nvPicPr>
          <p:cNvPr id="17" name="Picture 16">
            <a:extLst>
              <a:ext uri="{FF2B5EF4-FFF2-40B4-BE49-F238E27FC236}">
                <a16:creationId xmlns:a16="http://schemas.microsoft.com/office/drawing/2014/main" id="{7DDAA1A9-9E5E-0F01-A206-64E52D6D5C04}"/>
              </a:ext>
            </a:extLst>
          </p:cNvPr>
          <p:cNvPicPr>
            <a:picLocks noChangeAspect="1"/>
          </p:cNvPicPr>
          <p:nvPr/>
        </p:nvPicPr>
        <p:blipFill>
          <a:blip r:embed="rId4"/>
          <a:stretch>
            <a:fillRect/>
          </a:stretch>
        </p:blipFill>
        <p:spPr>
          <a:xfrm>
            <a:off x="630976" y="5567835"/>
            <a:ext cx="10334625" cy="1290165"/>
          </a:xfrm>
          <a:prstGeom prst="rect">
            <a:avLst/>
          </a:prstGeom>
        </p:spPr>
      </p:pic>
    </p:spTree>
    <p:extLst>
      <p:ext uri="{BB962C8B-B14F-4D97-AF65-F5344CB8AC3E}">
        <p14:creationId xmlns:p14="http://schemas.microsoft.com/office/powerpoint/2010/main" val="2021952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7AFD5F-BE9F-0F93-9F86-4E785BE5EF5B}"/>
              </a:ext>
            </a:extLst>
          </p:cNvPr>
          <p:cNvSpPr txBox="1"/>
          <p:nvPr/>
        </p:nvSpPr>
        <p:spPr>
          <a:xfrm>
            <a:off x="220625" y="288207"/>
            <a:ext cx="10613951" cy="369332"/>
          </a:xfrm>
          <a:prstGeom prst="rect">
            <a:avLst/>
          </a:prstGeom>
          <a:noFill/>
        </p:spPr>
        <p:txBody>
          <a:bodyPr wrap="square">
            <a:spAutoFit/>
          </a:bodyPr>
          <a:lstStyle/>
          <a:p>
            <a:r>
              <a:rPr lang="en-US" b="0" i="0" dirty="0">
                <a:solidFill>
                  <a:srgbClr val="FF0000"/>
                </a:solidFill>
                <a:effectLst/>
                <a:latin typeface="Helvetica Neue"/>
              </a:rPr>
              <a:t>3. What is the probability that an 18-29 year old from Table </a:t>
            </a:r>
            <a:r>
              <a:rPr lang="en-US" b="0" i="0" u="none" strike="noStrike" dirty="0">
                <a:solidFill>
                  <a:srgbClr val="FF0000"/>
                </a:solidFill>
                <a:effectLst/>
                <a:latin typeface="Helvetica Neue"/>
                <a:hlinkClick r:id="rId2"/>
              </a:rPr>
              <a:t>1.1</a:t>
            </a:r>
            <a:r>
              <a:rPr lang="en-US" b="0" i="0" dirty="0">
                <a:solidFill>
                  <a:srgbClr val="FF0000"/>
                </a:solidFill>
                <a:effectLst/>
                <a:latin typeface="Helvetica Neue"/>
              </a:rPr>
              <a:t> uses online dating sites?</a:t>
            </a:r>
            <a:endParaRPr lang="en-IN" dirty="0">
              <a:solidFill>
                <a:srgbClr val="FF0000"/>
              </a:solidFill>
            </a:endParaRPr>
          </a:p>
        </p:txBody>
      </p:sp>
      <p:pic>
        <p:nvPicPr>
          <p:cNvPr id="9" name="Picture 8">
            <a:extLst>
              <a:ext uri="{FF2B5EF4-FFF2-40B4-BE49-F238E27FC236}">
                <a16:creationId xmlns:a16="http://schemas.microsoft.com/office/drawing/2014/main" id="{2A44AA8A-FFE0-D44C-7CD9-51F08C6D2181}"/>
              </a:ext>
            </a:extLst>
          </p:cNvPr>
          <p:cNvPicPr>
            <a:picLocks noChangeAspect="1"/>
          </p:cNvPicPr>
          <p:nvPr/>
        </p:nvPicPr>
        <p:blipFill>
          <a:blip r:embed="rId3"/>
          <a:stretch>
            <a:fillRect/>
          </a:stretch>
        </p:blipFill>
        <p:spPr>
          <a:xfrm>
            <a:off x="787474" y="889037"/>
            <a:ext cx="7448550" cy="1209675"/>
          </a:xfrm>
          <a:prstGeom prst="rect">
            <a:avLst/>
          </a:prstGeom>
        </p:spPr>
      </p:pic>
      <p:pic>
        <p:nvPicPr>
          <p:cNvPr id="11" name="Picture 10">
            <a:extLst>
              <a:ext uri="{FF2B5EF4-FFF2-40B4-BE49-F238E27FC236}">
                <a16:creationId xmlns:a16="http://schemas.microsoft.com/office/drawing/2014/main" id="{CEF896A3-A5AA-4EEA-1A86-B2A42EE32F9E}"/>
              </a:ext>
            </a:extLst>
          </p:cNvPr>
          <p:cNvPicPr>
            <a:picLocks noChangeAspect="1"/>
          </p:cNvPicPr>
          <p:nvPr/>
        </p:nvPicPr>
        <p:blipFill>
          <a:blip r:embed="rId4"/>
          <a:stretch>
            <a:fillRect/>
          </a:stretch>
        </p:blipFill>
        <p:spPr>
          <a:xfrm>
            <a:off x="833437" y="2216888"/>
            <a:ext cx="10525125" cy="914400"/>
          </a:xfrm>
          <a:prstGeom prst="rect">
            <a:avLst/>
          </a:prstGeom>
        </p:spPr>
      </p:pic>
    </p:spTree>
    <p:extLst>
      <p:ext uri="{BB962C8B-B14F-4D97-AF65-F5344CB8AC3E}">
        <p14:creationId xmlns:p14="http://schemas.microsoft.com/office/powerpoint/2010/main" val="3062820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1540</TotalTime>
  <Words>4657</Words>
  <Application>Microsoft Office PowerPoint</Application>
  <PresentationFormat>Widescreen</PresentationFormat>
  <Paragraphs>287</Paragraphs>
  <Slides>56</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-apple-system</vt:lpstr>
      <vt:lpstr>Aptos</vt:lpstr>
      <vt:lpstr>Arial</vt:lpstr>
      <vt:lpstr>Calibri</vt:lpstr>
      <vt:lpstr>Calibri Light</vt:lpstr>
      <vt:lpstr>Cambria Math</vt:lpstr>
      <vt:lpstr>georgia</vt:lpstr>
      <vt:lpstr>Helvetica Neue</vt:lpstr>
      <vt:lpstr>Impact</vt:lpstr>
      <vt:lpstr>Inter</vt:lpstr>
      <vt:lpstr>myriad pro</vt:lpstr>
      <vt:lpstr>Söhne</vt:lpstr>
      <vt:lpstr>Times New Roman</vt:lpstr>
      <vt:lpstr>Office Theme</vt:lpstr>
      <vt:lpstr>Introduction to Bayesian Thinking</vt:lpstr>
      <vt:lpstr>Bayesian Thinking</vt:lpstr>
      <vt:lpstr>PowerPoint Presentation</vt:lpstr>
      <vt:lpstr>PowerPoint Presentation</vt:lpstr>
      <vt:lpstr>PowerPoint Presentation</vt:lpstr>
      <vt:lpstr>Bayes’ Theorem</vt:lpstr>
      <vt:lpstr>Bayesian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Bayesian Test of the Fairness of a Coin</vt:lpstr>
      <vt:lpstr>Learning about the Proportion of Heavy Sleepers</vt:lpstr>
      <vt:lpstr>Discrete Prior</vt:lpstr>
      <vt:lpstr>Using a Discrete Prior</vt:lpstr>
      <vt:lpstr>PowerPoint Presentation</vt:lpstr>
      <vt:lpstr>Beta Prior</vt:lpstr>
      <vt:lpstr>PowerPoint Presentation</vt:lpstr>
      <vt:lpstr>Histogram Prior</vt:lpstr>
      <vt:lpstr>Example</vt:lpstr>
      <vt:lpstr>PowerPoint Presentation</vt:lpstr>
      <vt:lpstr>Bayesian Inference</vt:lpstr>
      <vt:lpstr>Prior and Posterior </vt:lpstr>
      <vt:lpstr>Single-Parameter Models</vt:lpstr>
      <vt:lpstr>PowerPoint Presentation</vt:lpstr>
      <vt:lpstr>Estimating a probability from binomial data</vt:lpstr>
      <vt:lpstr>PowerPoint Presentation</vt:lpstr>
      <vt:lpstr>Finding Means and Standard Deviations in Normal Distributions </vt:lpstr>
      <vt:lpstr>PowerPoint Presentation</vt:lpstr>
      <vt:lpstr>Determining the Mean of a Normal Distribution </vt:lpstr>
      <vt:lpstr>PowerPoint Presentation</vt:lpstr>
      <vt:lpstr>Determining the Standard Deviation of a Normal Distribution </vt:lpstr>
      <vt:lpstr>PowerPoint Presentation</vt:lpstr>
      <vt:lpstr>Normal distribution with known mean but unknown variance</vt:lpstr>
      <vt:lpstr>PowerPoint Presentation</vt:lpstr>
      <vt:lpstr>PowerPoint Presentation</vt:lpstr>
      <vt:lpstr>PowerPoint Presentation</vt:lpstr>
      <vt:lpstr>Bayesian Robustness</vt:lpstr>
      <vt:lpstr>Key points about Bayesian robustness</vt:lpstr>
      <vt:lpstr>Conjugate Prior</vt:lpstr>
      <vt:lpstr>Examples of Conjugate Priors</vt:lpstr>
      <vt:lpstr>Mixtures of Conjugate Priors</vt:lpstr>
      <vt:lpstr>How Mixtures of Conjugate Pairs Work?</vt:lpstr>
      <vt:lpstr>A Multinomial Model</vt:lpstr>
      <vt:lpstr>A Multinomial Model</vt:lpstr>
      <vt:lpstr>Estimating a Heart Transplant Mortality Rate</vt:lpstr>
      <vt:lpstr>PowerPoint Presentation</vt:lpstr>
      <vt:lpstr>PowerPoint Presentation</vt:lpstr>
      <vt:lpstr>PowerPoint Presentation</vt:lpstr>
      <vt:lpstr>Bioassay Experiment</vt:lpstr>
      <vt:lpstr>Bayesian Approach:</vt:lpstr>
      <vt:lpstr>Steps in a Bayesian Bioassay Analysis:</vt:lpstr>
      <vt:lpstr>Applications of Bioassay Experiment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Bayesian Thinking</dc:title>
  <dc:creator>Nilesh Patil</dc:creator>
  <cp:lastModifiedBy>Nilesh Patil (Dr.)</cp:lastModifiedBy>
  <cp:revision>72</cp:revision>
  <cp:lastPrinted>2024-07-26T15:09:35Z</cp:lastPrinted>
  <dcterms:created xsi:type="dcterms:W3CDTF">2023-08-09T12:24:32Z</dcterms:created>
  <dcterms:modified xsi:type="dcterms:W3CDTF">2024-09-14T08:27:11Z</dcterms:modified>
</cp:coreProperties>
</file>