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7" r:id="rId8"/>
    <p:sldId id="262" r:id="rId9"/>
    <p:sldId id="263"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20T05:32:48.967"/>
    </inkml:context>
    <inkml:brush xml:id="br0">
      <inkml:brushProperty name="width" value="0.05292" units="cm"/>
      <inkml:brushProperty name="height" value="0.05292" units="cm"/>
      <inkml:brushProperty name="color" value="#FF0000"/>
    </inkml:brush>
  </inkml:definitions>
  <inkml:trace contextRef="#ctx0" brushRef="#br0">2011 1464 0,'0'-18'32,"0"36"46,-18 53-47,18-54-31,0 1 16,-17 88-1,17 0 17,0-71-1,0-18-16,0-34 17,0-36-17,0 0 1,0-35 0,0 17-1,0 18 1,-18 36-16,18-36 15,-18 35 1,18 0 0,-17 18-1,34 18 17,1-18-1,0 18-31,-1-18 0,18 0 15,18 0 1,0-18 0,-17 0-1,16 1 1</inkml:trace>
  <inkml:trace contextRef="#ctx0" brushRef="#br0" timeOffset="266.69">1958 1640 0,'35'-17'0,"-88"52"15,71-53-15,-89 71 16,54-35-16,-1-18 15,36 0 17,52-18-17,18 1 1,-70-1-16</inkml:trace>
  <inkml:trace contextRef="#ctx0" brushRef="#br0" timeOffset="682.79">2152 1623 0,'0'0'0,"18"0"15,-36 17 32,0 19-15,1-1-1,17-17-31,0 17 15,0 0 1,17-17 0,1-18-1,0 17 1,17-34 0,0-1-1,-17-17 1,-18 17-1,0-17 1,-18 17 0,-17 1-1,17 17-15,1-18 16,-1 18 0,18-18-1</inkml:trace>
  <inkml:trace contextRef="#ctx0" brushRef="#br0" timeOffset="1049.67">2222 1623 0,'0'0'0,"18"0"16,0-18 15,-1 18-15,1 0-16,0 0 15,-1 18 1,19-1 0,-19 1-1,1 0-15,-18-1 32,0 1-17,0-36 48,0-35-48,0 36-15,0-18 16,18-1 0,-18 19-16,17-1 15,1 0 1</inkml:trace>
  <inkml:trace contextRef="#ctx0" brushRef="#br0" timeOffset="1651.44">3316 1482 0,'0'-18'32,"0"0"-1,0 36 16,0 53-16,0 17 0,0-18 1,0-52-17</inkml:trace>
  <inkml:trace contextRef="#ctx0" brushRef="#br0" timeOffset="2299.19">3369 1552 0,'0'0'0,"-18"-35"31,18 0 0,53-1 0,18 36 1,-36 36-1,-35-19-31,0 1 15,-18 17 1,-17-17 0,18 0-1,-1-1 1,0-17 0,54 0 62,-1 0-63,18 35 17,-36 36-1,-34-53-16,-1-1 1,18 1-16,-18 0 16,1-18-16,-18 17 15,-1-17 1,1-17 0,0-1-1,35 0-15</inkml:trace>
  <inkml:trace contextRef="#ctx0" brushRef="#br0" timeOffset="3282.57">3634 1658 0,'17'0'94,"19"0"-79,-19 0 1,1-18 0,-18-17-1,17 18 1,-17-1-1,0 0 1,-17 18 15,-1 0-15,1 0 0,-1 18 15,18 0-31,-18 17 15,1 18 1,17-18 0,17 0-1,1-17 1,17-18 0,-17 0-16</inkml:trace>
  <inkml:trace contextRef="#ctx0" brushRef="#br0" timeOffset="3599.29">3933 1464 0,'0'18'78,"0"52"-63,0-34 1,0 16 0,0-34-16,0 17 15,0 1 1,0-19-1,18-17 1,17-17 0</inkml:trace>
  <inkml:trace contextRef="#ctx0" brushRef="#br0" timeOffset="4317.17">3986 1552 0,'-70'0'32,"105"0"14,0 0-30,89 0 0,-54 0-1,-52 0-15,0 0 16,17 0 0,-35-17-1,-18 17 32,1 0-31,-1 0-1,-17 17 1,35 1-16,-18 0 16,1 34-1,17-16 1,0-19-16,0 1 15,17 0 1,1-18 0,-1 0-16,1-18 15,17-17 1,-17-1 0,0 1-1,-18 18 16,0-1-15,0 36 15,0-1-15,0 18 0,0 1-1,0-1 1,17 0-1</inkml:trace>
  <inkml:trace contextRef="#ctx0" brushRef="#br0" timeOffset="5448.56">5080 1623 0,'-18'-18'16,"-17"1"15,-18 17-15,36 0 0,-54 35 15,36 35 0,35-34-15,0-19-1,35-17 1,-17 0 0,-1 0-16,1 0 0,0 0 15,-18-17-15,17 17 0,18-36 31,-17 19-31,-18-1 0,18 18 0,-18-18 16,17-52 0,1 17-1,-18-18 1,0 18 0,0 36-1,-18 70 32,18 53-16,0-71-15,0 71 0,0-53-1,18-36 16</inkml:trace>
  <inkml:trace contextRef="#ctx0" brushRef="#br0" timeOffset="5615.41">5239 1482 0,'0'0'0,"0"-18"15,0 0-15</inkml:trace>
  <inkml:trace contextRef="#ctx0" brushRef="#br0" timeOffset="5831.41">5239 1552 0,'-18'18'31,"18"0"-31,0-1 32,18 18-17,-18 1 1,0-19-1,0 1 1</inkml:trace>
  <inkml:trace contextRef="#ctx0" brushRef="#br0" timeOffset="6231.41">5415 1552 0,'0'0'0,"0"-17"31,-17 17-31,-19 17 31,1 1 1,35 0-32,0-1 31,35 18 0,18-35 0,-53 18-15,18 0 0,-18-1-1,-18 1 16,1-18-15,-1 0 0</inkml:trace>
  <inkml:trace contextRef="#ctx0" brushRef="#br0" timeOffset="6514.36">5644 1376 0,'-17'35'78,"-1"18"-62,-17 88 15,17-123-15,18-1-16,0 19 15,-17-1 1</inkml:trace>
  <inkml:trace contextRef="#ctx0" brushRef="#br0" timeOffset="7114.69">5486 1570 0,'0'0'0,"-18"-18"31,18 1 0,35 17 1,18 0-17,-35 0-15,17 0 16,18 17 0,-35-17-1,-1 0 16,19-17-15,-19 17 0,36 17-1,-35 1 1,-1 17 0,-17 0-1,-17 1 16,17-19-31,-18-17 16,1 18-16,-1-18 16,0-18 15,18-35-15,18 1-1,0-1 1,-1 53-16,-17-18 0,18 0 15,17-17 1,0 35 0,-17-18-1</inkml:trace>
  <inkml:trace contextRef="#ctx0" brushRef="#br0" timeOffset="7266.69">5962 1429 0,'0'0'16,"0"-18"15,0 0-15</inkml:trace>
  <inkml:trace contextRef="#ctx0" brushRef="#br0" timeOffset="7497.55">6032 1552 0,'0'18'32,"0"-36"-32,0 89 31,-17-1 0,17-52-15,0 0-1,17-18-15</inkml:trace>
  <inkml:trace contextRef="#ctx0" brushRef="#br0" timeOffset="8131.58">6244 1376 0,'-17'-18'16,"17"36"15,0-1-31,-36 72 31,19-54-15,17 36-1,0-19 1,0-16 0,0-19-1,17-34 1,-17-1-1,18-35 1,-18 18 0,0 17-1,0 1 1,18 17-16,-1 0 31,36 0-15,0 0 15,0 17-15,-35 19-1,-1-1 1,-17-18-16,0 1 16,-35 17-1,0 1 1,-1-36-1,19 0 1,-1-18 0,0 0-1,18 1 1</inkml:trace>
  <inkml:trace contextRef="#ctx0" brushRef="#br0" timeOffset="8714.69">6473 1588 0,'0'17'78,"-17"36"-46,17 0-1,0-35-15,17 17-1,19-35 1,-1-18 15,-17 1-15,17-19-1,-17 1 1,-18 17-16,0 1 16,0-1-16,0 1 15,0-1 1,0 0-1,-18 54 48,18-1-47,0-18-16,0 36 15,0-17 16,0-19-15</inkml:trace>
  <inkml:trace contextRef="#ctx0" brushRef="#br0" timeOffset="9013.69">6809 1411 0,'-18'0'31,"36"0"-31,-36 18 32,18-1-32,-18 72 31,18 16 0,0-69-15,0-19-1,0 1 1</inkml:trace>
  <inkml:trace contextRef="#ctx0" brushRef="#br0" timeOffset="9213.98">6738 1552 0,'-18'0'0,"18"-17"31,0-1-15,89 0 15,-72 1-31</inkml:trace>
  <inkml:trace contextRef="#ctx0" brushRef="#br0" timeOffset="9381.99">6914 1482 0,'0'0'16,"18"-18"-1,-18 0-15,0 1 31,0-19-15,-18 54 31</inkml:trace>
  <inkml:trace contextRef="#ctx0" brushRef="#br0" timeOffset="9631.07">6914 1570 0,'0'18'63,"0"-1"-48,0 1 1,0-1 0</inkml:trace>
  <inkml:trace contextRef="#ctx0" brushRef="#br0" timeOffset="10065.07">7108 1552 0,'-17'0'31,"-1"18"0,18 0-15,-17-18-16,17 17 0,0 1 15,-18 17 1,18-17 0,0-1-1,0 1 1,18-18-16,17 0 16,-18-18-1,1 18 1,-18-17-16,18 17 0,17-36 31,-35 1-15,0 0-1,0 17 1,-18 1 0,18-1-16,-17 18 15,-1 0 1</inkml:trace>
  <inkml:trace contextRef="#ctx0" brushRef="#br0" timeOffset="10547.06">7232 1552 0,'18'0'15,"-1"0"16,1 18 1,-18 0-17,0-1 1,0 1 0,0-1-1,0-34 16,0-18-15,0 17 0,17 0-1,1 1 1,0-1 0,17 18-1,0 0 1,-17 18 15,0-1-15,-18 19-1,0-1 1,0-18-16,0 1 16,0 0-1,0-1-15</inkml:trace>
  <inkml:trace contextRef="#ctx0" brushRef="#br0" timeOffset="12330.7">7990 1623 0,'0'0'0,"0"35"78,-17 36-47,17-54-31,0 19 32,17-19-32,1-17 15,53-35 32,-54 17-31,-17-17-1,0 17 1,18 1 0,-36 17 15,18 17-16,0 1 1,0 0 0,36-1-1,-19 1 1,1-18-16,17 0 16,18-18-1,-35-17 1,-1 0 15,-17 17-31,0 0 16,0 1-16,-17-18 15,-1 35-15,18-18 0,-18 18 0,18-18 16,-35-17 0,0 17-1,0 18 1,17 0-1</inkml:trace>
  <inkml:trace contextRef="#ctx0" brushRef="#br0" timeOffset="12514.07">8396 1464 0,'0'-18'32,"0"1"-1</inkml:trace>
  <inkml:trace contextRef="#ctx0" brushRef="#br0" timeOffset="12747.07">8414 1552 0,'0'18'47,"0"0"-31,0-1-16,0 36 31,0-18-15,17-17-1</inkml:trace>
  <inkml:trace contextRef="#ctx0" brushRef="#br0" timeOffset="13030.07">8643 1482 0,'-18'0'31,"36"0"-31,-36 17 47,18 54-32,0-53 1,-17 34 0,17-16-1,0-1 1,0-17 0</inkml:trace>
  <inkml:trace contextRef="#ctx0" brushRef="#br0" timeOffset="13247.08">8590 1605 0,'0'0'0,"-18"-17"32,36 17 14,17-18-30,54 0 15,-72 18-31</inkml:trace>
  <inkml:trace contextRef="#ctx0" brushRef="#br0" timeOffset="13730.07">8819 1499 0,'0'-17'0,"-17"-1"47,17 36-16,0-1-15,-18 36-1,1 0 1,17-35-16,0-1 15,0 1-15,0 53 32,0-54-17,0 1 1,0-36 15,0-17-15,0 17-16,-18 1 15,18-19 1,0 19 0,18 17-1,17 0 1,18 0 0,-18 17-1,0 19 1,-35-19-1,0 19 17,0-19-32</inkml:trace>
  <inkml:trace contextRef="#ctx0" brushRef="#br0" timeOffset="14312.98">9648 1552 0,'0'-17'16,"0"52"46,-35 124-46,18-1 15,17-140-15,0 0-16,0 35 15,0-36 1</inkml:trace>
  <inkml:trace contextRef="#ctx0" brushRef="#br0" timeOffset="14662.9">9543 1693 0,'-18'-17'15,"36"34"-15,-36-87 32,18 35-17,35 17 1,18 0 0,0 18-1,18 36 1,-54-36-16,-17 17 0,36 18 15,-36 1 1,-18-19 0,-17 1-1,-1 0 1,1-18 0</inkml:trace>
  <inkml:trace contextRef="#ctx0" brushRef="#br0" timeOffset="15213.05">9948 1640 0,'0'0'16,"-17"-17"31,-36 34-16,0 54 0,53-36 0,35-17-15,-17-18 0,-1-18-1,1 1 1,0-1 0,-1-17-1,-17 17 1,18 0-1,-18 36 48,0 35-32,18-18 0,17-17-15</inkml:trace>
  <inkml:trace contextRef="#ctx0" brushRef="#br0" timeOffset="16112.66">10072 1693 0,'0'0'0,"0"-17"31,17-1-15,1 18 0,0-18-1,17 54 1,-17-1 0,-1 0-1,-17-17 1,0 0-1,0-1-15,0-34 47,0-1-31,0-17 0,18-18-1,-18 35-15,18-17 16,-18 0-1,35 35 1,18 0 0,0 0-1,17 17 1,-17 1 0,-70-18 46,-19-18-31,19 18-15,-1 18 0,0-1-16,1 1 15,-1 17 1,0 1-1,18-1 1,18-17 0,0-18-1,-1 0-15,19-18 16,-19 0 0,19 1-1,-19-1 1,-17-17-1,18 17 1,-18 36 47,0-1-32,0 19-16,0-19 1,0 1 0,17-18-16,1 0 15</inkml:trace>
  <inkml:trace contextRef="#ctx0" brushRef="#br0" timeOffset="16847.12">10654 1676 0,'0'17'63,"18"-17"-48,-18 18-15,0 17 31,17-17-15,-17 0 0,0-36 31,0-17-32,0 17-15,0 0 16,18-17-1,17 17 1,-35 1 15,18 17-15,-1 35 0,1 0-1,-18 1 1,0-1-1,0-17 1,0-36 15,0 0-15,0 1 0,0-1-1,0-17 1,18 17 15,-1 18-31,1-18 0,35 18 31,-18 18-15,0 0 0,-17 17-1,0-17 1,-18-1-16,0 1 15,0 0 1,0-1 0</inkml:trace>
  <inkml:trace contextRef="#ctx0" brushRef="#br0" timeOffset="17362.24">11095 1711 0,'0'0'0,"-18"0"31,18 18-31,18-18 47,-1-18-16,1 18-15,0-35-1,-18 17 1,0 0 0,0 1-1,-18 34 32,0 1-16,-17 17-15,35 1 0,0-1-1,0 0 1,18-17-1,17-1 1,0-17 0</inkml:trace>
  <inkml:trace contextRef="#ctx0" brushRef="#br0" timeOffset="17679.68">11342 1588 0,'0'0'0,"0"-18"16,0 36 31,0 34-16,0-16-16,0 17 1,17-18 0,-17-17-16,0-1 15,0 1-15,0-1 16,18-17 0,0 0-1,-1-17 1</inkml:trace>
  <inkml:trace contextRef="#ctx0" brushRef="#br0" timeOffset="18346">11289 1676 0,'0'0'0,"-71"0"32,89 0-1,0 0-15,52 0-1,-17 0 1,-18 17-1,1-17 1,-1 0 15,0 0-15,-17 0-16,-1 0 16,1 0-1,0 0 1,-1-17-1,-17-1 17,0 0-17,0 1 17,-17 17-17,-1-18 1,-17 36-1,35-1 1,-18 1 15,1-18-31,17 18 0,0-1 16,0 19 0,0-1-1,17-17 1,18-1-1,1-17 1,-19 0-16</inkml:trace>
  <inkml:trace contextRef="#ctx0" brushRef="#br0" timeOffset="18745.99">11712 1729 0,'0'0'0,"0"-18"31,0 0 1,18 18-17,0 0 1,17 0 0,0 36-1,-35-19 1,0 1-1,0 0 1,0-1 0,0-34 15,0-19-15,0 19-1,0-19 1,18 19-1,-1-1 17,1 18-32</inkml:trace>
  <inkml:trace contextRef="#ctx0" brushRef="#br0" timeOffset="19161.99">12047 1658 0,'0'-18'47,"-17"18"-16,-1 18-15,-17 0-1,35-1 1,0 1-1,17 0 1,1-18 15,17 17-15,1 1 15,-36 0-15,0-1-1,0 1 1,-18-1 0,-17-17 15,17 0-15,0 0-1</inkml:trace>
  <inkml:trace contextRef="#ctx0" brushRef="#br0" timeOffset="20034.7">12823 1623 0,'0'0'0,"0"-18"32,-17 36-17,-36 17 1,18-17-1,-54 52 1,72-70 0,-89 71-1,88-71-15,-17 17 32,35-34-17,0-54 16,71-52 1,-36 88-17,-17 17 1,-1 18 0,1 35-1,-1-35-15,-17 18 16,18-1-16,-18 1 0,0 0 15,18-1-15,-1 1 0,1 35 16,0-18 15,17 0-15,-17-17 0,-1-18-1,-17 18-15</inkml:trace>
  <inkml:trace contextRef="#ctx0" brushRef="#br0" timeOffset="20419.07">12982 1870 0,'0'0'0,"0"-18"47,0 36 46,18-18-61,-18 53-1,-18-18 0,1-17-15</inkml:trace>
  <inkml:trace contextRef="#ctx0" brushRef="#br0" timeOffset="22277.8">13388 1693 0,'0'-17'31,"-18"-1"-15,1-17 15,-19 52 0,1 36 0,17-17-15,18-1 15,18-17-15,0-1 0,-1-17-1,-17-17-15,18 17 0,0 0 16,-1-18-1,1-17 1,0 17 0,-18 0 15,0 54 63,0-1-79,0-17 1,17-18 0,-17 17-16</inkml:trace>
  <inkml:trace contextRef="#ctx0" brushRef="#br0" timeOffset="22760.46">13564 1693 0,'0'18'62,"0"17"-30,0-17-1,-17-18-15,17 18-16,0-54 31,0 1 0,0 17-15,0 1-1,35-1 1,-17 18 0,34 0-1,-34 18 1,0 17-1,-18-17 1,0-1 0,0 1-1,0 0 1</inkml:trace>
  <inkml:trace contextRef="#ctx0" brushRef="#br0" timeOffset="23328.96">13882 1676 0,'0'0'0,"-35"-18"47,-18 36-32,17-1 1,19 19 15,17-1-15,0-17 0,0-1-1,17-17 1,1 0-16,0 0 15,17-35 1,0 17 0,-17-17-1,-1-18 1,-17 18 0,0 17-16,0 1 15,0-19-15,18 19 16,-18-1-1,0 36 17,0 17-1,0 18-15,0 0-1,0-36-15,0 1 0,0 0 0,18 17 31,17 0-15</inkml:trace>
  <inkml:trace contextRef="#ctx0" brushRef="#br0" timeOffset="23677.94">14482 1570 0,'-18'0'31,"36"0"-31,-36 53 47,18 35-32,0-53-15,0 1 16,18-19-16,-18 54 16,0-54-16,17 19 15,-17 17 1,0-36 0</inkml:trace>
  <inkml:trace contextRef="#ctx0" brushRef="#br0" timeOffset="24319.16">14464 1729 0,'-18'-71'31,"18"18"1,36 18-1,34 35 0,1 53 0,-89 0 1,-17-36-1,17-17-15,0 18-1,54-18 63,-19 0-62,19 18 0,-19-1-1,1-17-15,-18 18 16,18-18-16,-18 18 15,0-1 1,-36-17 0,19 18 15,-1-18-15,0 0-16,1 0 15,17-18 1,-18 1-16</inkml:trace>
  <inkml:trace contextRef="#ctx0" brushRef="#br0" timeOffset="27059.22">2522 2487 0,'0'0'0,"-17"0"32,17-18-32,0 36 31,0 0 0,0 35 0,0 35 1,-18-53-17,18 0 1,0 1-1,18-36 1,-18 17-16,17-17 16,1 0 15,0 0-31,-1 0 16,-17-17-16,18 17 15,0-18 1</inkml:trace>
  <inkml:trace contextRef="#ctx0" brushRef="#br0" timeOffset="27318.56">2522 2646 0,'0'0'0,"-35"0"16,53 0 46,17-18-31</inkml:trace>
  <inkml:trace contextRef="#ctx0" brushRef="#br0" timeOffset="27559.57">2487 2452 0,'0'0'16,"18"0"46,52-18-46,-52 18-16,0-17 15</inkml:trace>
  <inkml:trace contextRef="#ctx0" brushRef="#br0" timeOffset="28324.81">2575 2593 0,'0'18'0,"0"-36"0,18 36 203,35-18-172,-53-18-31</inkml:trace>
  <inkml:trace contextRef="#ctx0" brushRef="#br0" timeOffset="28727.91">2875 2417 0,'0'0'16,"-17"-18"15,-1 18-16,0 35 17,1 18-17,-1 18 1,18-1 0,0-35-16,18-17 15,-18 0-15,17 17 16,1-17-16,-18-1 15,18-17-15,-1 18 0,18 0 16,18-18 0</inkml:trace>
  <inkml:trace contextRef="#ctx0" brushRef="#br0" timeOffset="29059.4">3069 2593 0,'0'0'0,"-17"-18"31,17 1 0,0 34-15,70 54 15,-17-18 1,-18-36-17,-17-17 1</inkml:trace>
  <inkml:trace contextRef="#ctx0" brushRef="#br0" timeOffset="29309.41">3246 2558 0,'0'0'15,"-36"0"17,19 17-32,-36 36 31,17 18 0,36-54-15,-17 1-16</inkml:trace>
  <inkml:trace contextRef="#ctx0" brushRef="#br0" timeOffset="29692.44">3369 2434 0,'-18'-17'31,"54"34"0,-1 1-15,-17-18-16,-18 17 0,35 19 16,-18-36-16,1 17 0,0 1 0,-1 17 15,19 53 1,-36-17 0,-18-36-1,-17 1 1</inkml:trace>
  <inkml:trace contextRef="#ctx0" brushRef="#br0" timeOffset="29944.46">3722 2593 0,'0'-18'15,"17"1"17,19 17-17,-19-18 1,1 18-16,0 0 15</inkml:trace>
  <inkml:trace contextRef="#ctx0" brushRef="#br0" timeOffset="30159.42">3739 2734 0,'-17'18'32,"34"-36"-1,1 18-15,70-35-1</inkml:trace>
  <inkml:trace contextRef="#ctx0" brushRef="#br0" timeOffset="31246.93">4921 2258 0,'0'-18'31,"-17"18"32,-1 35-48,0-35-15,18 18 16,-35 17 0,17-17-16,-17 17 15,0 18 1,0-18 0,17-17-1,0-18 1,1-18 15,17-17-15,0 18-1,0-19-15,0-17 32,17-17-1,1 70-31,-18-18 15,18 18 17,17 35-17,-18 1 1,19-1 0,-1 0-1,-17-17 1,-18 0-16,17-18 15,-17 17-15,36 1 16,-19-18 0,1 0 15</inkml:trace>
  <inkml:trace contextRef="#ctx0" brushRef="#br0" timeOffset="31775.9">4339 2681 0,'0'18'0,"0"-36"0,53 53 78,176-35-47,177 0 0,-159-17 1,-212-1-1,-35 0-15</inkml:trace>
  <inkml:trace contextRef="#ctx0" brushRef="#br0" timeOffset="32441.93">4798 2928 0,'-18'-18'31,"0"36"-15,1 0 15,-36 17-16,0 18 1,18-18 0,17-17-16,0-18 0,1 17 15,-18 19 1,17-36 0,0 0-1,18-18 1,0-17-1,0-18 1,0 0 0,18 53-16,-18-35 15,18 35-15,-18-18 16,35 18 15,-18 0-15,1 18-1,-18-1-15,35 19 16,-17-1 0,0-17-16,-18 17 15,35 35 1,-17-52 0,-1 0-1,-17-1 1</inkml:trace>
  <inkml:trace contextRef="#ctx0" brushRef="#br0" timeOffset="32757.92">4974 2928 0,'-17'-18'32,"17"36"30,0 35-46,0-35-16,0 70 31,0-35 0,0-36-15</inkml:trace>
  <inkml:trace contextRef="#ctx0" brushRef="#br0" timeOffset="32975.24">4868 3052 0,'0'0'0,"18"-18"62,35 0-46,-35 18-16,70 0 16</inkml:trace>
  <inkml:trace contextRef="#ctx0" brushRef="#br0" timeOffset="33291.75">5151 2981 0,'0'-18'0,"0"36"94,0 17-79,0-17-15,0 17 16,0 106-1,0-53 1,0-17 0,0 0-1,0-54 1,0 1-16</inkml:trace>
  <inkml:trace contextRef="#ctx0" brushRef="#br0" timeOffset="33891.71">5186 3122 0,'-18'-53'31,"18"36"-31,0-1 15,0 0 1,18 18-16,-18-17 16,17-1-16,19 18 15,17 0 1,-36 18 15,1-1-31,-18 1 16,0 0-1,-18 17 1,1-18 15,-1 1 1,18-36 14,35 18-30,-17 0 0,0 18-1,-1-18-15,1 18 16,0 17 31,-18-17-32,0-1 1,-18 1 0,0-18-1,-17 0 1,17-18 0</inkml:trace>
  <inkml:trace contextRef="#ctx0" brushRef="#br0" timeOffset="35090.99">6421 2558 0,'0'-18'32,"-36"-17"-17,19 35 1,-19 0-1,-17 17 17,1 72-1,52-19 16,17-52-32,18-18 1,1 0 0,-1-18-1,0 0 1,-35 1-16,18-1 16,-18 1-1,0 52 95,0 0-95,0-17-15,0-1 16,0 1-1,18 0 1,-1-18-16</inkml:trace>
  <inkml:trace contextRef="#ctx0" brushRef="#br0" timeOffset="35607.97">6526 2628 0,'0'0'31,"0"35"47,0-17-62,0 0-1,18-1 1,-18-52 47,0 17-48,0 1-15,0-18 16,0 17-1,18 0 1,17 18 0,18 0-1,-18 18 1,-17 0 0,-1 17 15,-17 0-16,0-17 1,0-1 0</inkml:trace>
  <inkml:trace contextRef="#ctx0" brushRef="#br0" timeOffset="36190.21">6897 2628 0,'0'0'0,"-18"-17"31,-35 17 0,36 0-15,-1 17-1,0 18 1,18 18 0,18-35 15,17 0-15,1-36-1,-19 0 1,1-17-1,-1 0 1,-17 17-16,0 1 16,0-54-1,0 0 1,-17 19 0,17 16 15,-18 19-16,18 70 17,0-18-17,0-18-15,0 1 0,0 17 0,0-17 16,18 70 0,-18-17-1,0-18 1</inkml:trace>
  <inkml:trace contextRef="#ctx0" brushRef="#br0" timeOffset="36974.08">7426 2522 0,'0'-17'0,"-18"17"16,36 35 46,0 0-46,-1-35-16,1 36 15,17 16 1,-35-34 0,18 0-16,-1-18 46,-17-18-30,18 18-16,0-35 16,-1-18-1,-17 35-15,0-35 16,18 36-16,-18-1 16,0-35-16,0 36 15,0-19 1,0 19 15</inkml:trace>
  <inkml:trace contextRef="#ctx0" brushRef="#br0" timeOffset="37307.08">7832 2364 0,'0'0'15,"-18"35"32,-35 88-16,53-52 1,18 35-1,35-36 0,-18-70-15</inkml:trace>
  <inkml:trace contextRef="#ctx0" brushRef="#br0" timeOffset="37607.25">8008 2575 0,'0'0'0,"0"-17"15,0-1 1,0 36 31,0-1-31,18-17-16,35 53 15,17 0 16,-52-18-15,-1-35 0</inkml:trace>
  <inkml:trace contextRef="#ctx0" brushRef="#br0" timeOffset="37874.21">8184 2540 0,'-52'0'32,"104"0"-32,-140 53 31,71-53-31,17 18 15,-18 34 1,0-16 0,18-1-1</inkml:trace>
  <inkml:trace contextRef="#ctx0" brushRef="#br0" timeOffset="38290.71">8378 2381 0,'-17'-17'31,"17"34"1,0 19-17,35 16 1,18 19-1,-18 17 1,-35-35 0,0-35-16,0 17 15,-35 18 1,17-18 0,1-17-1</inkml:trace>
  <inkml:trace contextRef="#ctx0" brushRef="#br0" timeOffset="38557">8731 2611 0,'-17'-18'31,"52"0"1,35 1-1</inkml:trace>
  <inkml:trace contextRef="#ctx0" brushRef="#br0" timeOffset="38791">8696 2716 0,'0'0'0,"0"18"16,0-36 15,35 18-15,1 0 0,-1-17-1</inkml:trace>
  <inkml:trace contextRef="#ctx0" brushRef="#br0" timeOffset="40960.37">9966 2346 0,'0'-35'31,"-18"35"16,-17 35-32,-18 0 1,-53 53 15,89-70-31,-54 35 32,71-71 30,0-52-31,0 52-31,18-35 32,17 18-1,0 70 0,1-17-15,-19 17-1,1 0 1,-1 1 0,1-1-1,0-17 1,-1-1-1,1-17 1</inkml:trace>
  <inkml:trace contextRef="#ctx0" brushRef="#br0" timeOffset="41322.82">10089 2381 0,'0'-35'31,"0"53"32,0-1-48,-17 71 1,-1-35 0,18-17-1,0-1-15,0 0 16,0 0 0,0-17-1</inkml:trace>
  <inkml:trace contextRef="#ctx0" brushRef="#br0" timeOffset="41939.81">10072 2434 0,'0'0'0,"0"-17"16,0-1-16,0 0 15,17-17 1,1 17 0,0 1-1,17-1 1,-17 18 0,-1 0-1,1 0-15,17 18 16,-35-1-1,0 1 1,0 0 0,-17-1-1,-1 1 1,0 0 0,-17-18-1,70 0 95,1 0-95,-19 0-15,1 17 31,-1 1-15,-17-1-16,0 1 31,-35 17-15,18-35 0,-19 0-1,1 0 1,17-17-1</inkml:trace>
  <inkml:trace contextRef="#ctx0" brushRef="#br0" timeOffset="42797.22">9454 2928 0,'0'0'0,"-17"0"32,-1 0-1,53 0 16,248 0-16,-230 0-31,-1 0 16,195 0-1,-194-18-15,124 18 16,105 0 0,-88 0-1,-53 0 1,-106 0-16,18 0 15,-53-17 79</inkml:trace>
  <inkml:trace contextRef="#ctx0" brushRef="#br0" timeOffset="45055.51">9402 3369 0,'0'-18'15,"17"18"16,-17-17-15,-17 34 31,-72 54-16,36-18-15,18-18-1,18-35-15,-19 18 16,36-1-16,-17 1 16,-1-18-1,0 0 1,18-18 0,0 1-1,-17-19 1,17 19-1,0-1-15,35-17 32,-17 17-17,-1 1 1,1 17 0,17 17-1,-17-17-15,-1 36 16,1-1-1,17 35 1,-35-52 0,0 0-16,18 17 15,0-17 17,-1-1-17,1-17 1</inkml:trace>
  <inkml:trace contextRef="#ctx0" brushRef="#br0" timeOffset="45374.57">9596 3440 0,'0'0'0,"0"-36"15,-18 1 17,18 70 15,0 36-16,0 17 0,0-70-15,0-1-1</inkml:trace>
  <inkml:trace contextRef="#ctx0" brushRef="#br0" timeOffset="45611.56">9507 3510 0,'-17'-18'47,"17"1"-16,17-1-15,36 18 0,0 0-1</inkml:trace>
  <inkml:trace contextRef="#ctx0" brushRef="#br0" timeOffset="45972.28">9842 3404 0,'0'18'63,"0"17"-32,-17 36-15,17-36-1,0 36 1,-18-54-16,18 1 0,0 35 16,0 0-1,0-18 1</inkml:trace>
  <inkml:trace contextRef="#ctx0" brushRef="#br0" timeOffset="46566.81">9842 3563 0,'0'-35'15,"0"-1"17,0 1-17,0 0 1,18 17 0,0 1-1,35 34 1,-36 1-1,1 17 1,-18 0 0,0-17-1,-18-18-15,18 18 16,-17-18 0,34 0 93,36 17-78,-35 19 0,-18 17 1,-35-18 15,-18-17-32,35-36 16</inkml:trace>
  <inkml:trace contextRef="#ctx0" brushRef="#br0" timeOffset="46905.41">10213 3334 0,'0'-18'15,"0"36"32,18 17-31,-1 36-1,-17-19 17,0 1-17,0-35 1,0 0 0</inkml:trace>
  <inkml:trace contextRef="#ctx0" brushRef="#br0" timeOffset="47155.1">10160 3475 0,'0'0'0,"-18"-18"31,36 1 31,35 17-46,-18 0 0,-17 0-16</inkml:trace>
  <inkml:trace contextRef="#ctx0" brushRef="#br0" timeOffset="47454.25">10495 3387 0,'0'17'109,"0"1"-93,0 17 0,0 0-1,0 1 1,0-19-1</inkml:trace>
  <inkml:trace contextRef="#ctx0" brushRef="#br0" timeOffset="47788.25">10672 3298 0,'-18'-17'31,"36"34"-31,-36-17 47,53 18-32,-17 0-15,-1-1 0,19 19 16,-1 34 0,-17-17-1,-18 18 1,-36-18 0,19-36-16,-19 1 15</inkml:trace>
  <inkml:trace contextRef="#ctx0" brushRef="#br0" timeOffset="48673.83">9190 3298 0,'0'0'0,"-18"0"32,-17 0-1,0 18-15,-18 17 15,17 18-16,1-17 17,35-19-32,0 36 15,0 35 1,18-35 0,-1-17-1,1-19-15,0 1 16,-18-1-16</inkml:trace>
  <inkml:trace contextRef="#ctx0" brushRef="#br0" timeOffset="49570.78">11324 3351 0,'-17'0'32,"-19"0"-1,-17 89 0,53-72-31,-35 107 31,53-1 1,17-88-17,0-17 1,1-18-1</inkml:trace>
  <inkml:trace contextRef="#ctx0" brushRef="#br0" timeOffset="50187.93">11659 3492 0,'0'-35'31,"-17"18"1,17 34-17,-18-17-15,0 18 16,-35 35-1,1 0 17,16-18-17,1 0 1,17-35 0,18 18-16,0-36 31,0 1-16,0-19 1,0 1 0,18 17-1,-18-17 1,18 35 0,-1 0-1,1 0 1,0 18-1,17 17 17,0 0-17,-17-35-15,-1 18 0,1 0 16,17 17 0,-17-17-1,0-1 1,-1-17-16</inkml:trace>
  <inkml:trace contextRef="#ctx0" brushRef="#br0" timeOffset="50503.93">11906 3422 0,'0'-18'32,"0"36"-32,0 0 62,0 52-46,18-17-1,-18 0 1,0-35 0,0 17-1</inkml:trace>
  <inkml:trace contextRef="#ctx0" brushRef="#br0" timeOffset="50737.94">11853 3528 0,'-17'0'31,"17"-18"-15,17 18-1,1 0-15,0-18 16,52 18 0,-17 0-1</inkml:trace>
  <inkml:trace contextRef="#ctx0" brushRef="#br0" timeOffset="51055.05">12171 3457 0,'0'-17'31,"0"-1"-15,0 36 31,0-1-32,0 54 1,0-1 0,0-52-16,17 35 15,-17-18-15,0 18 16,0-18 0,0 1-1,18-36 1</inkml:trace>
  <inkml:trace contextRef="#ctx0" brushRef="#br0" timeOffset="51653.45">12188 3510 0,'0'0'16,"0"-53"-1,0 18 17,36 17-17,-1 18 1,0 0 0,-17 18-1,0 17 1,-18 0-1,-18-17 17,0-18-32,1 0 15,17 18 1,-18-18 15,18-18-15,18 18 15,-1 0-15,19 0-1,-1 18 1,-18-1 0,1 19-1,-18-19 1,0 1-1,-18 0 1,-34-18 15,34 0-15,-17 0 0,35-18-16</inkml:trace>
  <inkml:trace contextRef="#ctx0" brushRef="#br0" timeOffset="51969.93">12506 3316 0,'71'53'62,"-54"-53"-46,-17 18-16,35 35 16,1 17-1,-19-52-15,-17-1 0,0 1 16,0 0-16,0-1 0,-17 19 15,-1-1 1,-17 0 0</inkml:trace>
  <inkml:trace contextRef="#ctx0" brushRef="#br0" timeOffset="52726.51">12735 3140 0,'-17'-71'16,"52"36"15,-35 17-15,18 18-16,17-17 15,0 34 1,-17 1 15,-1 35-15,-17-18 0,0-17-16,-35 17 15,0-17 1,35-1-16,-18-17 0,1 36 15,-1-19 1,0 1 0,36-18 62,70-18-47,-70 18-31,88-17 31,-18 17 1,-123 0 46</inkml:trace>
  <inkml:trace contextRef="#ctx0" brushRef="#br0" timeOffset="59486.08">1746 4604 0,'-17'-36'31,"-1"19"0,18 52 16,-18 18-31,18 18-1,-17 70 16,17-124-31,0 54 32,0-53-32</inkml:trace>
  <inkml:trace contextRef="#ctx0" brushRef="#br0" timeOffset="59869.46">1729 4621 0,'0'0'0,"0"-35"31,0 0 0,70 17 1,-52 18-17,35 35 1,-53-17-16,0 0 16,0 35-1,-18-18 1,0-17-1,-17-1 1,18-17 0,-1 0-1</inkml:trace>
  <inkml:trace contextRef="#ctx0" brushRef="#br0" timeOffset="60634.95">1923 4727 0,'17'0'31,"1"-17"-15,0 17-1,17 0 1,0 35 0,0 0-1,-17 18 17,-18 0-17,0-35 1,-18-54 31,18 1-32,0-18 1,0 18 0,0 17-16,18 1 15,0-1 1,-1 18-1,1 0 1,0 18 0,-1-1 15,-17 1-31,18-1 16,-1 36-1,-17-35-15,0 0 16,18-1-1,0-17 1,-1 0 0,1-17-1,-18-1 1,0-17 0,0-1-1,0 1 1,0-18-1,-18 36 1,-17-1 0,0 18-1,17 0 1</inkml:trace>
  <inkml:trace contextRef="#ctx0" brushRef="#br0" timeOffset="61434.83">2346 4710 0,'0'0'0,"18"-18"32,-1 18-17,1 0 16,17 18-15,0 17 0,1 0 15,-19-35-31,1 35 16,0-17-1,-18-36 16,0 1-15,0-1-16,0 0 16,0 1-16,0-36 15,0 0 1,0 35 0,0 1-1,17 17 48,36 35-32,0-35 0,-35 0-15,-1-18-1,1 1 1,-18-1-16,0 0 31,0 1-15,-18 17 15,1 17-15,-1 19-1,0-1 1,18 0 0,0 18-1,18-18 17,0-17-17,17 0 1,-17-18-16</inkml:trace>
  <inkml:trace contextRef="#ctx0" brushRef="#br0" timeOffset="61726.98">3246 4516 0,'0'0'16,"-18"0"0,18 17 31,0 18-32,0-17-15,0 0 0,0-1 16,0 54-1,0-36 1,-18-17 0</inkml:trace>
  <inkml:trace contextRef="#ctx0" brushRef="#br0" timeOffset="62500.88">3140 4674 0,'-18'0'16,"18"-17"15,18 17 0,17-18-15,18 0-1,17 18 1,-70-17-16,36 17 16,-19-36-1,-17 19 1,0-1 0,0 1-1,0-1 1,0 36 15,0-1-15,-17 18-1,17 36 17,-18-18-17,18 0 1,0-36-16,0 19 15,0-1 1,0-70 31,0 17-31,0-35-1,0 18 1,0 17-1,18 1 1,-1 17 0,19 0-1,-1 17 17,0 19-17,-35-19 1,18 18-1,-18-17 1,0 0 0,0-1-16</inkml:trace>
  <inkml:trace contextRef="#ctx0" brushRef="#br0" timeOffset="63017.88">3616 4692 0,'0'-18'16,"0"36"-16,-18-53 31,1 35 0,-1 17-15,0-17-16,1 18 15,-1 17 1,18-17 0,0 17-1,0-17 1,18-18 0,-1 0-1,19-36 1,-36 19-1,17-1 1,-17-17 0,18 17-1,-18 36 48,0 0-48,0 17 1,0-18 0,0 1-16,0 0 15,18-1 1,-1-17-16</inkml:trace>
  <inkml:trace contextRef="#ctx0" brushRef="#br0" timeOffset="63334.89">3775 4586 0,'0'-18'16,"0"36"30,0 70-14,0 0-1,0-52-15,0 17-1,35-53 1,-17 0-1,-1-18 1</inkml:trace>
  <inkml:trace contextRef="#ctx0" brushRef="#br0" timeOffset="63567.65">3775 4639 0,'0'0'16,"-53"18"-1,35-18 1,18 17 0,35-34-1,1 17 1,-19-18-1</inkml:trace>
  <inkml:trace contextRef="#ctx0" brushRef="#br0" timeOffset="64517.78">5168 4657 0,'-17'-18'16,"-36"53"31,-53 106 0,88-123-47,-35 35 15,-17-18 1,52-17 0,0 0-1,1-36 1,-1-17 0,18-1-1,0-52 1,18 53-1,-1 17 1,1 1 0,0 17-1,17 17 17,18 18-17,-18 1 1,0 34-1,-17-70-15,-18 18 0,18 17 16,17 1 0,-17-1-1,-1-18-15,1-17 16</inkml:trace>
  <inkml:trace contextRef="#ctx0" brushRef="#br0" timeOffset="64800.77">5433 4762 0,'0'0'16,"35"-35"46,-17 35-46,52 0 0,-17-17-1,-35 17-15</inkml:trace>
  <inkml:trace contextRef="#ctx0" brushRef="#br0" timeOffset="65050.9">5556 4833 0,'-17'18'0,"34"-36"0,-34 53 31,52-52 16,-17 17-31,17-18-1,-18 18 1</inkml:trace>
  <inkml:trace contextRef="#ctx0" brushRef="#br0" timeOffset="67649.35">6138 4957 0,'0'0'0,"-17"17"47,34-17 31,-17-17-62,18-1-1,17-17 1,-17 17 0,0-17-1,-1-54 1,-17 54 15,-17 70 32,-1 1-48,18-1 1,0 18 0,0-18-1,0 1 1,18-19-1,17-17 1,0-17 0,18-19-1,-18 1 1,-17-18 15,0 0-15,-1 0-1,-17 36 1,0-1 0,-17 53 31,-1 53-16,18-70-16,0 53 1,0-36 0,0 0-1,18-35 17</inkml:trace>
  <inkml:trace contextRef="#ctx0" brushRef="#br0" timeOffset="68250.03">6562 4568 0,'-18'-35'32,"18"18"-1,0-1-15,0 0-16,53 1 31,-35 17-16,-1 17 1,1 19 0,-18-19-1,0 18 1,-18 1 0,1-19-1,-1 1 1,-17 17-1,17-17 1,18 0 0,18-18 46,-1 0-46,19 0-1,-1 0 1,18 0 0,0-18-1,-36 18-15</inkml:trace>
  <inkml:trace contextRef="#ctx0" brushRef="#br0" timeOffset="68632.86">6826 4904 0,'-17'35'31,"34"-70"-31,-17 70 47,18-53-31,52 18-1,-17-17 1</inkml:trace>
  <inkml:trace contextRef="#ctx0" brushRef="#br0" timeOffset="69450.98">7126 4957 0,'-18'0'16,"36"-18"46,17-17-30,1-54-1,34-34 0,-70 105-31,18-17 31,-18 53 1,-18-1-17,1 36 1,-1-18-1,18-17-15,0 0 16,0-1-16,0 36 16,18-35-1,-1 0 1,18-18 0,1 0 15,-36-18-31,35-17 15,0-1 1,-17-17 0,-18 18-1,0 18-15,0-1 16,0 0-16,0 1 31,0 34-15,-18 1-1,1 17 1,17 0 0,0 18-1,0-35-15,0 0 16,0 17-16,0 0 16,0 1 15,0-19-16,17-17-15</inkml:trace>
  <inkml:trace contextRef="#ctx0" brushRef="#br0" timeOffset="70098.95">7514 4463 0,'0'0'0,"-17"-53"31,34 53-16,18-18 1,1 18 0,-19 18-1,-17-1 1,0 1 0,0 0-16,0-1 15,-35 1 1,17 0 15,54-18 63,-1 0-79,-17 0 1,-1 17 0,1 1-1,-18-1 1,0 1-16,0 0 16,-18-1 15,-17-17-16,0 0 1,17 0 0</inkml:trace>
  <inkml:trace contextRef="#ctx0" brushRef="#br0" timeOffset="71143.87">6209 5345 0,'0'0'0,"-35"17"31,17-17 0,53 0 48,106 0-64,-105 0-15,17 0 16,141 0-1,247-17 17,-53-1-1,-335 18-15,-36-18-1,-17 1 63</inkml:trace>
  <inkml:trace contextRef="#ctx0" brushRef="#br0" timeOffset="73681.98">6579 5927 0,'0'0'0,"-17"-18"15,17 0 17,-36 36 46,19 0-63,-1-1 1,-17 19 0,35-1-1,0 0 1,0 0 0,17-17-1,19 0 1,-1-18-1,-17-18 1,-1 18-16,1-18 16,0-17-1,-1 17 1,-17 1 0,0-18-1,-17 17 16,-1 0-15,18 1 0,-18 17-1,1 0 1,17-18 0,35 18 30,-17 0-30,52 0 0,-17 0-1,-35 0 1,17 0-16,-17 0 0,-1-18 16,1 18 15,0-17-31</inkml:trace>
  <inkml:trace contextRef="#ctx0" brushRef="#br0" timeOffset="74497.73">6914 5786 0,'0'0'0,"0"-18"16,0 0-1,0 1 16,0-1-15,0 0 0,36 1-1,-19 17 1,19 0 0,-19 0-1,1 17-15,0 1 16,-18 0-1,0 17 1,0-17 0,-18 17-1,-17-18 1,17 1 0,0 0-1,1-1 1,17 1 15,-18-18-15,36 0 62,70-18-47,18 1 0,-53 17-15,-71 0 93</inkml:trace>
  <inkml:trace contextRef="#ctx0" brushRef="#br0" timeOffset="76407.02">8184 5292 0,'-35'17'31,"18"1"0,69-18 47,107-18-46,-35 1-1,-107-1 0</inkml:trace>
  <inkml:trace contextRef="#ctx0" brushRef="#br0" timeOffset="77314.07">8714 5292 0,'0'17'31,"0"-34"-31,35 17 47,0-18-16,0-17 1,-17 35-32,0-18 15,-1-35 1,-17 36-16,18 17 0,-18-36 16,18 36-16,-18-53 15,0 36 1,0 34 15,0 1-15,-18 0-1,0 35 1,18-18 0,0 0 15,0 0 0,36-17-15,-1-36-1,0 1 1,0-19 0,-17 1-1,17-18 1,-35 18-1,0 17-15,18 1 16,-18-1 0,0 0-1,0 36 1,0 0 0,0-1-1,-18 1-15,18 17 31,-17 18-15,17-35-16,0 17 16,0 0-1,0-17 1,17-36 15,19 1-15,-36-1-16</inkml:trace>
  <inkml:trace contextRef="#ctx0" brushRef="#br0" timeOffset="79626.28">547 7020 0,'0'0'0,"-18"0"31,53 0 141,36 0-156,-36 0 0,142-17-1,-142 17 1,124 0-1,-142 0 1,1 0-16,0 0 0,17 0 0,106 0 31,-123 0-31,105 0 32,-17-18-1,17 0 16,-52 18-32,-53 0-15,17 0 16,-17 0 0,-1 0-1,-17-17 1,-17 17 62</inkml:trace>
  <inkml:trace contextRef="#ctx0" brushRef="#br0" timeOffset="80329.86">1605 6862 0,'18'17'125,"-1"1"-109,1-1 0,17 1-1,1 0 1,-1-1-1,-17-17 1,-1 0 0,-34 0 62,-1 0-63,18 18-15,-35 0 16,17-18 0,0 17-1,-17 1 1,17 0 0,1-1-1,17 1 1</inkml:trace>
  <inkml:trace contextRef="#ctx0" brushRef="#br0" timeOffset="80963.08">1623 6932 0,'0'0'16,"-18"-18"15,18 1 1,0 34 30,0 1-46,0 35 15,0 18 0,0-19 0,0-34 1,0-36-1,0-17 0,0 0-15,0-18-1,0 35 1,0 1-16,0-1 16,0 0-1,-17 18 1,17 36 0,0-19-1,0 36 16,-18-35-15,18 0-16</inkml:trace>
  <inkml:trace contextRef="#ctx0" brushRef="#br0" timeOffset="88181.02">2381 6844 0,'-17'0'63,"17"18"-1,0 17-30,0 35-1,17-34-15,1-1-1,0 18 1,-18-36-1,17 19 1,1-19 0,-1-17-1,1 0 1,17-17 0,-17-1-1,17 0 1</inkml:trace>
  <inkml:trace contextRef="#ctx0" brushRef="#br0" timeOffset="88469.08">2434 7020 0,'0'0'16,"0"-17"15,0-1-15,35 18-1,1-18 1</inkml:trace>
  <inkml:trace contextRef="#ctx0" brushRef="#br0" timeOffset="88727.97">2417 6809 0,'-18'0'0,"36"0"0,-54 17 32,54-17 14,70-17-30,-17-1 0</inkml:trace>
  <inkml:trace contextRef="#ctx0" brushRef="#br0" timeOffset="89044.57">2822 6756 0,'0'0'0,"0"-18"31,-35 36 16,0 35-16,17 52 0,53-16 1,54-1-1,-37-71-15,1-17-1</inkml:trace>
  <inkml:trace contextRef="#ctx0" brushRef="#br0" timeOffset="89310.73">3052 6914 0,'-18'-17'31,"36"34"-31,-54-34 31,36 34 1,53 54-1,-35-71-31,-1 18 0,1-1 16,17 1-1,-35 0-15,18-18 16,-18 17-16</inkml:trace>
  <inkml:trace contextRef="#ctx0" brushRef="#br0" timeOffset="89529.06">3175 6879 0,'-35'18'31,"17"-18"-31,0 17 16,18 1-16,-52 17 31,34 18-15,18-17-16</inkml:trace>
  <inkml:trace contextRef="#ctx0" brushRef="#br0" timeOffset="89877.18">3298 6826 0,'0'-35'32,"0"53"-1,18-1-15,35 36-1,0 18 1,-18-1-1,-35-17 1,0-18 0,-35 1-1</inkml:trace>
  <inkml:trace contextRef="#ctx0" brushRef="#br0" timeOffset="90094.18">3634 6932 0,'0'-18'31,"35"1"0,0 17-15,-17-18-16</inkml:trace>
  <inkml:trace contextRef="#ctx0" brushRef="#br0" timeOffset="90327.28">3651 7091 0,'0'17'31,"18"-34"0,17-1-15,-17 18-16,35-17 15,-18 17-15</inkml:trace>
  <inkml:trace contextRef="#ctx0" brushRef="#br0" timeOffset="90910.66">4568 6791 0,'0'-35'31,"-17"35"0,-1 17-15,1 36-1,-36 0 1,17 18 0,1-18-1,0-18 1,0-17 0,35-54 15,0-17-16,0 36 1,17-36-16,1 0 16,-18 35 15,17 18 0,1 18-15,0 17-1,35 0 1,-18 1 0,18-1-1,-18-17 1,-17-18 0</inkml:trace>
  <inkml:trace contextRef="#ctx0" brushRef="#br0" timeOffset="91327.92">4269 7161 0,'0'0'0,"-18"18"16,18 0 15,53-18 0,53-18-15,52-17 0,19 17 15,-124 18-31,70-18 16,1 18-1,-89-17 1</inkml:trace>
  <inkml:trace contextRef="#ctx0" brushRef="#br0" timeOffset="91877.23">4657 7338 0,'-36'0'31,"19"17"-15,-19 19-1,-16-1 1,34-17-16,-17 17 15,-36 18 1,53-36-16,-17 1 16,18 0-1,-1-36 17,18-17-17,0-18 1,18 18-1,-1 17 1,-17 0 0,18 18 15,-1 18-15,19 0-1,17 17 1,0 18-1,-18-18 1,-18-35-16,19 35 16,-19-35-1,-17 18-15,18-18 16</inkml:trace>
  <inkml:trace contextRef="#ctx0" brushRef="#br0" timeOffset="92176.95">4868 7320 0,'-17'-18'32,"34"36"-32,-34-18 46,17 35-30,0 18 0,0 0-1,0-35-15,0 0 16,0-1-16,0 18 16,0-17-1</inkml:trace>
  <inkml:trace contextRef="#ctx0" brushRef="#br0" timeOffset="92389.97">4762 7426 0,'0'0'15,"0"-18"1,18 1 31,123-1-16,-123 0-31,0 18 0,34 0 16</inkml:trace>
  <inkml:trace contextRef="#ctx0" brushRef="#br0" timeOffset="92647.97">5098 7338 0,'0'-18'32,"0"36"15,0 17-32,0 0 1,-18 36-1,18-53-15,0 17 0,0 35 16,0 19 0,0-1-1,0-35 1,18-36 0</inkml:trace>
  <inkml:trace contextRef="#ctx0" brushRef="#br0" timeOffset="93226.75">5115 7391 0,'0'-18'0,"0"36"0,0-54 15,-17 19 1,17-1-1,17 18 17,19 0-17,-1 18 1,-18-1 0,-17 1-1,0 0 1,-17-1-1,-1 1 1,18 0 0,35-18 62,18 0-47,-53 17-15,36 1-1,-36 0 1,0 17 0,0-18-1,-18-17-15,0 0 16,1 0-1,-1 0 17,0-17-32</inkml:trace>
  <inkml:trace contextRef="#ctx0" brushRef="#br0" timeOffset="93793.07">6068 6862 0,'-18'-18'16,"0"0"15,1 1 1,17 34-17</inkml:trace>
  <inkml:trace contextRef="#ctx0" brushRef="#br0" timeOffset="94043.28">6032 6985 0,'0'18'31,"0"17"0,18 18 0,-18-18 1,18-35-17</inkml:trace>
  <inkml:trace contextRef="#ctx0" brushRef="#br0" timeOffset="94210.03">6279 6985 0,'-17'-18'31,"34"36"-31,-34-53 16</inkml:trace>
  <inkml:trace contextRef="#ctx0" brushRef="#br0" timeOffset="94677.03">6456 6950 0,'0'0'15,"-18"17"17,18 1-1,35-36 0,1 1 0,-19-19 1,-17 1-1,-53 70 31,18 36-30,35-53-32,0 52 31,0-52-15,18-18-16,17 35 15,-17-35-15,-1 0 16</inkml:trace>
  <inkml:trace contextRef="#ctx0" brushRef="#br0" timeOffset="94827.08">6738 7038 0,'0'0'0,"0"-18"16,0 1 15</inkml:trace>
  <inkml:trace contextRef="#ctx0" brushRef="#br0" timeOffset="95876.42">7232 7161 0,'-18'0'32,"36"0"-32,-36 18 47,18-36-1,53-52-14,-18-36-1,1-17 0,-54 158 16,0 0-31,1 18-1,17 0 17,17-18-17,1-17 1,0-1-1,17-34 1,0-18 0,1-1-1,-1 1 1,-17-36 0,-1 36-1,-17-18 1,0 36-1,0 34 17,-17 1-17,17 35 1,-18 0 15,18-36-31,0 1 0,0 17 16,18 18-1,-1 0 1,1-35 0,-1-1-1,1-17 1</inkml:trace>
  <inkml:trace contextRef="#ctx0" brushRef="#br0" timeOffset="96110.82">7779 6914 0,'0'0'0,"-18"0"16,53-17 46,1 17-46,-19 0-16</inkml:trace>
  <inkml:trace contextRef="#ctx0" brushRef="#br0" timeOffset="96334.09">7796 7020 0,'0'0'0,"-17"36"32,70-54 14,17 18-30</inkml:trace>
  <inkml:trace contextRef="#ctx0" brushRef="#br0" timeOffset="96925.65">8590 6703 0,'0'0'16,"-35"0"15,-18 53 0,18-18-15,-1 0 0,-17 1-1,1-1 1,34-18 0,18 1-16,-18-18 15,18-18 1,0-34-1,18-1 1,0 17 0,-18 1-1,17 17 17,-17 36-1,35 0-16,1 17 1,-1 0 0,0-17-16,-17 0 15,17 17 1,-17-18 0,17 1-1</inkml:trace>
  <inkml:trace contextRef="#ctx0" brushRef="#br0" timeOffset="97409.39">8149 7161 0,'0'0'0,"-17"18"15,17 0 17,88-36-1,88 0 0,-141 18-31,18 0 0,53 0 16,176-35-1,-88 35 1,-88-18 0,-88 18-1,-18-17 1</inkml:trace>
  <inkml:trace contextRef="#ctx0" brushRef="#br0" timeOffset="98025.55">8555 7391 0,'0'0'31,"-18"0"1,-52 53-1,-54 17 0,124-52-31,-106 35 31,89-53 1,-1-53-1,18 18-16,18-18 1,-18 35 0,0 0-16,17 18 15,1 18 17,17 0-17,1 17 1,16 18-1,-34-36 1,0 1-16,35 35 16,-18-53-1,-35 18-15,18-18 16</inkml:trace>
  <inkml:trace contextRef="#ctx0" brushRef="#br0" timeOffset="98326.05">8784 7355 0,'0'0'0,"-17"-17"31,17 34 16,-18 19-32,18-19-15,0 72 32,0-37-1,0-34-31</inkml:trace>
  <inkml:trace contextRef="#ctx0" brushRef="#br0" timeOffset="98559.06">8590 7479 0,'0'0'16,"-18"-18"15,36 18-31,70-17 32,1 17-17,-72 0 1,18 0-16</inkml:trace>
  <inkml:trace contextRef="#ctx0" brushRef="#br0" timeOffset="98875.06">8996 7391 0,'0'-18'16,"0"36"-16,17-36 16,-17 0-16,0 36 62,0 17-31,0 89 1,0-71-17,0-36-15,0 1 0,0 0 16,0 52-1,0-17 1</inkml:trace>
  <inkml:trace contextRef="#ctx0" brushRef="#br0" timeOffset="99458.5">9049 7461 0,'0'0'0,"-18"-53"15,18 36-15,0-19 32,0 19-17,0-1 1,18 18-1,17 0 1,0 0 0,-35 18-16,18-18 15,-18 35 1,0-17 0,-18-1-1,1-17 1,17 18-1,-18-18-15,36 0 79,52 0-48,-52 0-16,17 0 1,-17 18 0,-1-1-1,-17 1 1,0 0 0,-17-1-1,-18-17 1,17 0-1,-17 0 1</inkml:trace>
  <inkml:trace contextRef="#ctx0" brushRef="#br0" timeOffset="103790.69">1958 8714 0,'0'-18'31,"0"0"-31,18 71 94,17 35-63,-18-88-15,-17 18-16,18 0 15,0 17 1,-1-35-16,-17 18 16,18-18-1,0-36 17,-1-34-17,1-1 1,0 1-1,-18 17 1,0 17 0,0 19-1</inkml:trace>
  <inkml:trace contextRef="#ctx0" brushRef="#br0" timeOffset="104125.05">2417 8502 0,'0'-18'31,"-18"36"-15,0 17 0,-17 36-1,17-1 1,1 1 0,17-53-16,0 52 31,17-17-16,1-18 1,17-17 0,1-18-1</inkml:trace>
  <inkml:trace contextRef="#ctx0" brushRef="#br0" timeOffset="104393.05">2540 8714 0,'0'0'0,"-18"-36"15,18 54 48,18 17-48,0-35-15,17 36 16,18 16 0,-36-34-16,1 0 15,0 17 1,-1-35 0</inkml:trace>
  <inkml:trace contextRef="#ctx0" brushRef="#br0" timeOffset="104624">2716 8678 0,'0'0'16,"-53"36"15,36-19-16,-18 36 1,17-18 0,0 18-1,18-35 1</inkml:trace>
  <inkml:trace contextRef="#ctx0" brushRef="#br0" timeOffset="104974.35">2822 8555 0,'0'0'0,"0"-18"31,18 53 1,17 1-17,0 34 1,1 1 0,-36-1-1,0 1 1,-36-18 15,36-35-31</inkml:trace>
  <inkml:trace contextRef="#ctx0" brushRef="#br0" timeOffset="105207.88">3122 8678 0,'0'0'0,"-18"0"16,18-17-16,18 17 31,0-18-15,35 18-1</inkml:trace>
  <inkml:trace contextRef="#ctx0" brushRef="#br0" timeOffset="105426.56">3157 8802 0,'0'0'0,"-17"17"16,34-34 31,19 17-32,-19 0-15,71-18 16</inkml:trace>
  <inkml:trace contextRef="#ctx0" brushRef="#br0" timeOffset="105990.78">3933 8484 0,'0'0'0,"0"-17"31,-17 17-15,-1 17 0,1 19-1,-36 16 1,17 1-1,1-17 1,17-19-16,1 1 16,-1 0-1,1-54 17,17 1-17,0 17 1,17-35-1,1 18 1,-18 0 0,17 35-1,1 18 17,17 17-17,18 18 1,18-18-1,-54-17-15,19-1 16,-19 1 0,1-18-1</inkml:trace>
  <inkml:trace contextRef="#ctx0" brushRef="#br0" timeOffset="106316.66">4163 8431 0,'0'0'0,"0"-17"32,-18 17-1,18 53 0,0 70 0,18-35 1,-18-70-32,17-18 31</inkml:trace>
  <inkml:trace contextRef="#ctx0" brushRef="#br0" timeOffset="106873.66">4198 8431 0,'0'0'0,"0"-17"15,0-1-15,0 0 16,0 1-16,0-1 31,0 1-15,18 17-1,-1 17 1,1 1 0,-18-1-1,0 1 16,-18 17-15,1-17 0,-1-18-1,18 18 1,0-36 31,35 18-32,1 0 1,-19 0 0,1 0-16,-18 18 15,18-18-15,-18 17 16,0 19 0,0-19 15,0 1-31,-18-1 15,0 1 1,1-18 0,-19-18-1</inkml:trace>
  <inkml:trace contextRef="#ctx0" brushRef="#br0" timeOffset="107756.71">3492 9031 0,'-35'0'15,"70"0"-15,-87 0 16,34 0 0,0 18 15,54-18 16,16 17-32,160-17 1,53 18 0,35-18-1,17 18 1,-229-18-16,-17 17 0,88-17 16,140 18-1,-140-18 1,-71 0-1,-105-18 32,-1 18-47</inkml:trace>
  <inkml:trace contextRef="#ctx0" brushRef="#br0" timeOffset="108873.11">3457 9472 0,'0'0'0,"0"-18"15,-17 36 48,-19 17-48,36-17-15,-53 35 16,0 17 0,18-34-1,0-1 1,17-35-1,18 18 1,0-36 0,0 0-1,0-17 1,0 17-16,0 1 0,0-1 16,0 1-16,18-19 15,0 19 1,-18-1-1,35 18 1,-18-18 0,1 36-1,-18 0-15,18-1 16,17 36 0,0-18-1,-17 1 16,0-1-15,-18 0 0,17-35-16,1 0 15</inkml:trace>
  <inkml:trace contextRef="#ctx0" brushRef="#br0" timeOffset="109156.11">3651 9507 0,'0'0'0,"0"-53"32,0 71-1,0 17 0,0-17-31,0 0 16,0 35-1,0-18 1,0-18-16,0 1 16,0 0-16</inkml:trace>
  <inkml:trace contextRef="#ctx0" brushRef="#br0" timeOffset="109373.11">3581 9596 0,'0'0'0,"0"-18"15,0 0 16,17 18 1,36-17-17,-35 17-15,0 0 0,-1-18 0</inkml:trace>
  <inkml:trace contextRef="#ctx0" brushRef="#br0" timeOffset="109646.11">3828 9472 0,'0'0'0,"0"35"79,0-17-64,0 88 1,0 0 15,0-36-15,0-35-1,0 1 1,17-36 0</inkml:trace>
  <inkml:trace contextRef="#ctx0" brushRef="#br0" timeOffset="110240.12">3863 9560 0,'0'0'0,"0"-35"16,0 0-1,0 17 1,18 18 15,-1-18-15,18 1-1,1 34 1,-36 1 0,0 0-1,0-1 1,-18 1-1,18 0-15,-18-1 16,1 1 0,34-18 46,19-18-31,-19 18-15,1 18 0,0-18-1,-18 35 1,0 0 0,0-17-1,-18 17 1,0-35-1,1 0 1,-1 0 0,18-17-1</inkml:trace>
  <inkml:trace contextRef="#ctx0" brushRef="#br0" timeOffset="110550.51">4322 9366 0,'-18'-17'31,"36"34"-31,-54-34 31,36 87 1,0 54-1,0-107-31,0 1 16,0 0-16,0 17 31</inkml:trace>
  <inkml:trace contextRef="#ctx0" brushRef="#br0" timeOffset="110798.53">4198 9507 0,'-18'0'15,"36"0"-15,-36-17 16,71-1 47,36 18-32</inkml:trace>
  <inkml:trace contextRef="#ctx0" brushRef="#br0" timeOffset="111081.59">4445 9402 0,'0'-18'15,"0"36"32,0-1-16,18 71 1,-1-52-17,-17-19-15,18 19 47</inkml:trace>
  <inkml:trace contextRef="#ctx0" brushRef="#br0" timeOffset="111388.99">4657 9313 0,'0'0'0,"-18"-17"16,36 34 46,17 107-31,-35-107-31,0 1 16,0 53 0,-18-1-1,-17-17 1,17-35-16</inkml:trace>
  <inkml:trace contextRef="#ctx0" brushRef="#br0" timeOffset="112188.73">3122 9437 0,'18'0'0,"-36"0"15,53-35 17,-17 17-17,-36 18 32,1 18-31,-36 70 31,18-18-32,17 18 1,18-70-16,18 70 16,17-35-1,53 0 1,-17-35-1</inkml:trace>
  <inkml:trace contextRef="#ctx0" brushRef="#br0" timeOffset="112923.12">5062 9384 0,'0'0'16,"-17"-18"-1,-1 18 17,18 18-17,-53 105 16,36-17-15,17-71-16,0-17 0,0 0 16,0 35-1,70 0 17,-52-53-32</inkml:trace>
  <inkml:trace contextRef="#ctx0" brushRef="#br0" timeOffset="113455.12">5450 9454 0,'-17'-17'31,"-36"52"1,-35 71-1,35-36 0,35-70-31,0 36 31,18-54 1,0-35-17,18-35 1,-18 53 0,18 17-1,-1 18 48,1 35-48,17 1 1,1 17 0,-19-36-16,19 18 15,-19-17-15,1 0 16,-18-1-16,17-17 0,1 18 15,0-18 1</inkml:trace>
  <inkml:trace contextRef="#ctx0" brushRef="#br0" timeOffset="113772.33">5680 9419 0,'0'0'16,"0"-17"-1,0-1-15,0 36 47,0 17-31,0 18-1,0 35 1,0-53 0,0 18-1,0-35 1</inkml:trace>
  <inkml:trace contextRef="#ctx0" brushRef="#br0" timeOffset="113973.75">5574 9560 0,'0'0'0,"0"-17"15,0-1-15,0 0 31,53 1-15,-36 17-16,1-18 16</inkml:trace>
  <inkml:trace contextRef="#ctx0" brushRef="#br0" timeOffset="114288.17">5838 9419 0,'0'0'0,"0"-17"32,0 52 30,0 0-46,0 71-1,0-18 1,0-70-16,0 52 16,0-52-16,0 0 15,0-1-15,18 18 0,-18 1 16,0-19 0</inkml:trace>
  <inkml:trace contextRef="#ctx0" brushRef="#br0" timeOffset="114872.16">5874 9560 0,'-18'-53'31,"18"36"-16,0-1 1,18 18 0,17 0-1,0 0 1,-17 0 0,-18 18-1,0 17 1,-18-17 15,1-1-15,-1-17-1,0 18 1,54-18 62,-19 0-62,36 18 15,-35 34 0,-18-16 0,-35-19 1,17-17-32,0 0 15</inkml:trace>
  <inkml:trace contextRef="#ctx0" brushRef="#br0" timeOffset="115172.05">6103 9384 0,'0'-18'16,"18"36"15,-1-18-31,1 18 15,17 87 17,-17-34-17,-18-1 1,0-52-16,-18-18 0,1 35 16,-1 18-1,0-35 1</inkml:trace>
  <inkml:trace contextRef="#ctx0" brushRef="#br0" timeOffset="115754.95">6297 9225 0,'0'0'0,"0"-17"16,0-1 0,35 0-1,-17 18 1,0 0-1,-18 18-15,0 17 32,0-17-17,-18 17 1,0-17 0,18-1-16,-17 1 15,17 0 1,0-1 15,17-34 16,1 17-31,17 0-1,36-18 1,-18 18-1,-36 0 1</inkml:trace>
  <inkml:trace contextRef="#ctx0" brushRef="#br0" timeOffset="116401.48">7620 8890 0,'0'-18'15,"0"36"-15,0-71 16,0 35 0,-18 36 31</inkml:trace>
  <inkml:trace contextRef="#ctx0" brushRef="#br0" timeOffset="116654.36">7620 9031 0,'0'18'31,"0"17"1,0-17-17,0 17 1,0-17 0,0-1-16</inkml:trace>
  <inkml:trace contextRef="#ctx0" brushRef="#br0" timeOffset="116837.89">7796 9066 0,'0'0'0,"0"-17"0</inkml:trace>
  <inkml:trace contextRef="#ctx0" brushRef="#br0" timeOffset="117287.77">7938 9084 0,'17'-18'63,"18"1"-32,-17 17-31,0-18 31,-1-17 1,-17 17-17,0 1 1,-17 17 15,-19 35-15,19-18-1,-1 19 1,18-1 0,0 0-1,0-17-15,0 0 16,18 17 0</inkml:trace>
  <inkml:trace contextRef="#ctx0" brushRef="#br0" timeOffset="117439.77">8202 9155 0,'0'-18'62</inkml:trace>
  <inkml:trace contextRef="#ctx0" brushRef="#br0" timeOffset="118371.09">8537 9066 0,'-17'-17'31,"34"34"-31,-52 1 63,-18 53-32,53-36-15,0 0-1,35-17 1,-17-18 0,0 0-1,17-18 1,-18 1-1,-17-19 17,0 19-17,0-19 1,0 19 0,0-1-1,-17 0 1,-1 18-1,18-17 1,18 17 31,17 0-31,18 0-1,-18-18 1,18 18-1,-17 0 17,-19 0-17</inkml:trace>
  <inkml:trace contextRef="#ctx0" brushRef="#br0" timeOffset="118920.19">8872 8872 0,'0'-17'16,"0"34"-16,0-52 15,0 17-15,36 1 32,-36-1-17,17 18-15,1 0 16,0 0 0,-1 35-1,-17 1 1,0-1-1,0 0 1,-35-17 0,0 17-1,17-17 1,-17-1 0,35 1-1,17-18 32,54 0-16,-53 0-15,52 0 0,-17 0-1,-18 0-15</inkml:trace>
  <inkml:trace contextRef="#ctx0" brushRef="#br0" timeOffset="119221.01">9384 9102 0,'0'0'32,"35"0"14,18 0-30,-35 0-16</inkml:trace>
  <inkml:trace contextRef="#ctx0" brushRef="#br0" timeOffset="119470.78">9384 9278 0,'0'0'15,"-18"18"1,36-18 31,35 0-32,-36 0-15,36-18 16,-35 18-16</inkml:trace>
  <inkml:trace contextRef="#ctx0" brushRef="#br0" timeOffset="120937.26">10530 8467 0,'0'-18'31,"0"36"-31,-35-1 47,-88 71-16,-1 1 16,71-72-31,36-87 46,34-18-31,-17 70-31,53-17 32,-18 35-1,36 53 0,0 52 0,-36-69-15,-17-36-16,-18 17 0,35 1 16,0 17-1,-17-35-15,-1 18 16</inkml:trace>
  <inkml:trace contextRef="#ctx0" brushRef="#br0" timeOffset="121286.75">10848 8467 0,'0'0'16,"-18"-53"15,18 35-31,0 36 32,0-1-17,0 36 1,0 35-1,0-17 1,0-18 0,-17 0-1,17-18 1,0-17 0</inkml:trace>
  <inkml:trace contextRef="#ctx0" brushRef="#br0" timeOffset="121919.75">10866 8484 0,'-18'-53'31,"36"106"-31,-36-141 16,18 70 0,35 1-1,0-1 1,1 18 0,-1 18-1,-17-1 1,-1 1-1,-17 0 17,-35 17-1,17-17-15,1-18-1,17 17 1,17-34 31,19 17-32,-1 0 1,0 17 0,-17 1-1,-18 0 1,0-1-1,-18 1 1,1-1 0,-1-17-1,18 18-15,-35-18 16,17 0-16,0 0 16,-17 0-1,17 0-15</inkml:trace>
  <inkml:trace contextRef="#ctx0" brushRef="#br0" timeOffset="122869.31">10037 9084 0,'-18'0'15,"0"0"16,54 0 79,16 0-95,-16 0-15,-19 0 16,319 0 15,157-18 1,1 18-1,-441 0-31,371 0 31,-248 0-15,-35 0-1,-18 0 1,-34 0 0,-36 0-1,-36-17 1,1 17-1,-36 0 32</inkml:trace>
  <inkml:trace contextRef="#ctx0" brushRef="#br0" timeOffset="123953.09">10160 9472 0,'0'-35'16,"18"0"15,-36 70 16,-53 18-32,71-36-15,-123 89 47,70-71-31,35-17 0,1-18 15,17-35-16,17-18 1,1 0 0,-18 18-1,0 17 1,18 18 0,-1 0-1,1 0 16,17 18 1,-17 17-32,17 0 31,-17-35-31,-18 18 0,17 0 16,-17-1-16,18-17 0,0 35 15,-18-17 1,17 0-1,1-1 1</inkml:trace>
  <inkml:trace contextRef="#ctx0" brushRef="#br0" timeOffset="124269.1">10372 9472 0,'0'0'0,"0"-53"31,0 36 1,0 34-17,0 18 1,0 1-1,0-19-15,0 19 16,0 34 0,0-35-1,0-17 1,0 0 0</inkml:trace>
  <inkml:trace contextRef="#ctx0" brushRef="#br0" timeOffset="124503.09">10301 9560 0,'0'0'15,"0"-17"16,35-1 1,36 18-17,-53-18-15,-1 18 0,1 0 16</inkml:trace>
  <inkml:trace contextRef="#ctx0" brushRef="#br0" timeOffset="124819.09">10619 9472 0,'0'-18'16,"0"1"31,0 52-16,0-17-16,0 35 1,-18-36-16,18 54 16,-18-1-1,18 1 1,0-18 0,0-36-1,0 1 1</inkml:trace>
  <inkml:trace contextRef="#ctx0" brushRef="#br0" timeOffset="125420.09">10619 9543 0,'0'-53'31,"0"106"-31,0-124 16,17 53 0,-17 1-1,18 17-15,0 0 16,34 17 0,-34 1-1,0-18 1,-18 18-1,0-1 1,-18-17-16,0 18 16,1 0 15,-1-18-15,1 17-1,34-17 32,18-17-16,-17 17-31,0 17 16,-1-17 0,1 18-1,-18 0 1,0 17-1,-18-18 1,1 1 0,-19 0 15,19-18-15,-1 0-1,1-36 1</inkml:trace>
  <inkml:trace contextRef="#ctx0" brushRef="#br0" timeOffset="125752.48">11024 9384 0,'0'0'16,"0"-18"0,0 54 31,0-1-32,18 18 1,-18 0-1,0-36-15,0 19 16,0-1 0,0-18-1</inkml:trace>
  <inkml:trace contextRef="#ctx0" brushRef="#br0" timeOffset="126019.06">10936 9525 0,'0'0'15,"-18"0"1,36 0 31,0 0-32,-1-18-15,72 18 16,-54 0 0</inkml:trace>
  <inkml:trace contextRef="#ctx0" brushRef="#br0" timeOffset="126317.15">11254 9454 0,'0'-17'15,"0"34"48,17 36-16,1 18-16,0-36-16</inkml:trace>
  <inkml:trace contextRef="#ctx0" brushRef="#br0" timeOffset="126668.87">11448 9331 0,'0'0'0,"0"-53"47,53 141-1,-36-70-30,18 88 0,-17-53-1,-53 35 17,-18-35-17,18-18-15</inkml:trace>
  <inkml:trace contextRef="#ctx0" brushRef="#br0" timeOffset="127435.48">9913 9349 0,'0'0'16,"0"-18"-1,0 0 17,-18 36-17,1-18-15,-54 88 31,36-17-15,0-1 0,35 1-1,-18-1 17,18-52-32,35 17 15,53 18 1,-35-35-16</inkml:trace>
  <inkml:trace contextRef="#ctx0" brushRef="#br0" timeOffset="129601.56">12100 9296 0,'0'0'0,"-35"-18"15,17 18 16,-52 71 1,17 87-1,35-87-15,18-53-16,0 52 15,0-17 1,36-18-1,16-17 1,-34-18-16</inkml:trace>
  <inkml:trace contextRef="#ctx0" brushRef="#br0" timeOffset="130168.57">12506 9490 0,'0'0'0,"0"-36"16,-18 36 15,1 18-15,-1 0-1,-17 17-15,17-35 0,-17 53 16,-36 0 0,18-18-1,18-17 1,35-1 0,-18-17 15,18-35-16,0 0 1,0-36 0,18 18-1,0 36 1,-18-1-16,17 18 31,19 0-15,-1 35-1,0 1 1,0 17 0,18-1-1,-53-34 1,18 0-16,0 17 31,-1-17-15</inkml:trace>
  <inkml:trace contextRef="#ctx0" brushRef="#br0" timeOffset="130485.57">12753 9472 0,'0'0'0,"0"-53"31,0 36 0,0 69 1,0 1-17,0 18 1,0-18-1,0 0 1,0-36 0</inkml:trace>
  <inkml:trace contextRef="#ctx0" brushRef="#br0" timeOffset="130701.49">12665 9543 0,'0'-18'31,"0"36"-31,53-54 31</inkml:trace>
  <inkml:trace contextRef="#ctx0" brushRef="#br0" timeOffset="131017.49">12912 9472 0,'0'0'0,"0"-18"31,17 18 1,-17 18-1,0 106 0,0-89-15,0-18-16,0 1 0,0 35 15,0-35-15,0-1 0,0 36 16,18 0 0,-18-18-1,0-17 1</inkml:trace>
  <inkml:trace contextRef="#ctx0" brushRef="#br0" timeOffset="131592.49">12982 9560 0,'-17'-53'31,"34"106"-31,-34-123 16,17 52-1,17 18 1,19-18 0,-1 18-1,-18 18-15,1-18 16,-18 18 0,0-1 15,-18 1-16,1 0 1,17-1 0,35-17 62,18 18-47,-35 17 0,-18 0 1,-18-35-17,-35 18 16,0-18-15</inkml:trace>
  <inkml:trace contextRef="#ctx0" brushRef="#br0" timeOffset="131910.31">13264 9313 0,'0'0'15,"36"36"48,52 87-32,-88-105-31,18 123 31,-71-53 1,17-70-17,19-1-15</inkml:trace>
  <inkml:trace contextRef="#ctx0" brushRef="#br0" timeOffset="132533.91">13476 9225 0,'18'-35'31,"-1"17"-31,1 18 16,0-17-1,17 17 1,-35 17 0,0 1-16,0 0 15,0 17 1,0-18 0,-35 19-1,35-19 1,-36 1-1,19 0 1,17-1 0,-18-17-1,53 0 48,-17 0-48,0 0-15,35-17 16,35 17 0,-35 0-1,0-18 1,-36 18 0</inkml:trace>
  <inkml:trace contextRef="#ctx0" brushRef="#br0" timeOffset="134217.04">10037 6914 0,'0'18'32,"-18"-18"-17,53 0 32,53 0-31,-70 0-16,17 0 0,1 0 15,405 18 17,-18-18-1,-211 17-15,-36-17-1,-123 0-15,-18 0 16,18 0-16,-18 0 0,1 18 0,17-18 15,70 0-15,0 0 16,-17 0 0,-35 0-1,-36-18 1,-35 1 46,-18 17-46</inkml:trace>
  <inkml:trace contextRef="#ctx0" brushRef="#br0" timeOffset="134545.57">12418 6791 0,'0'0'0,"0"-18"31,0 36 0,0 53 0,0-1 1,0-35-1</inkml:trace>
  <inkml:trace contextRef="#ctx0" brushRef="#br0" timeOffset="135200.69">12506 6650 0,'-53'0'31,"106"0"-31,-194 18 31,123-18-31,1 0 0,-19 17 16,-34 71 15,70-70-31,0 88 31,0-89-31,53 142 32,88-35-1,-106-107-16,-17 1-15,35 17 16,-36-35-16,1 0 0,17 18 0,0-18 16,36 0-1,-18-18 1,0-35 0,-18 0-1,0-17 1,-17 35-16,0-54 15,-18-16 1,0 87 0,0 0-16,-18-17 0,-17-36 15,-18 1 1,0 17 0,35 53-1,1-18-15,-19 1 16,-34 17-1,35 0-15</inkml:trace>
  <inkml:trace contextRef="#ctx0" brushRef="#br0" timeOffset="136216.54">14058 8837 0,'0'0'0,"-17"-18"32,-1 18-1,53 0 0,195-17 0,-178 17-31,319 0 32,-212 0-17,-1 0 17,-69-18-1</inkml:trace>
  <inkml:trace contextRef="#ctx0" brushRef="#br0" timeOffset="136865.73">15293 8802 0,'0'0'0,"0"-18"16,18-17 15,-1 17 0,-17 1-15,0-1-16,18 18 16,-1-18-1,1 18 1,17 0 0,-17 18-1,0 0 1,-18 17-1,0 0 1,-18 0 0,-17 1-1,-1-1 1,1-17 15,0 17-15,35-17-1,53-18 32,-36 0-31,107 0 0,-18-18-1,-36 18 1,-34-18-1,-1 1 1,-17-1 0,-18 0-1</inkml:trace>
  <inkml:trace contextRef="#ctx0" brushRef="#br0" timeOffset="137533.06">15610 8467 0,'-141'-53'31,"282"106"-31,-388-142 31,230 89-31,-107 53 32,-17 106-1,124-141-31,-89 123 31,106-123-31,-18 17 0,0-18 0,18 1 16,0 106-1,18-54 1,106 54 0,-107-107-1,89 19 1,-88-19-16,88 1 16,-1-18-1,1-18 1,-35-17-1,17 0 1,-53 17-16,18-35 16,-35 35-16,35-35 15,-36 36-15,36-54 16,-17 1 0,-19-1 15,-17 18-16,-17-17 1,-36 17 0,17 17-1,1 19 1,-18-1 0,36 18-16</inkml:trace>
  <inkml:trace contextRef="#ctx0" brushRef="#br0" timeOffset="140489.97">1834 11148 0,'0'35'31,"0"0"-15,0-17-16,-17 123 31,17-53 1,0-70-1,0-53 16,0 17-32,0 0-15,-18-52 16,18-1 0,0 18-1,0 0 1,0 36-1,0 34 64,18-17-64,35 0 1,-36 0-1,36-17 1,0-1 0,-35 18-16,17-18 15,-35 1-15</inkml:trace>
  <inkml:trace contextRef="#ctx0" brushRef="#br0" timeOffset="141500.78">1870 11307 0,'0'0'0,"-18"17"16,36-17 31,88 0-16,-89 0-15,107-17-1,-107 17 1,1 0 15,0 0 0,-1-18 1,18 18-1,-17 18-31,0-1 15,-1 1 1,1 35 0,-18-18-1,0-17 1,0-1 0,0-34 15,0-19-16,0 19-15,0-1 16,0 0-16,0 1 16,0-1-16,0-17 15,0 17 1,18 18 0,-18-17-1,35 17-15,-17 0 31,-1 17-15,1 19 0,-18-19-1,18 18 1,-1-17 0,-17 17-1,18-17 1,-1-18-1,1 0 1,0-18 0,-1-17-1,-17 0 1,0 0 0,0-1-1,-17 1 16,-1 35-31,-17 0 16,0 18 0,-18-1-1,53 1-15</inkml:trace>
  <inkml:trace contextRef="#ctx0" brushRef="#br0" timeOffset="142265.76">2716 11324 0,'0'0'16,"0"-17"15,0 34 0,0 1-15,18 17-1,-18-17 1,0 17 0,0-70 46,0-1-46,0-16-1,0 34 1,18 0 0,-1 18-1,1 0 16,0 0-15,-1 36 0,1-1-1,-18-18 1,0 1 0,0-53 30,0 17-30,0-17 0,18 17-1,-1-17 1,18 35 0,1 0-1,-19 18 16,1-1-15,-18 1 0,0 17-1,0 18 1</inkml:trace>
  <inkml:trace contextRef="#ctx0" brushRef="#br0" timeOffset="142549.65">3404 11218 0,'0'-17'31,"0"52"16,0-17-32,0 17 1,0-17 0,0-1-1</inkml:trace>
  <inkml:trace contextRef="#ctx0" brushRef="#br0" timeOffset="143081.7">3457 11060 0,'0'0'16,"-17"0"-1,-19 0 1,1 17 0,0 18-1,-1 18 1,36-35-16,-17 0 0,17 17 16,-18 18-1,36 17 1,17-34-1,0-1 1,-17-17-16,0-18 16,17 17-16,71-17 15,-36-35 1,1 17 0,-36-35-1,0 18 16,-35 0-15,0-18 0,0 0-1,-35 0 1,0 18 0,-18 0-1,-18 35 1,36 35-1,17-35-15,1 17 16</inkml:trace>
  <inkml:trace contextRef="#ctx0" brushRef="#br0" timeOffset="143530.99">3969 11395 0,'0'17'0,"-18"-17"110,18-17-95,0-1 17,0 0-17,18 18 16,-1 18 1,-17 17-17,0-17-15,0 17 16,-17 1 0,-1-19-16</inkml:trace>
  <inkml:trace contextRef="#ctx0" brushRef="#br0" timeOffset="145548.01">4939 11236 0,'0'0'0,"0"-18"31,0 36-15,-18-18-1,-35 88 1,36-70-1,17-1-15,-53 36 16,35-35 0,0 0-1,-17-1 1,0-34 15,35-89 0,0 88-31,18-70 32,-1 70-17,1 18 1,-1 0 0,1 0-1,35 53 1,-35-17 15,35 16-15,17 19-1,-52-53 1,-18-1-16,17-17 0,-17 18 16,18-18-16,-18 18 0,35-18 31</inkml:trace>
  <inkml:trace contextRef="#ctx0" brushRef="#br0" timeOffset="145781.03">5327 11307 0,'0'-18'16,"0"0"15,18 18 0,17-17-15,0 17 0,-17 0-16</inkml:trace>
  <inkml:trace contextRef="#ctx0" brushRef="#br0" timeOffset="146014.03">5398 11359 0,'0'0'0,"-18"18"15,18 0 16,35-36 1,-17 18-17,35-18 1,-36 18-16,36-17 16</inkml:trace>
  <inkml:trace contextRef="#ctx0" brushRef="#br0" timeOffset="149429.76">5997 11342 0,'-17'0'15,"34"0"110,71-53-93,-35-35-1,-17-1 0,-36 37 0,0 69 32,0 18-47,0 18-1,-18 0 1,18 0-1,0-17 1,18-19 0,-1-17-1,1 0-15,0 0 16,-1-17-16,18-19 16,1-17-1,-19 53 1,1-35-1,-18 17-15,0-17 0,18 35 0,-18-53 32,0 36-17,0-1 1,0 36 15,-18-1-15,18 36-1,-18 0 1,18-35-16,0 35 16,0-18-1,0 0 1,0-17 0,18-18-1,-18-18 1</inkml:trace>
  <inkml:trace contextRef="#ctx0" brushRef="#br0" timeOffset="150896.34">6809 11077 0,'0'-17'16,"0"-1"-1,0 0 16,-18 54 16,-17 16-31,-1 1 0,1 0-1,18-53-15,-19 53 16,1-35-1,17 0 1,18-36 15,-17-17-15,17 17-16,0 0 16,0 1-16,0-54 15,0 53 1,17 1-16,1-18 15,17 35 48,-17 17-47,17 18-1,0 1 1,1-1-1,-1 0 1,-17-17 0,-18 0-1,17-1 1</inkml:trace>
  <inkml:trace contextRef="#ctx0" brushRef="#br0" timeOffset="152296.23">7338 11042 0,'0'-18'31,"0"36"-31,0-18 47,0 70-16,0 1-15,0-36 15,0 18-15,0-35 0,0 0-16,-18-1 15</inkml:trace>
  <inkml:trace contextRef="#ctx0" brushRef="#br0" timeOffset="152562.47">7250 11148 0,'0'0'0,"35"-18"94,35 18-79,-17 0 1,-17-18-16</inkml:trace>
  <inkml:trace contextRef="#ctx0" brushRef="#br0" timeOffset="153362.62">7655 11183 0,'0'0'0,"0"35"31,18-35 47,17-17-62,18-72 15,-35 89-15,-1-70-1,-17 35 1,0 17 0,0 0-1,0 36 1,-17 0-1,17 17 1,-18 18 15,18-18-15,0 0 0,18 1-1,-1-36 1,1 0-1,35-18 1,-18-17 0,-17-1-1,0-16 1,-1-1 0,-17 17-1,0 19 1,0 52 46,0-17-46,0 52 0,0-17-1,0 0 1,0 0-1,0-35 1,0-1 0,18-17-16</inkml:trace>
  <inkml:trace contextRef="#ctx0" brushRef="#br0" timeOffset="153661.62">8237 11060 0,'0'-18'0,"0"36"47,0 87-16,-17 37 0,17-72 0,-18 1 1</inkml:trace>
  <inkml:trace contextRef="#ctx0" brushRef="#br0" timeOffset="154247.62">8237 11112 0,'0'-52'31,"0"104"-31,18-140 16,-18 71-16,0-1 15,35 18 1,1-18 0,16 36-1,-34 0 1,-18-1 0,18 1-1,-18 0 1,-18-1-1,-17 1 1,17-1 31,36-17 15,35 18-30,-36-18-32,1 35 31,-18-17-15,0 17-1,-18-17 1,1 0-1,-19-1 1,1-17 15,0-17-15</inkml:trace>
  <inkml:trace contextRef="#ctx0" brushRef="#br0" timeOffset="155061.97">9860 11007 0,'0'0'0,"-18"0"32,1 0-1,-1 53 0,1 17 0,17-35-15,0 1 0,35-19-1,0-17 1,0 0 0,1-35-1,-19 0 1,1-1-1,-18-16 1,0 16 15,-35 1-15,-1 17 0,19 18-1,-1 18 1</inkml:trace>
  <inkml:trace contextRef="#ctx0" brushRef="#br0" timeOffset="155462">9966 11042 0,'18'0'0,"-36"0"0,53 0 16,-35-18-1,36 1 1,-19 17-1,18 35 1,-17-17 0,17 17 15,-35-18-31,0 19 16,0-19-16,0 1 15,0 17 1,-17-17-1,17-36 17,-18-17-17,18 17-15,0-17 16,0 17-16,18-34 16,-1 16-1,1 19 1,35-1-1</inkml:trace>
  <inkml:trace contextRef="#ctx0" brushRef="#br0" timeOffset="155811.97">10813 10883 0,'0'-17'0,"0"34"47,0 1-31,0 123-1,0-35 1,0 17 0,0-17 15,-18-18-15,18-17-1,0-54 1</inkml:trace>
  <inkml:trace contextRef="#ctx0" brushRef="#br0" timeOffset="156413">10866 11060 0,'0'0'0,"-18"-53"16,18 35 0,0 0 15,35 1-15,0-1-1,1 18 1,-1 18-1,-35 17 1,0 0 0,-18-17-1,1 17 1,-19-17 0,19-1-1,17-34 48,35 17-32,-17 0-31,-1 0 16,19 17-1,-19 19 1,-17-19-1,0 19 1,-35-19 0,35 1-16,-35 0 15,-1-18 1,19 0 0</inkml:trace>
  <inkml:trace contextRef="#ctx0" brushRef="#br0" timeOffset="156646.07">11271 11060 0,'0'0'0,"0"-18"31,71-17 1,-36 35-17,36 0 1</inkml:trace>
  <inkml:trace contextRef="#ctx0" brushRef="#br0" timeOffset="156860.97">11324 11183 0,'0'0'16,"0"18"-1,53-18 32,-35 0-31,70-18-1</inkml:trace>
  <inkml:trace contextRef="#ctx0" brushRef="#br0" timeOffset="157494.66">12400 10901 0,'0'0'0,"0"-35"47,0 52-31,0 107 31,-18-19-32,1-52 1,17 0-1,0-17 1,0-19 15</inkml:trace>
  <inkml:trace contextRef="#ctx0" brushRef="#br0" timeOffset="157728.66">12647 11130 0,'0'0'0,"-18"-18"47,71 1-32,18 17 1,-18 0 0</inkml:trace>
  <inkml:trace contextRef="#ctx0" brushRef="#br0" timeOffset="158510.6">12965 11201 0,'0'0'0,"53"-18"94,-1-17-78,37-53 15,-54-1-15,-17 54-16,-1-18 15,1 0 1,-18 36-1,0 34 17,-35 36-17,17 18 1,18-18 0,0-18-1,0 0 1,18-17-1,17-1 1,18-52 0,-18 18 15,-17-1-31,17 0 16,-35 1-16,18-1 0,-1-17 15,18-36 1,1 1-1,-36 34 1,-18 89 47,-35 71-32,53-1 0,18-70 0,-1-35-15</inkml:trace>
  <inkml:trace contextRef="#ctx0" brushRef="#br0" timeOffset="159393.76">12188 11395 0,'-17'0'16,"-1"0"15,177 0 16,-106 0-32,353-18 17,-336 18-32,336-18 31,-371 18-31,159-17 31,-176-1 0,-18 1 1</inkml:trace>
  <inkml:trace contextRef="#ctx0" brushRef="#br0" timeOffset="160260.15">12435 11730 0,'0'0'0,"-17"18"15,87-36 79,36-53-63,-88 54-15,-1-1 0,19-35-1,-19 35 1,-17 1-16,0 34 78,-35 54-47,35 0 0,35-71 1,36-36-1,-1-17 0,-70 36-31,18 17 0,-18-18 16,18-17-1,-1 0 1,-17 17 0,0 36 15,0-1-15,-17 18-1,-1 18 1,18 0-1,0-17 1,18-1 0,-1 0 15,1-35-31</inkml:trace>
  <inkml:trace contextRef="#ctx0" brushRef="#br0" timeOffset="161243.81">14058 11218 0,'18'-35'15,"-36"70"-15,36-88 31,-18 71 1,-35 17-17,17-17-15,0 17 16,-70 36 15,35-36 0,53-17-31,-17-54 32,17 1-17,17-18 17,1 0-17,-1 36-15,-17-1 0,0 0 16,18 36 31,-18 0-32,35 17 1,-17 18 0,0-53-16,-18 18 15,17-1-15,36 36 16,0 0-1,-18-35 1,1-1 0,-19 1-1</inkml:trace>
  <inkml:trace contextRef="#ctx0" brushRef="#br0" timeOffset="167308.44">2064 12541 0,'0'-17'0,"17"-1"31,1 0 16,-18 1-15,-35 17-17,17-18 1,0 36-1,-17-1 1,0 1 0,35 0-1,-18-1-15,18 19 16,0-1 15,0-18-15,18 1-1,0-18 1,17 0 0,0 0-1,0 18 1,1-1 0,-36 1-16,17 17 15,-17 1 1,0 16-1,0-34 1,-17 17 0,-1-35-1,-17 0 1,-18 0 15,18-17-15,-1-19-1</inkml:trace>
  <inkml:trace contextRef="#ctx0" brushRef="#br0" timeOffset="167886.47">2170 12682 0,'0'-17'31,"17"34"16,-17 36-31,18-35-16,-18 0 15,17 17 1,1 0 0,0-17-1,-1-18 1,-17-18 0,18-17-1,0-18 1,-18 0-1,0 18 1,0 17 0,0 0 15,0 36 16,0 17-32,0 18 1,0-17 0,0-19-16,0 1 15,35-18 17</inkml:trace>
  <inkml:trace contextRef="#ctx0" brushRef="#br0" timeOffset="168475.49">2434 12524 0,'0'-36'15,"0"72"-15,0-54 63,0 53-48,0-17-15,0 0 0,0-1 0,18 18 16,-1 18 0,1 0-1,0-17 1,-1-19 0,-17-17 15,0-35-16,0 17-15,0 1 16,0-1-16,0-17 16,0 17-1,18 0 1,0 18 15,-18-17-31,17 17 16,19 17-1,-19 1 1,1 0 0,-1 17-1,-17-17 1,0 17 0,-17-35-1,-18 18 1,-1-18-1,1 0 1</inkml:trace>
  <inkml:trace contextRef="#ctx0" brushRef="#br0" timeOffset="168958.63">2840 12577 0,'0'0'0,"0"-18"32,-35 36-1,-1 34 0,36-16 0,36-19 1,17-34-1,-36 17-16,1 17 1,-1 1 0,-17 0-1,-17 17 1,-1-17 0,1-1-1,-1-17-15,18 18 0,-18-18 16,-17 0-1,35-18 1,-18 1-16</inkml:trace>
  <inkml:trace contextRef="#ctx0" brushRef="#br0" timeOffset="169258.63">2910 12400 0,'0'-18'0,"0"36"0,18-53 32,-18 52-1,18 36-15,-1 18-1,1 0 1,0 17-1,-1-53 1,-17 0 15</inkml:trace>
  <inkml:trace contextRef="#ctx0" brushRef="#br0" timeOffset="169459.63">2928 12612 0,'0'-18'31,"0"1"0,88-19-15,-17 19-1,-18-1 1</inkml:trace>
  <inkml:trace contextRef="#ctx0" brushRef="#br0" timeOffset="169591.63">3157 12488 0,'18'-53'47,"-36"106"-47,18-123 15,-17 70 16,17 17 1</inkml:trace>
  <inkml:trace contextRef="#ctx0" brushRef="#br0" timeOffset="169809.63">3175 12577 0,'0'0'0,"0"17"15,0 1 32,35 17-15,-35-17-1,0-1-16</inkml:trace>
  <inkml:trace contextRef="#ctx0" brushRef="#br0" timeOffset="170091.63">3387 12400 0,'0'0'0,"0"-18"31,0 36 0,17 88 1,1 0-1,-18-53 0</inkml:trace>
  <inkml:trace contextRef="#ctx0" brushRef="#br0" timeOffset="170775.04">3351 12559 0,'0'-18'32,"0"1"-1,18 17-15,53-18 15,-71 0-31,17 18 15,1 0 1,-1 0 0,-17 18 31,18 0-32,-18 17 1,18 0-1,-1 0 1,1-17 0,-18 0-1,18-18-15,-1 0 16,1-18 15,0-35-15,-18 36-1,0-36 1,0 17 0,0 19-1,0-1 1,0 36 15,0-1-15,0 1-1,0 35 1,17-18 0,-17 0-1,18-17 1</inkml:trace>
  <inkml:trace contextRef="#ctx0" brushRef="#br0" timeOffset="171041.04">3810 12330 0,'0'0'0,"0"17"47,0 54 0,0-54-47,0 72 15,18-36 1,-18-18 0,0-18-1</inkml:trace>
  <inkml:trace contextRef="#ctx0" brushRef="#br0" timeOffset="171626.2">3757 12488 0,'0'-17'16,"88"-19"46,-70 36-46,17 0 0,-17 0 15,-1 0-16,1 0 1,0 0 0,-1-17-1,1-1 1,0 0 15,-18-17-15,0 18-1,-18 52 48,0 18-32,18-36-31,0 1 16,0 35-1,0-35 1,0-1 0,36 1-1,-19-36 1</inkml:trace>
  <inkml:trace contextRef="#ctx0" brushRef="#br0" timeOffset="172374.79">4974 12206 0,'0'-18'0,"0"36"0,0-71 31,0 71 1,0 88 14,0-89-46,0 54 16,0 17 0,0-53-16,0-17 15,0 0 1</inkml:trace>
  <inkml:trace contextRef="#ctx0" brushRef="#br0" timeOffset="172624.79">4886 12347 0,'-18'0'31,"36"0"0,0 0-15,35-17 0,-1-1-1,-34 18-15</inkml:trace>
  <inkml:trace contextRef="#ctx0" brushRef="#br0" timeOffset="173157.93">5115 12241 0,'0'-17'16,"0"-1"0,0 36 46,0 88-31,0-89-31,18 89 32,-18-35-1,0-89 16,0-17-32,0 17-15,0 0 16,0-17 0,18 0 15,-1 17-15,18 18 15,1 18-16,-19-1 1,-17 1 0,18 17-1,-18-17-15,0 0 16,0-1-16,0 1 16,0 0-1</inkml:trace>
  <inkml:trace contextRef="#ctx0" brushRef="#br0" timeOffset="173306.93">5345 12294 0,'0'0'0,"0"-17"15</inkml:trace>
  <inkml:trace contextRef="#ctx0" brushRef="#br0" timeOffset="173542">5380 12400 0,'0'18'0,"0"-1"47,18 19-16,-18 17 1,17-36-1</inkml:trace>
  <inkml:trace contextRef="#ctx0" brushRef="#br0" timeOffset="173939.97">5556 12330 0,'-17'17'46,"-1"36"-14,0-18-1,54-35 0,-19 0-31,1 0 16,0 0-1,-1 0 1,1 18 0,-18 0-1,0-1 1,0 1 0,-35 0-1,17-18-15,0 17 16,1-17-1</inkml:trace>
  <inkml:trace contextRef="#ctx0" brushRef="#br0" timeOffset="174374.1">6456 12294 0,'0'-53'31</inkml:trace>
  <inkml:trace contextRef="#ctx0" brushRef="#br0" timeOffset="174590.1">6456 12365 0,'0'0'0,"0"17"31,17 19 0,-17-1-15,0-17-1,0 17 1</inkml:trace>
  <inkml:trace contextRef="#ctx0" brushRef="#br0" timeOffset="175073.63">6615 12382 0,'0'0'0,"0"0"31,0 36 1,0 17-1,0-36 0,-18-52 16,18-18-16,0 18 0,0 17-15,35 18 0,1 0-1,-19 18 1,1-1 0,-1 19-1,-17-1 16,18 0-31</inkml:trace>
  <inkml:trace contextRef="#ctx0" brushRef="#br0" timeOffset="176073.17">7197 12418 0,'17'-18'16,"1"18"0,-18-18-16,35 1 15,-17-1 32,-1 18-31,-17-17-16,0-1 15,0 0 1,0 1 0,0-1-1,-17 18 1,-1 0-1,1 0-15,-1 18 16,0 17 0,1 0-1,17 18 1,0-18 0,0 1-1,17-36 1,-17 17-16,36-17 15,16 0 1,1-17 0,18-19-1,-36 1 1,-17 0 0,-18-18-1,0 18 1,0 17-1,-18 36 1,-17-1 0,17 1-1,1 35 1,-1-36 0,18 1-1,18-18 32,17-18-31,-35 1-16,18-1 15,-1 1 1,1 34 31,-18 1-32,18 52 1,-18 54 0,-18-18-1,18-18 1,0-18 0,0-52-1</inkml:trace>
  <inkml:trace contextRef="#ctx0" brushRef="#br0" timeOffset="177490.16">7832 12365 0,'0'0'0,"-18"-18"31,18-17 0,0 17 0,18 1-15,35 34 15,-36-17-31,-17 18 16,0 17 0,-17 0-1,-19 1 16,19-19-15,-19 1 0,36 0-1,0-36 32,36 0 0,34 1-16,1-19 1,-36-34-1,-17-36 0,-18 36-15,-36 17-1,1 17 1,18 36-16,-1 0 0,-17 0 16,-18 18-1,-36 35 1,19 17-1,35 19 1,17-72-16,0 54 16,18-54-16,0 89 15,18-17 1,35-37 0,0-16-1,17-19 1,19-52 15,-36 0-31,-18 17 16,-18 1-16,36-36 15,18-53 1,-53 0 0,-18 0-1,-36 36 1,-17 17-1,18 53-15,17 0 16,-17-18-16,18 18 0,-19 0 16,-17 18-16,0-1 15</inkml:trace>
  <inkml:trace contextRef="#ctx0" brushRef="#br0" timeOffset="180655.99">3651 13811 0,'-17'0'78,"-1"0"-31,-17 18-16,-1 35 0,36-18-15,0 0 0,0 1-1,18-1 1,0 0-1,-1-35 1,1 0 0,0 0-16,-1 0 15,1-35 1,0 0 0,-18-1-1,0 19 1,17-1-16,-17-17 15,-17 17 17,-1 1-17,0-1 1,1 0 0,-1 1-1,0 17 16,71 0 63,-35 0-78,88-18-1,-89 18 1,54-18 0,-36 1-1,-17 17-15</inkml:trace>
  <inkml:trace contextRef="#ctx0" brushRef="#br0" timeOffset="181250.37">4004 13547 0,'0'0'0,"0"-18"16,0-17-1,0 17 17,35 18-17,1 0 1,-1 0-1,-17 18 1,-1 17 0,-17 0-1,-17 18 1,-1-18 0,-17 1-1,17-19 1,0 1 15,1 0-15,34-18 62,54 0-63,-53-18-15,70 18 16,-18-18 0,-52 18-16,35 0 31</inkml:trace>
  <inkml:trace contextRef="#ctx0" brushRef="#br0" timeOffset="181522.12">4445 13811 0,'0'0'0,"18"0"62,35 0-46,-36 0-16,1 0 16,-1-17-16</inkml:trace>
  <inkml:trace contextRef="#ctx0" brushRef="#br0" timeOffset="181772.11">4463 13970 0,'-18'18'16,"53"-18"46,1-18-46,16 0 0</inkml:trace>
  <inkml:trace contextRef="#ctx0" brushRef="#br0" timeOffset="196601.6">5521 13617 0,'0'-35'16,"-18"35"15,18 18 16,0 34-16,-17-16-15,17 17 0,0-36-16,0 1 15,0 17-15,0 1 16,0-1-1,0-18 1</inkml:trace>
  <inkml:trace contextRef="#ctx0" brushRef="#br0" timeOffset="196936.6">5733 13723 0,'-18'0'16,"36"0"-16,-54-18 31,36 36 0,53-18 1,-35 0-32,0 0 0,-1 0 15,54-18 1,-54 1-16,1 17 0</inkml:trace>
  <inkml:trace contextRef="#ctx0" brushRef="#br0" timeOffset="197736.68">6050 13758 0,'-18'0'32,"36"-17"61,17-1-77,-35 0-16,18 1 16,17-54-1,-35 18 1,18 18 0,-18 0-1,0 52 48,-18 89-32,18-71-15,0 1-1,0-19-15,0 1 16,36 0-1,-1-36 1,0 0 0,-35 1-16,35-19 15,-17 19-15,0-18 16,-1 17-16,-17 0 16,18-17-16,0-36 31,-18 36-16,-18 70 48,18-17-47,0 53-1,0-18 1,0 17-1,0-17 1,0-18 0,18-17-1</inkml:trace>
  <inkml:trace contextRef="#ctx0" brushRef="#br0" timeOffset="198512.22">5574 14199 0,'0'0'0,"-53"0"31,35 0-15,1 0-1,17 18 48,-18-18-47,71-18 46,0 1-46,-35 17-16,17-18 0,159-35 15,0 18 17,-18 0-17,-52 17 1,-54 0-1,-52 1 1,-18-1 31</inkml:trace>
  <inkml:trace contextRef="#ctx0" brushRef="#br0" timeOffset="199417.65">5891 14376 0,'0'0'16,"0"17"-1,0 1 17,0 0 14,18-1-14,0-17-32,35-53 31,-53 36-31,17 17 0,-17-18 16,18-35-1,-1 0 1,-17 18-1,0 17 1,0 36 31,0 0-31,0 17-1,0 35 1,0-34-1,0-19 1,18-17-16,-18 18 16,18-18-1,17-35 17,0-18-17,1 0 1,-19 0-1,1 0 1,-18 18 0,0 17-1,0 0 1,0 36 0,0 0-1,0 17 1,0 18-1,0-35-15,0-1 16,0 19-16,0-19 0,0 1 16,0 17-1,18 0-15,-18-17 32,17-18-32,1 0 15</inkml:trace>
  <inkml:trace contextRef="#ctx0" brushRef="#br0" timeOffset="200351.12">7056 13688 0,'0'-18'0,"0"36"0,-36 17 62,19 0-46,-54 71 15,36-71-15,17-17 0,1-18-1,-1 0 1,0-35-1,18-18 1,-17 0 0,17 35-1,0-17-15,0 17 16,0 1 15,53 52 16,-36-17-31,18 17-1,18 0 1,-17 1 0,-1-1-1,-17-18 1,-18 1-1,17-18 1</inkml:trace>
  <inkml:trace contextRef="#ctx0" brushRef="#br0" timeOffset="201150.78">7197 13317 0,'0'0'0,"0"-35"16,0 17 15,0 1 0,17 17-15,1 0-1,17 17 1,-17 1 0,-18 17-1,0 1 1,-18-1 0,1 0-1,-1 0 1,18-17-16,-18 0 15,18-1 1,-17-17 0,-1 18 15,36 0 63,70-36-63,53 0 0,-88 1 0</inkml:trace>
  <inkml:trace contextRef="#ctx0" brushRef="#br0" timeOffset="203683.59">5345 14587 0,'17'0'297,"19"-17"-282,-19 17-15,71-18 32,36 0-1,-107 1-31,107-1 47,-18 1-16,-53 17-15,0 0-1,-36-18-15,1 18 0,-1 0 16,1 0-16,0 0 0,-1 0 0,1 0 16,53-18-1,-36 18 1,35-17-1,-17 17 1,0 0 0,18-18 15,-18 18-31,0 0 31,17-18-15,-17 18-1,18-17 1,-18 17 0,0-18-1,-18 18 1,0 0 0,0 0-1,1 0 1,-1 0-1,18-18 1,-36 18-16,19 0 31,34 0-31,-17 0 32,35 0-1,-35-17-16,0 17 1,-35 0-16,17 0 16,36 0-1,-18 0 1,17 0 0,1 0-1,-1 0 1,-52 0-16,0 0 15,17-18 1,-17 18 0,-1-17 15,1 17 0</inkml:trace>
  <inkml:trace contextRef="#ctx0" brushRef="#br0" timeOffset="209798.59">5203 14728 0,'-17'0'32,"-1"0"93,1 0-94,-1 18-15,-17-18-1,17 18 1,-17-1-1,-1 1 1,-16 17 0,-1 1-1,17 34 1,19-52 0,-1-1-16,0 36 0,-17 53 15,35-18 16,0 18-15,18-18 0,-18-70-16,35 35 15,-35-35-15,18-1 0,17 1 16,-17 0-16,17-1 16,-17-17-16,17 0 15,-18 0-15</inkml:trace>
  <inkml:trace contextRef="#ctx0" brushRef="#br0" timeOffset="210765.19">5309 15152 0,'0'-35'31,"0"70"-31,0-88 31,-17 88 1,-54 53-1,18 1 0,36-54 0,-1-18-15,18-34 0,0-18-1,-18-18 1,18-36 0,0 19-1,0 52-15,18-17 16,-18 17-1,0 36 17,18 0-17,-1 17 1,18 0 0,-35-17-16,0-1 15,36 19 1,-19-1-1,19 0 1,-19 1 0,-17-19-1,18-17-15</inkml:trace>
  <inkml:trace contextRef="#ctx0" brushRef="#br0" timeOffset="211148.5">5574 14958 0,'0'-18'0,"0"36"0,0-71 32,0 123 15,0-34-32,0-19-15,0 1 0,0 0 16,0-1-16,0 1 0,0 35 15,0 0 1,0-18 0,0 0 15</inkml:trace>
  <inkml:trace contextRef="#ctx0" brushRef="#br0" timeOffset="211414.5">5539 15152 0,'0'0'0,"0"-18"15,-18 18 1,141-17 62,-105 17-62,53-18-1</inkml:trace>
  <inkml:trace contextRef="#ctx0" brushRef="#br0" timeOffset="-214715.25">6156 14799 0,'0'-18'47,"0"36"15,0 0-46,0 17 15,0 0-15,0 0-1,0-17 1,0 17 0</inkml:trace>
  <inkml:trace contextRef="#ctx0" brushRef="#br0" timeOffset="-214415.28">6315 14834 0,'0'-17'16,"53"-1"62,0 18-62,-36-18-16,1 18 0,17 0 15</inkml:trace>
  <inkml:trace contextRef="#ctx0" brushRef="#br0" timeOffset="-213614.28">6544 14852 0,'0'0'0,"0"18"31,18-36 47,-1 0-62,1 1-16,-18-1 16,18 0-1,-1-35 1,-17 18 0,0 18-1,0-1 32,0 36-16,0-1-15,0 18 0,0 18-1,18-17 1,-18-1-1,18-35-15,17 0 32,-18-18-17,19-17 1,-19-18 0,1 18-1,0-18 1,-18 18 15,0 17-15,0 0-1,0 36 17,0 17-17,0 18 1,0 0-1,0-35-15,0 17 16,0-17-16,17-1 16,-17 1-1,18 0 1</inkml:trace>
  <inkml:trace contextRef="#ctx0" brushRef="#br0" timeOffset="-212950.19">6315 15258 0,'0'0'0,"-18"0"16,0 0 15,1 0 0,-1 0 16,36 0 0,176-71-16,-124 53-15,36-17 0,-70 18-16,-1-1 0,0 0 15,53-17 1,-70 17 0,-18 1-1</inkml:trace>
  <inkml:trace contextRef="#ctx0" brushRef="#br0" timeOffset="-212117.19">6509 15416 0,'-36'18'31,"36"17"32,0-17-48,18 0-15,0-18 16,-1 0 0,1-18-1,0-17 1,-1 35-16,1-53 16,0 0-1,-18 18 1,0 17 15,0 0-15,0 36 31,0 0-32,0 17 1,0 0-1,0-17 1,17-1 0,1-17-1,0-35 1,17 17 0,-35-17-1,17 18 1,1-19-16,-18 1 31,0 17-15,0 1-1,18 52 32,-18-17-31,17 35-1,1-18 1,0 0 0,-18-17-1,17-18-15</inkml:trace>
  <inkml:trace contextRef="#ctx0" brushRef="#br0" timeOffset="-211283.9">7126 14781 0,'0'0'0,"0"-17"47,-18 158 15,-17-18-31,18-123-31,-1 71 32,0-71-1,1-35-16,17-18 17,0 35-32,0-17 15,0 17-15,17 0 16,-17-17 0,18 18-1,0 17 1,-18-18-16,17 18 31,1 18-15,17 17-1,-17-18 1,17 19 0,-17-1-1,-1-17 1,1-18-1</inkml:trace>
  <inkml:trace contextRef="#ctx0" brushRef="#br0" timeOffset="-209283.66">7673 14693 0,'0'-17'15,"0"34"48,-18 18-32,18-17-31,0 70 31,0 0-15,0-35 0,0-17-1</inkml:trace>
  <inkml:trace contextRef="#ctx0" brushRef="#br0" timeOffset="-209017.66">7585 14817 0,'-18'0'31,"36"0"0,-18-18-31,17 18 0,1 0 0,70 0 31,-70 0-15,-1 0-16</inkml:trace>
  <inkml:trace contextRef="#ctx0" brushRef="#br0" timeOffset="-208717.77">7849 14676 0,'0'17'63,"0"36"-32,0 18 0,0-36 1,0-17-32</inkml:trace>
  <inkml:trace contextRef="#ctx0" brushRef="#br0" timeOffset="-208394.36">7938 14534 0,'0'0'31,"70"36"1,-35-19-32,18 19 15,-35-19-15,-18 1 16,18 0-16,17 34 16,-18-34-16,-17 0 0,0 35 15,0 35 1,-52 0-1,-1 0 1,53-70-16,-53 35 16,53-36-16</inkml:trace>
  <inkml:trace contextRef="#ctx0" brushRef="#br0" timeOffset="-207567.01">8714 14429 0,'0'0'0,"-18"-18"31,0 36 1,-52 87-1,34 107 0,54 35 0,35-159-15,0-17 0,-35-71-16,17 17 15,35 1 1</inkml:trace>
  <inkml:trace contextRef="#ctx0" brushRef="#br0" timeOffset="-206167.69">9031 14605 0,'0'-18'32,"-18"54"-1,-17 34-16,-35 36 32,52-71-31,18-17 0,-18 0-1,18-36 1,-17-17-1,17-18 1,0 0 0,0 35-1,0 1 1,0-1 0,0 36 30,35-1-30,-17 1 0,35 35 15,-18-18-15,0 0-1,-17 1 1,-1-19-1,-17 1 1</inkml:trace>
  <inkml:trace contextRef="#ctx0" brushRef="#br0" timeOffset="-205348.97">9331 14499 0,'0'-17'156,"-18"34"-78,18 1-46,0 52-1,0-52-16,0 53 1,0-36 0,0 0-1,0-17 1,0-1 0</inkml:trace>
  <inkml:trace contextRef="#ctx0" brushRef="#br0" timeOffset="-205051.08">9243 14640 0,'0'0'0,"-18"0"47,53 0 0,54-17-16,-72 17-31,1 0 0</inkml:trace>
  <inkml:trace contextRef="#ctx0" brushRef="#br0" timeOffset="-204250.57">9807 14411 0,'0'0'15,"0"-18"17,0 54 15,0 34-16,0-52-31,0 52 15,0-17 17,0-35-32,0 0 15</inkml:trace>
  <inkml:trace contextRef="#ctx0" brushRef="#br0" timeOffset="-204009.28">9984 14587 0,'0'0'16,"0"-17"-16,0-1 15,35 18 17,-17 0-17</inkml:trace>
  <inkml:trace contextRef="#ctx0" brushRef="#br0" timeOffset="-203217.61">10178 14587 0,'0'18'47,"0"-36"-16,53-17 0,-53 17-15,17 18-16,-17-17 0,18-1 16,-1-35-1,1 18 1,-18 0-1,0 17-15,0 0 32,0 36-1,0 17-15,0 1-1,0 17 1,0-18-1,18 0 1,-1-35 0,1 0 15,0-18-15,17-17-1,-17 0 1,-1-18-1,-17 35-15,18-17 16,0-18 0,-18 36-1,0-1 1,0 36 0,0-1-1,0 1-15,0 17 16,0-17-16,0 17 15,0 36 1,0-19 0,17-16 15,-17-19-31,18-17 31</inkml:trace>
  <inkml:trace contextRef="#ctx0" brushRef="#br0" timeOffset="-202468.75">9878 14905 0,'-36'0'32,"19"0"15,17 17-32,17-17 32,142-35-16,-123 18-31,263-36 32,-69 17-1,-177 19-16,-36 17 1,1-18 0,-36 18 31</inkml:trace>
  <inkml:trace contextRef="#ctx0" brushRef="#br0" timeOffset="-201003">9842 15328 0,'-17'0'15,"34"0"95,19-35-95,-1 17 1,0-70 31,-35 70-47,36-17 31,-36 18 0,0 34 1,-18 18-17,18 1 1,-18-1 0,18 0-1,18 1 16,0-36-31,17 0 16,0-18 0,0-17 15,1-18-15,-36 35-16,17-35 15,-17 18 1,18 17-1,-18 1 1,0 34 47,0 1-63,-18 35 15,18 0 1,0-36-16,0 1 15,18 17 1,17-35 0</inkml:trace>
  <inkml:trace contextRef="#ctx0" brushRef="#br0" timeOffset="-199685.7">9984 14517 0,'-18'0'0,"18"17"110,35-17 46,1 0-140,-1-17 15,0 17 0,-35-18 0</inkml:trace>
  <inkml:trace contextRef="#ctx0" brushRef="#br0" timeOffset="-198640.87">10954 14464 0,'0'-18'31,"-36"71"0,-34 53 0,35-35 1,17-36-1,18-53-16,0 1 1,0-19 0,0 1-1,0 17-15,0 1 16,0-1 0,0 0 15,-18 18-16,18 18 1,36 0 15,-1 17 1,0-17-17,0-1 1,-17 1-1,0 0 1,-1-18 0</inkml:trace>
  <inkml:trace contextRef="#ctx0" brushRef="#br0" timeOffset="-198286.5">11060 14288 0,'0'-36'31,"0"72"-31,35-19 31,0 54-15,-17-54-16,17 36 15,0 35 1,-17 1 0,-36-1-1,18-71-15,-17 1 16,-1 0-16,0 17 0,-35 53 15,18-53 1</inkml:trace>
  <inkml:trace contextRef="#ctx0" brushRef="#br0" timeOffset="-197335.22">11254 13935 0,'0'0'0,"35"-18"47,-17 0-16,17 18 1,0 53-1,-35 18 16,-18-36-32,-17 0 1,35-17 0,-17 0-1,17-1-15,52-34 110,72 17-79,-106-18-15,17 18-16,-18 0 15,19-18 1,-19 18-16,-34 0 78,-1 18-62</inkml:trace>
  <inkml:trace contextRef="#ctx0" brushRef="#br0" timeOffset="-190670.86">16528 1887 0,'0'18'156,"0"0"-140,0 17 15,0-17-15,0-1-16,0 18 15,0 18 1,0 18 0,0-18-1,0-36-15,0 1 16,0 0-16,0-1 0,0 72 15,0-72-15,0 54 16,0 35 0,0-36-1,0 18 1,0-17 15,0 17-15,0-70-16,0-1 0,0 1 0,0 0 15,0-1-15,0 19 0,0 17 16,0 35 0,0 0-1,0 0 1,-18-17 0,18-1-1,0-52-15,0-1 0,0 1 16,0 17-16,-18 36 15,1 17 1,17-70-16,0 52 16,0-52-16,0 53 15,-18-54-15,18 54 16,-35 52 15,17-35-15,1 1-1,-1-1 1,-17 18 0,35-89-16,-18 1 0,0 35 15,1 88 1,-19-18 0,1 1-1,17-1 1,1 1-1,-1-107-15,1 107 16,-1 17 0,0-17-1,-17-19 1,35 1 15,-18 0-15,18-88-16,0-1 0,0 19 0,-17-19 15,17 1-15,0 17 0,0 18 16,0 35 0,-18-17-1,18-1 1,0-52-16,0 17 16,0-17-16,0 0 15,0 34 1,0-34-1,0 0 1,0-1 0,18 19 15,-18 17 0,0-18-15,0 0-1,0 18 1,0-35-16,0 17 16,0-17-16,0-1 0,17 1 0,-17 0 15,0 52 1,0 18 0,18 0-1,-18-17 1,0 17-1,0-53-15,0 18 16,0-17-16,0-19 16,18 54-16,-18 52 31,0 54 0,0-124-31,0-36 16,17 89-1,-17-88-15,0-1 0,0 54 16,18 0 0,-18-1-1,0 1 1,18-1 0,-18-52-16,0 17 15,0 36 1,0-18-1,0-1 1,0 19 0,0-18-1,0-35 1,0 17-16,0-17 0,0 34 31,0 19-15,0-18-1,0 17 1,-18-17 0,18 18-1,0-53-15,-18 52 16,18 1 0,-17 17-1,17 0 1,0-70-16,-18 52 15,0 18 1,18-52-16,0-19 16,-17 54-16,-1 17 15,0 18 1,18 0 15,-17 17-15,17-87-16,-18-19 0,18 18 0,0 1 15,-17 158 1,-1-53 0,18 18-1,-18-18 1,18 17 0,-17-16-1,17 34 1,0-35-1,-18 0 1,18-105 0,0 87-16,-18 36 15,1-1 1,17-122 0,0-1-16,-18 88 15,18 36 1,0-123-16,0 87 15,0 36 1,-18-18 0,18-123-16,0 17 0,0 0 0,0 0 15,-17 124 1,-1-18 0,-17 0-1,17 0 1,1-17-1,17-89-15,-18 53 16,18-52-16,0-19 16,-18 89-16,18 18 15,-17-1 1,-1 1 0,0-19 15,18-69-31,-17-1 0,17-17 0,0 105 15,0-70 1,-18 53 0,18 0-1,-17 17 1,17-35 0,-18-70-16,18 52 15,0-52-15,-18 35 16,18 18-1,0-18 1,0-1 0,-17 1-1,17-17 1,0-1 0,0-17 15,0-1-16</inkml:trace>
  <inkml:trace contextRef="#ctx0" brushRef="#br0" timeOffset="-188155.54">17462 1411 0,'-17'0'15,"17"-35"1,0 17 0,0 1 15,0 34 0</inkml:trace>
  <inkml:trace contextRef="#ctx0" brushRef="#br0" timeOffset="-187922.54">17445 1570 0,'-18'18'16,"18"-1"31,0 1-32,0 17 16,0 0-31</inkml:trace>
  <inkml:trace contextRef="#ctx0" brushRef="#br0" timeOffset="-187736.54">17568 1588 0,'0'0'0,"0"-18"15</inkml:trace>
  <inkml:trace contextRef="#ctx0" brushRef="#br0" timeOffset="-187239.54">17762 1570 0,'18'-18'94,"17"18"-78,-17-17 15,17-36 0,-35 35 0,0 0-15,-17 18 15,-1 18-15,0 0 0,1 17-1,-1-17-15,18-1 16,0 19-1,-18-1 1,36-18 0,17 1-1,-17-18 1</inkml:trace>
  <inkml:trace contextRef="#ctx0" brushRef="#br0" timeOffset="-187071.54">18027 1570 0,'18'0'78</inkml:trace>
  <inkml:trace contextRef="#ctx0" brushRef="#br0" timeOffset="-182006.76">18609 1482 0,'0'0'0,"-18"0"31,54 0 173,-19 0-189,1-18 1,17 0-1,-17-17 1,-1 0 0,1-18-1,0 18 1,-18-1 0,0 54 46,-18 53-31,18-54-15,0 36 0,0-18-1,0 1 1,18-36-1,-1 0 1,54-36 0,-18 1-1,0 0 1,-18 0 0,-17-18-1,-1 17 1,-17 19 15,-17 70 16,-1-36-31,18 1-16,-18 17 15,18-17-15,0-1 0,-17 1 16,17 0-16,0-1 0,0 19 15,17-1 1,1-35 0,0 0-16</inkml:trace>
  <inkml:trace contextRef="#ctx0" brushRef="#br0" timeOffset="-180123.34">18574 1782 0,'-36'17'31,"72"-34"-31,-89 34 63,70-17-32,1 0-31,176 18 31,0-18-15,18 17-1,17-17 1,-176 0-16,141 0 16,-35 18-1,-53-18 1,-89 0 0,1 0-16,0 0 0,-18-18 31,17 18 47</inkml:trace>
  <inkml:trace contextRef="#ctx0" brushRef="#br0" timeOffset="-176708.93">18750 2099 0,'0'0'0,"0"-18"47,0 1-32,0-1 32,0 36 1891,-18-1-1907,18 19-16,-17-19-15,-1 54 32,18 35-1,0-71 0</inkml:trace>
  <inkml:trace contextRef="#ctx0" brushRef="#br0" timeOffset="-176435.92">18927 2275 0,'-18'18'31,"71"-36"32,17 18-48</inkml:trace>
  <inkml:trace contextRef="#ctx0" brushRef="#br0" timeOffset="-175609.46">19262 2311 0,'-18'17'31,"36"-34"-31,-36 52 32,18-53 14,35 1-14,1-54-1,-1-17 0,-17 70 0,-36 54 32,0-1-47,18 18 15,18-18 0,52-70 0,-52 17-15,17-17 0,-17-18-1,0 18 1,-1-1-1,-17 19 1,0 34 31,-35 19-31,17-19-16,18 1 15,0 52 1,-17 1-1,34-36 17,19-17-17,-19-18 1</inkml:trace>
  <inkml:trace contextRef="#ctx0" brushRef="#br0" timeOffset="-174608.96">20426 1676 0,'0'0'0,"-18"-18"32,1 36 14,-1-1-30,-17 72 15,35-1 1,17-71-17,1-17 1,17 0 15,18-53 0,-53 36-15,0-18 0,0 17-1,0-17 1,0 17-1,-18 18 1,18-18 0,-17 18-1,34 0 48,1 0-48,0 0-15,70 0 32,-35-17-17,-18 17 1,-35-18 0</inkml:trace>
  <inkml:trace contextRef="#ctx0" brushRef="#br0" timeOffset="-174058.96">20849 1499 0,'0'0'0,"-17"-17"16,17-19-1,0 19 17,17 17-32,-17-18 15,18 0 1,17 18 0,-17 0-1,-18 18 1,17 0-1,-17-1 1,0 19 0,0-1-1,-17 0 1,-19-17 0,1 0-1,35-1-15,-17-17 16,17 18-16,-18-18 15,71 0 48,17 0-47,-52 0-1,105 17 1,-70-17-1</inkml:trace>
  <inkml:trace contextRef="#ctx0" brushRef="#br0" timeOffset="-173810.17">21343 1746 0,'0'0'0,"-18"18"31,54-36 16,70 36-16,-89-18-31</inkml:trace>
  <inkml:trace contextRef="#ctx0" brushRef="#br0" timeOffset="-173566.55">21378 1940 0,'-35'18'32,"70"-36"-32,-52 36 47,70-18-32,-36 0-15,36 0 16,-53-18-16</inkml:trace>
  <inkml:trace contextRef="#ctx0" brushRef="#br0" timeOffset="-171626.6">23389 1252 0,'18'-17'32,"-36"34"-32,36-52 31,-36 53 0,-105 70 0,105-70-31,-70 52 32,53-35-17,-1-35 1,36 18-1,-17-36 1,17-17 15,0 17-31,0 1 16,0-1-16,0 1 0,17-1 16,19-35-1,-36 35 1,17 1-1,1-1 1,0 18 0,17 35-1,0 1 1,-17-36-16,17 35 16,18 35 15,-18-34-16,-35-19 1,18-17-16,-18 18 31</inkml:trace>
  <inkml:trace contextRef="#ctx0" brushRef="#br0" timeOffset="-171092.91">23707 1005 0,'0'-53'31,"0"106"-31,53-141 32,-1 71-1,-34 34-15,0 1-1,-18 17 1,0 0-1,-36 1 1,19-19-16,-1 1 16,-35 0-1,36-1 1,-19 1 0,36 0-1,89-18 48,105 0-32,-141 0-15,17 0-16</inkml:trace>
  <inkml:trace contextRef="#ctx0" brushRef="#br0" timeOffset="-169737.03">22419 1640 0,'0'0'16,"-18"0"15,1 18 1,34-18 61,54 18-77,-53-18-16,17 0 16,71 0-1,35 0 1,18 17-1,-36-17 1,18 18 0,-106-18-16,1 0 0,17 18 15,-18-18-15,0 0 0,0 0 16,36 0-16,52 0 16,1 17-1,-1-17 1,-17 0-1,-70 0-15,-1 18 16,18-18-16,-18 0 16,0 0-16,89 0 15,-89 0-15,89 18 16,17-18 0,0 17-1,-106-17-15,71 0 16,35 0-1,-106 0-15,0 18 0,89-18 16,35 17 0,-18-17-1,0 18 1,18-18 0,-124 0-1,71 18-15,-53-18 0,-18 0 16,88 17-16,54-17 15,-36 18 1,0-18 0,-35 0 15,-71 0-31,-17 0 0,17 0 16,-17 0-16,52 0 15,1 0 1,-53 0 15,-36-18 16</inkml:trace>
  <inkml:trace contextRef="#ctx0" brushRef="#br0" timeOffset="-167944.52">22825 2064 0,'-18'0'16,"0"-18"0,18 0-1,0 1 1,0 34 15,0 36 32,-17-17-48,17-1 1,0 0 0,-18-17-1,18-1 1</inkml:trace>
  <inkml:trace contextRef="#ctx0" brushRef="#br0" timeOffset="-167607.52">22525 2346 0,'-18'0'0,"36"0"0,-53 0 15,-1 18 1,160-18 46,211 35-30,-282-35-32,123 18 31,-140-18-15</inkml:trace>
  <inkml:trace contextRef="#ctx0" brushRef="#br0" timeOffset="-166728.49">22595 2716 0,'-35'18'15,"53"-18"79,17 0-78,18-35-1,-18 17 1,1-17 0,-19 0-1,-17 17 1,0 36 46,-35 17-30,17 0-17,1 0 1,17-17-1,0 0 1,35-1 0,18-17-1,0-17 1,0-1 0,0-17-1,-36-1 1,1-16 15,-18 34-15,0 36 31,-18-1-32,1 1 1,-1 35-1,0-53-15,18 35 16,0 18 0,0-18-1,18-17 1,17-18 0</inkml:trace>
  <inkml:trace contextRef="#ctx0" brushRef="#br0" timeOffset="-165944.8">23477 2434 0,'0'0'0,"18"-17"15,-18-19 1,0 19 15,0 34 16,0 19-31,-35-1-1,-1 18 1,1-18-1,18 0 1,-1-17 0,18-53 31,0 17-32,0-53 1,0 1-1,18 35 1,-18 17 0,17 36 46,-17-1-46,18 19-1,17 16 1,-17 1 0,17 0-1,-35-35-15,35 0 16,-35-1-16,18-17 16,0 18-16,-1-1 15</inkml:trace>
  <inkml:trace contextRef="#ctx0" brushRef="#br0" timeOffset="-165394.78">23971 2258 0,'-17'0'31,"17"17"16,0 19-31,-18 105 15,0-53 0,1-70-15</inkml:trace>
  <inkml:trace contextRef="#ctx0" brushRef="#br0" timeOffset="-165144.75">23865 2417 0,'-17'0'31,"34"0"-31,1 0 47,53 0-32,-54 0-15,1 0 16,0 0-16,17 0 0,-18 0 16</inkml:trace>
  <inkml:trace contextRef="#ctx0" brushRef="#br0" timeOffset="-164794.54">24412 2346 0,'-17'-35'31,"34"70"-31,-52-53 62,17 142-30,18-89-17,0 18 1,0-35-1,0 17 1</inkml:trace>
  <inkml:trace contextRef="#ctx0" brushRef="#br0" timeOffset="-164294.87">24659 2222 0,'0'0'0,"-17"-17"16,-1 17-1,18 17 17,0 1 30,0 0-46,18 35-1,17 17 1,-18 1 0,1-1-1,-18-52-15,18 53 32,-36-1-17,-35 1 1,-17-18-1,34-36-15,19 1 0</inkml:trace>
  <inkml:trace contextRef="#ctx0" brushRef="#br0" timeOffset="-163461.66">22384 2064 0,'-18'0'47,"18"17"-31,-18-17 0,-87 124 15,87-107-31,-105 213 31,87-1 0,36-194-31,141 142 32,-70-124-17</inkml:trace>
  <inkml:trace contextRef="#ctx0" brushRef="#br0" timeOffset="-162011.5">25418 2170 0,'0'-18'31,"-36"53"1,-69 142-1,34-19 0,71 72 0,18-195-31,52 53 16,18-17 0,-70-54-16</inkml:trace>
  <inkml:trace contextRef="#ctx0" brushRef="#br0" timeOffset="-160496.08">25823 2240 0,'0'0'0,"0"-18"15,0 1 1,0-1 15,0 53 16,0 54-16,0-72-31,0 19 16,0-19 0,0 19-1</inkml:trace>
  <inkml:trace contextRef="#ctx0" brushRef="#br0" timeOffset="-160179.36">25647 2469 0,'-18'18'16,"36"-36"-16,-53 36 31,123-18 0,-35 0-15,176 18 0,-17-1-1,-106-17 1,-71 0-1</inkml:trace>
  <inkml:trace contextRef="#ctx0" brushRef="#br0" timeOffset="-159279.36">25612 2787 0,'0'0'15,"0"18"32,0-36-15,17 18-17,19-18 1,-1 18-1,18-35 1,-18 17 0,-17-17-1,-18 17-15,17 1 16,-17-1 0,0 36 46,-35 52-31,17-17 1,18-35-17,18 0 1,0-18-1,-1 0-15,1 0 16,35-18 0,-18-17-1,0-1 1,1 1 0,-36 17-1,0 1 1,-36 52 46,1 53-30,35-70-17,0 35 1,18-18-1,-1-17 1,1-18-16</inkml:trace>
  <inkml:trace contextRef="#ctx0" brushRef="#br0" timeOffset="-157062.65">26917 2434 0,'0'0'0,"0"-35"32,-35 53 30,-18 17-46,-53 35 15,53-34-15,35-36-16,-17 35 31,35-53 16,0 1-32,0-1-15,0 0 16,18-17 0,-18 0-1,17 17 1,1 18 15,0 18 0,-1 17-15,1-35-16,0 35 16,-1-35-16,-17 18 15,18 0-15,-18-1 0,35 1 16,-17 17 0,-1-17 15,1-18-31</inkml:trace>
  <inkml:trace contextRef="#ctx0" brushRef="#br0" timeOffset="-156713.58">27164 2346 0,'-18'-53'31,"36"106"-31,-36-88 47,18 52-31,0 1-16,18 17 15,0 53 1,-18-52-16,0 34 16,-18 18-1,-17-35 1,-1 0 0,1-35-1</inkml:trace>
  <inkml:trace contextRef="#ctx0" brushRef="#br0" timeOffset="-155836.55">27358 2152 0,'0'-18'31,"0"36"-31,35-71 32,0 35-1,1 18 0,-1 36 0,-17-1-15,-18-17 0,0 17-1,-18-18 1,-17 19-1,-1-19 1,1 1 0,18 0-1,-1-18 1,18 17 0,53-17 62,53 0-63,-89 0 1,124 18 0,-70-18-1,-18 0 1,-35 0-1</inkml:trace>
  <inkml:trace contextRef="#ctx0" brushRef="#br0" timeOffset="-149498.3">21678 3881 0,'0'0'0,"-35"0"31,17 0-15,71 0 46,-35 0-46,-1 17-16,72-17 16,-19 18-1,-34-18-15</inkml:trace>
  <inkml:trace contextRef="#ctx0" brushRef="#br0" timeOffset="-149282.31">21784 4039 0,'0'0'0,"-35"18"16,35 0-1,35-18 32,53 0-31</inkml:trace>
  <inkml:trace contextRef="#ctx0" brushRef="#br0" timeOffset="-145765.65">23901 3651 0,'17'-35'31,"-17"0"0,0 52 16,0 1-31,-35 88 15,17-18 0,18-70-15,0-1-16,0 19 31,0-19-15</inkml:trace>
  <inkml:trace contextRef="#ctx0" brushRef="#br0" timeOffset="-145058.58">22913 3933 0,'0'0'16,"-106"0"15,71 0 0,88 18 32,88 0-48,-106-18-15,300 35 31,-70 0-15,52 1 0,18-1-1,1-17 1,-37 17 0,-16-18-1,-230 1-15,17-18 0,89 0 16,0 18-1,-71-18 1,-35-18 0,-36 18-1,-17-18 48</inkml:trace>
  <inkml:trace contextRef="#ctx0" brushRef="#br0" timeOffset="-144099.78">23125 4304 0,'17'-18'15,"-17"-17"17,0 70 30,0 53-31,0-52-15,0-1 0,0-17-16,0-1 15,0 1 1</inkml:trace>
  <inkml:trace contextRef="#ctx0" brushRef="#br0" timeOffset="-143725.85">22842 4621 0,'-35'0'16,"70"0"-16,-105 18 16,158 0 46,247-1-31,-282-17-31,35 18 16,36-18 0,-71-18-1</inkml:trace>
  <inkml:trace contextRef="#ctx0" brushRef="#br0" timeOffset="-142850.02">22842 5062 0,'0'18'32,"0"-36"14,53 1-14,-35 17-32,52-53 31,1-18 0,-36 1 0,-35 52 1,-17 53-1,17-17-15,-18 0-16,18 17 15,-18-17-15,18 17 16,0 0-1,0 0 1,0-17 0,36-18-1,-1-18 1,-17 18-16,-1-17 16,36-36-1,-18 18 1,-17-18-1,-18 17 17,0 19-17,0 34 17,-35 1-17,17 0 1,1 35-1,17-36-15,0 1 16,0-1-16,-18 1 0,18 17 16,0 1-1,35-19 1,-17-17 0</inkml:trace>
  <inkml:trace contextRef="#ctx0" brushRef="#br0" timeOffset="-141750.25">23901 4657 0,'0'0'0,"17"-36"16,-17 19-16,-17 34 46,-36 54-14,-18-1-17,36-34 1,0-1 0,17-17-16,0-1 15,1 1 1,17-36 15,0-17 0,0 17-31,0-35 16,17 36-16,-17-1 0,18-35 16,0 0-1,-1 18 1,-17 17-1,18 18 17,-18 18-17,18 0 1,-1-1-16,-17 1 16,18 0-16,17 35 15,0-18 1,1 18-1,-19-36 1,19 19 15,-19-36-31</inkml:trace>
  <inkml:trace contextRef="#ctx0" brushRef="#br0" timeOffset="-141283.28">24324 4604 0,'0'-18'16,"0"36"-16,0-71 31,0 35 0,0 36 1,0-1-17,0 54 1,0 0 0,0-54-16,0 18 15,0 1 1,0-19-1,-18 1 1</inkml:trace>
  <inkml:trace contextRef="#ctx0" brushRef="#br0" timeOffset="-141056.65">24236 4674 0,'0'0'0,"-18"0"31,18-17 0,124 17 0,-107 0-31,1 0 0</inkml:trace>
  <inkml:trace contextRef="#ctx0" brushRef="#br0" timeOffset="-140750.65">24624 4568 0,'0'0'0,"0"-17"16,0 34 62,0 19-62,0-19-16,0 72 31,0-54-15,18-18-1,-18 1-15</inkml:trace>
  <inkml:trace contextRef="#ctx0" brushRef="#br0" timeOffset="-140417.4">24871 4498 0,'0'-18'16,"0"1"15,0 34 0,0 1-31,0 0 16,17 34-1,1 37 1,0-1 0,-36 0-1,-35 0 1,53-70-16,-53 17 15,36-17-15</inkml:trace>
  <inkml:trace contextRef="#ctx0" brushRef="#br0" timeOffset="-139683.87">22772 4322 0,'0'0'0,"0"-18"32,-35 36-1,-18 52-16,35-52-15,0-1 16,-35 142 0,18 70 15,35-87-15,0-125-16,53 71 15,53 18 16</inkml:trace>
  <inkml:trace contextRef="#ctx0" brushRef="#br0" timeOffset="-138868.34">25541 4427 0,'-18'0'32,"-17"36"-1,18-19-31,-36 107 31,0 140 0,35-246-31,18 158 32,53-105-17,0-18 1</inkml:trace>
  <inkml:trace contextRef="#ctx0" brushRef="#br0" timeOffset="-138331.68">26053 4410 0,'0'-18'0,"0"36"0,0-54 31,0 19-31,0 34 62,0 36-30,-18 53-1,18-71 0,0-17-31</inkml:trace>
  <inkml:trace contextRef="#ctx0" brushRef="#br0" timeOffset="-137983.78">25894 4657 0,'0'0'0,"-35"17"32,70-17 15,194 36-16,-194-36-31,159 17 31,-123-17-15,-53-17-1,-18-1 1,17 18-16</inkml:trace>
  <inkml:trace contextRef="#ctx0" brushRef="#br0" timeOffset="-136167.89">26035 5027 0,'0'0'16,"0"18"77,18-36-46,-1 0-31,1 18-16,0-17 15,17-18 1,-18-1 0,19-17-1,-19 36 1,-17-1-16,0 36 62,-17-1-46,-1 1-16,18 0 16,-35 52 15,35-52-15,0-1-1,17 1 1,1 0-1,0-18-15,-1-18 16,19 0 0,-1-17-1,-17 0 1,-1 0 0,-17 17-1,18 0 1,-18 36 15,0 0 0,-18-1-15,18 36 0,-17-35-16,17-1 0,0 36 31,0-17-16,17-19 1</inkml:trace>
  <inkml:trace contextRef="#ctx0" brushRef="#br0" timeOffset="-135768.03">26652 4463 0,'-17'-18'31,"34"53"16,1-35-32,35 124 17,-35 105-1,-124-53 0,70-140-31</inkml:trace>
  <inkml:trace contextRef="#ctx0" brushRef="#br0" timeOffset="-134951.75">26864 4198 0,'35'-53'31,"-70"106"-31,88-123 15,-35 52-15,-1 18 0,19-18 32,-1 18-17,-18 18 1,1 0 0,-18 17-1,0-18 1,0 1-16,0 0 0,-18-1 15,-34 36 1,16-35 0,1 0 15,17-1-15,18 1 15,18-18 0,35-18-15,-35 18-16,52 0 15,36 0 1,-71 0-16,36 0 16,-1 0-1,-52 0 1,0 0-1,-54 0 79</inkml:trace>
  <inkml:trace contextRef="#ctx0" brushRef="#br0" timeOffset="-126651.22">21449 6315 0,'0'0'0,"-35"0"15,52 0 79,1 0-78,17 0-1,36 0 1,-36 0 0</inkml:trace>
  <inkml:trace contextRef="#ctx0" brushRef="#br0" timeOffset="-126395.21">21467 6456 0,'0'17'0,"0"-34"0,-53 34 16,53 1 15,53-18 16,-18 0-31,-18 0-16,1 0 0</inkml:trace>
  <inkml:trace contextRef="#ctx0" brushRef="#br0" timeOffset="-124671.4">18221 6015 0,'0'0'0,"-18"0"16,18 17 46,18-17-30,35-35-1,-35 18-16,17-19 1,-18 36-16,19-53 16,-19 0-1,36 1 1,-53 16 0,0 19-1,0 34 1,-17 19-1,-1-1 1,0 18 0,18-18-1,0 0 1,0-17 15,18-18-15,35 0-1,17-18 1,-17-17 0,0 0-1,-17-18 1,-1 18 0,-35 17-16,17 0 15,-17 1 1,-17 34 15,-1 1-15,1 17-1,-19 18 1,36-35-16,0-1 16,0 19-1,-17-1 1,17-17-1,0-1-15</inkml:trace>
  <inkml:trace contextRef="#ctx0" brushRef="#br0" timeOffset="-124121.68">17657 6209 0,'-18'0'0,"36"0"0,-89 18 16,53-18-16,1 17 46,652 18 17,-36-17-47,-263-36 30,-301 1-14,-53 17-17</inkml:trace>
  <inkml:trace contextRef="#ctx0" brushRef="#br0" timeOffset="-123654.66">17956 6579 0,'0'-17'0,"-17"17"31,17 17 0,-18 1-15,18 35 0,-18 0 15,18-36-31,0 19 15,0-1 1,0-17-16</inkml:trace>
  <inkml:trace contextRef="#ctx0" brushRef="#br0" timeOffset="-123420.63">18168 6720 0,'0'0'0,"-18"0"16,18-17 15,36-1-15,17 18-1,17 0-15</inkml:trace>
  <inkml:trace contextRef="#ctx0" brushRef="#br0" timeOffset="-122669.64">18521 6756 0,'-18'0'0,"36"0"0,-18 0 78,106-36-47,-89 19-15,36-18 0,-53 17-16,18 0 15,-1-35 1,-17 36 0,0-1-1,0 36 16,-35 17-15,35-17-16,-17-1 16,-1 36-1,18 0 1,0-35 0,35-1 15,18-17-16,-18-17 1,1-19 0,-1 1-1,-17 0 1,17-18 0,-35 18-1,0 52 32,-35 19-31,17-1-1,0 18 1,18-36-16,0 1 16,18 35 15,0-35-16,-1-18-15</inkml:trace>
  <inkml:trace contextRef="#ctx0" brushRef="#br0" timeOffset="-121704.73">19579 6191 0,'0'-17'15,"-35"34"32,17 1-15,-17 52-17,35-52 1,0 35-1,18-18 17,52-52-1,-17-36 16,-35 17-32,-18 19-15,0-1 0,0 1 16,0-36 0,0 35-1,0 0 1,-18 18-16,0 0 16,1 0 15,70 18 16,-36-18-32,1 0-15,70 0 16,-35 0 0,-18-18 15</inkml:trace>
  <inkml:trace contextRef="#ctx0" brushRef="#br0" timeOffset="-121037.73">20073 5909 0,'0'0'0,"0"-18"15,-18-17 1,18 17 31,18 18-32,17 0 1,1 18 0,-19 17-1,-17-17 1,0 0 0,-17 17-1,-19-17 1,36 17-1,-17-18 1,-19 1 0,19 0-1,-1-18 1,18 17 0,18-17 30,17 0-30,-17 0-16,35 0 16,35 0-1,-18 0 1,-52 0-16,17 0 16,-17 0-1,-36 0 32</inkml:trace>
  <inkml:trace contextRef="#ctx0" brushRef="#br0" timeOffset="-115147.41">22966 6121 0,'0'-18'141</inkml:trace>
  <inkml:trace contextRef="#ctx0" brushRef="#br0" timeOffset="-112141.14">22983 5980 0,'0'0'0,"-17"0"15,17 17 95,-35 18-79,35 1-15,0-19-16,-18 19 15,18 17 1,0-36 0,0 1-16,0 35 15,0-36 1,0 1 15,0 0-31</inkml:trace>
  <inkml:trace contextRef="#ctx0" brushRef="#br0" timeOffset="-111438.68">22278 6368 0,'-18'0'0,"36"0"0,-53 0 15,17 0-15,0 0 16,1 0 46,34 0-46,1 0 0,123 17 15,-88 1-31,-18-18 0,212 18 15,-176-1-15,70 1 16,71-1 0,70 19-1,-35-1 1,-18-17 0,-35-1-1,-159-17-15,159 18 16,-52 0-1,34-1 1,-70 1 0,-36-18-1</inkml:trace>
  <inkml:trace contextRef="#ctx0" brushRef="#br0" timeOffset="-109708.55">22578 6579 0,'0'-17'15,"0"52"63,-18 36-46,0-19-17,18 1 17</inkml:trace>
  <inkml:trace contextRef="#ctx0" brushRef="#br0" timeOffset="-109324.95">22154 6967 0,'-35'0'31,"70"0"-31,-52 0 31,193 36 0,265 17 1,-370-36-17,52-17 1,-105 0-16,-1 18 16</inkml:trace>
  <inkml:trace contextRef="#ctx0" brushRef="#br0" timeOffset="-108508">22137 7373 0,'-18'0'31,"36"0"-31,-36 18 0,1-18 16,34-18 15,1 18-16,17-35 1,0 17 0,-17 0-1,0 1-15,-1-36 16,19 18 0,-36 17-1,0 0-15,17 18 16,-52 53 46,35-17-46,-18-1 0,18 18-1,0-18 1,18-17-1,0-18 1,17 0 0,-18 0-16,1-18 15,0 18-15,-1-35 16,1-1 0,0 19-1,-1-18 1,-17 17-1,-17 53 48,-1-35-47,0 53-1,18-18 1,0 18-1,0 0 1,36-35 0,-19 0-1</inkml:trace>
  <inkml:trace contextRef="#ctx0" brushRef="#br0" timeOffset="-108057.6">23019 6791 0,'0'-18'0,"0"1"32,17 52 14,-17-17-30,18 35 0,17 52-1,-35-87-15,18 0 0,-18 70 16,0 18 0,-35-18-1,-18 0 1,17-35-16</inkml:trace>
  <inkml:trace contextRef="#ctx0" brushRef="#br0" timeOffset="-103626.95">22066 6632 0,'0'-17'31,"-35"34"32,35 1-48,-53 17 1,-53 89 15,18 52 1,88 36-1,0-124-16,18-18 1,35-17 15,-36-53-31</inkml:trace>
  <inkml:trace contextRef="#ctx0" brushRef="#br0" timeOffset="-102376.18">23283 6685 0,'-17'0'31,"17"-17"0,17-1 32,1 18-47,0-18-1,-1 18 1,1 0-1,-18 36 1,0-19 0,0 1-1,-18-1 1,1 1 0,-1-18 15,36 0 63,-1 18-63,36-1 0,-35 1 0,-36 17 1,-35 1-1,18-36 0,0-18 0,35 0-31</inkml:trace>
  <inkml:trace contextRef="#ctx0" brushRef="#br0" timeOffset="-100893.77">23777 7091 0,'0'0'0,"35"-35"32,-17 17-1,-36 36 0,1-1-31,-71 54 31,35-18-15,-35 17 15,52-52-15,19-36 15,17-17 0,35-36-15,0 18 0,-17 18-1,-1 18 1,1-1-1,0 18 1,-1 35 15,19 18-15,-19 0 0,1-53-16,0 35 15,-18-17-15,17 0 16,-17-1-16,18 18 15,-1-17 1,1 0 0</inkml:trace>
  <inkml:trace contextRef="#ctx0" brushRef="#br0" timeOffset="-100260.59">24218 7003 0,'0'-18'0,"0"36"0,0-54 15,0 54 48,0 35-47,-17-35-16,17-1 15,-18 54 1,0-18-1,18 0 1,-17-18 0</inkml:trace>
  <inkml:trace contextRef="#ctx0" brushRef="#br0" timeOffset="-99976.6">24130 7144 0,'-18'0'0,"36"0"0,-71-36 31,71 36 16,17 18-31,36-18-1,34 18 1,-87-18 0</inkml:trace>
  <inkml:trace contextRef="#ctx0" brushRef="#br0" timeOffset="-98909.84">25030 6879 0,'0'0'0,"0"-53"31,0 36 0,0 52 0,-36 53 1,36-35-17,0-18 1,0 1-1,0-19 1</inkml:trace>
  <inkml:trace contextRef="#ctx0" brushRef="#br0" timeOffset="-98644.84">24818 7126 0,'0'0'0,"-35"0"15,35-18-15,35 18 47,53 0-31,18 18-1,17-18 1,-87 0 0,17-18-16</inkml:trace>
  <inkml:trace contextRef="#ctx0" brushRef="#br0" timeOffset="-97817.79">24853 7408 0,'0'0'0,"-35"18"15,53-18 48,-1 0-47,1-18-1,35 1 1,-18-19-1,0 1 1,1 0 0,-19 17-1,-52 53 63,17 18-62,1-53 0,17 18-16,0 35 15,0-35 1,17-18 0,1 17-16,0-17 15,17 0 1,18-17-1,-18-19 1,-17 1 0,-1 35-16,-17-18 0,18 18 0,-18-17 15,18-19 1,-18 19 0,-36 52 46,1 53-31,35-70-31,0 0 16,0 17 0,0-17-16,0-1 15,0 1 1</inkml:trace>
  <inkml:trace contextRef="#ctx0" brushRef="#br0" timeOffset="-97469.08">25523 6932 0,'-35'-70'31,"53"140"31,-1 142-30,-17-177-32,-52 124 31,-90 17 0</inkml:trace>
  <inkml:trace contextRef="#ctx0" brushRef="#br0" timeOffset="-96794.7">24730 6791 0,'0'0'31,"-53"53"16,-18 106 0,54 52-16,17-123-15,17-70-16,1 17 0,35 18 15,-18-35-15</inkml:trace>
  <inkml:trace contextRef="#ctx0" brushRef="#br0" timeOffset="-95760.9">25859 6756 0,'0'-36'32,"0"72"-32,17-124 31,36 52 0,-18 36 0,18 36 1,-53-1-1,0 0-15,-17 0-1,-19-17 1,1 17-1,0-17 1,17 0 0,1-18-16,17 17 0,-18-17 15,36 0 48,123 0-32,-124 0-31,195 35 31,-71-17 1,-141-36 30,-18 18-46</inkml:trace>
  <inkml:trace contextRef="#ctx0" brushRef="#br0" timeOffset="-92379.35">17498 8220 0,'0'0'0,"-53"-18"15,18 0 17,52 18-1,1 0-31,176-17 31,-53 17-15,-106 0-1,53 17-15,-70-17 0,17 0 16,-17 0 0</inkml:trace>
  <inkml:trace contextRef="#ctx0" brushRef="#br0" timeOffset="-92129.35">17886 8202 0,'-18'18'16,"1"-18"-1,-1 0 1,18 17 0,0 1-1,-18-18-15,18 35 16,-17 18-1,17 0 1,0-18 0,0-17-1</inkml:trace>
  <inkml:trace contextRef="#ctx0" brushRef="#br0" timeOffset="-91562.35">18133 8378 0,'0'0'0,"0"-35"31,-18 18-15,1 17-1,-19 35 1,1-18 0,17 36-1,18-35 1,0 17 15,36-17-15,-1-18-1,0-18 1,0 1 0,-17-19-1,0 19 1,-18-1-16,0 0 16,-18 36 46,0 53-31,18-18 1,0-36-17,36-17 1</inkml:trace>
  <inkml:trace contextRef="#ctx0" brushRef="#br0" timeOffset="-91321.35">18327 8343 0,'0'0'0,"0"-35"16,0 17-1,0 36 48,-18 70-32,18-70-31,0 52 31,0-34-15</inkml:trace>
  <inkml:trace contextRef="#ctx0" brushRef="#br0" timeOffset="-90929.35">18450 8361 0,'-17'0'16,"-19"17"-1,-34 19 1,17-19 0,35 1-1,18 0 1,36-18 15,16 0-15,-16 0-1,-1 17 1,-17-17 0,-1 18-1,1 17 1,-18 0 0,0 1-1,18-19 1</inkml:trace>
  <inkml:trace contextRef="#ctx0" brushRef="#br0" timeOffset="-90746.35">18680 8290 0,'0'0'0,"-36"-17"16,19-1-16</inkml:trace>
  <inkml:trace contextRef="#ctx0" brushRef="#br0" timeOffset="-90513.35">18644 8396 0,'0'0'0,"0"35"31,0-17-15,0 0-1,0 17 1,0-17 0,0-1-16</inkml:trace>
  <inkml:trace contextRef="#ctx0" brushRef="#br0" timeOffset="-90029.71">18785 8414 0,'18'-18'16,"-36"36"-16,54-1 62,-36 19-31,17-1-15,-17-17 0,0-71 31,0 35-32,0 0-15,0 1 16,0-1-1,18 0 1,0 18 0,17 0-1,0 36 17,-17-19-32,-1 36 31,1-35-16,-18 17 1,0-17 0</inkml:trace>
  <inkml:trace contextRef="#ctx0" brushRef="#br0" timeOffset="-89479.69">19191 8396 0,'0'0'0,"-18"-18"16,1 18-1,-36 0 1,18 18 0,-1 17 15,36-17-16,0 0 1,18-1 0,35-17-1,0-17 1,-18-1 0,-17 0-1,-18 71 63,0-35-62,-18 123 15,18-35-15,0-18-1,-18-35 1,-17-18 0,-18-35-1,36 0-15,-1 0 0,0 0 16,1-17-16</inkml:trace>
  <inkml:trace contextRef="#ctx0" brushRef="#br0" timeOffset="-88296.91">19808 8484 0,'0'0'15,"0"-35"17,0 17-17,18 18 1,17 0-1,18 71 17,-35-71-32,-18 35 15,18 18 1,-18-18 0,0-17 15,-18-18-16,18-18 17,18-52-17,-1-1 1,18 18 0,-17 18-1,0 0 1,-1 35 31,1 17-32,0 1 1,17 17 0,0-35 15,18 0-16,-18 0 1,1-17 0,-36-1-16,0 0 15,17 1 1,-17-1 0,-17 1-1,-1 17 1,-17 17-1,0 1 1,-1 17 0,19-35-16,-1 35 15,18 18 1,18-17 0,17-19 15,0 1-16,18-18-15</inkml:trace>
  <inkml:trace contextRef="#ctx0" brushRef="#br0" timeOffset="-88046.91">20532 8378 0,'0'-17'15,"0"34"-15,0-52 31,-36 53 1,-17 35-17,36-36 1,-1 54 0,18-53-1,0-1-15,53 36 31,-35-53-31</inkml:trace>
  <inkml:trace contextRef="#ctx0" brushRef="#br0" timeOffset="-87880.23">20761 8378 0,'0'-17'0,"0"-1"16,-18 1 0</inkml:trace>
  <inkml:trace contextRef="#ctx0" brushRef="#br0" timeOffset="-87645.19">20726 8449 0,'0'18'32,"0"17"-1,0 35 0,0-34-15</inkml:trace>
  <inkml:trace contextRef="#ctx0" brushRef="#br0" timeOffset="-87328.98">20937 8378 0,'0'-17'31,"0"34"-31,0 19 47,18 52-32,-18 0 1,0 18 0,0-88-1,0 52-15,0-52 0,0-1 16,0 19-16,0-1 16,0-17 15</inkml:trace>
  <inkml:trace contextRef="#ctx0" brushRef="#br0" timeOffset="-87013.98">20990 8467 0,'-17'-18'16,"34"36"-16,-34-54 0,17 19 15,0-1-15,0 0 16,0 1 0,17 34-1,19 1 1,-19-18 0,18 35-16,-17 1 15,-18-1 16,-35 0-15,17-35 0,1 0-16</inkml:trace>
  <inkml:trace contextRef="#ctx0" brushRef="#br0" timeOffset="-86297.98">21114 8467 0,'0'0'0,"17"-36"31,36 54 0,0 35 0,-35-53-15,-1 35 0,-17-17-16,0-1 15,0 1 1,0-36 31,0 1-32,0-1-15,18-35 16,0 18 0,-18 17-1,0 36 32,17 0-16,-17-1-31,18 1 16,-18 17 0,18-17-1,-1 17 1,1-35-16,0 0 16,-1 0-1,19-18 1,-1-17-1,-18 0 1,-17 0 0,0-1-1,-17 19 1,-36 17 0,18 0-1,-18 0 16,53 17-31</inkml:trace>
  <inkml:trace contextRef="#ctx0" brushRef="#br0" timeOffset="-85963.98">21802 8431 0,'0'-17'0,"0"-1"15,-36 36 17,1-1-17,17 1 1,1 0-16,-1-1 15,1 1-15,-1 35 16,18-18 0,0 18-1,53-35 1,0-1 0,17-17-1</inkml:trace>
  <inkml:trace contextRef="#ctx0" brushRef="#br0" timeOffset="-85497.98">21996 8590 0,'0'-35'16,"0"70"-1,0-105 1,-18 52 15,-70 36 0,53 17-15,-1 0 0,36 0-1,0 1 1,36-19 0,17-17-1,-36 0-15,18-17 16,1-1-1,-1-17 1,-17 17 0,-18 0-1,0 1 1,-18 52 46,0 0-46,18 1 0,0-19-1,0 1-15</inkml:trace>
  <inkml:trace contextRef="#ctx0" brushRef="#br0" timeOffset="-85230.98">22207 8467 0,'0'-18'0,"0"36"0,0-107 32,-35 142 14,35-17-30,-18 52 0,18-18-1,0 1 1,0-53-16</inkml:trace>
  <inkml:trace contextRef="#ctx0" brushRef="#br0" timeOffset="-84330.65">22983 8520 0,'0'0'0,"-17"-18"15,-1 18 1,-17 0 15,-18 53 1,18 0-17,35 35 32,35-53-31,36-35-1,-1 0 1,-17-17 0,-18-19-1,-35 1 1,0-18-1,-17 18 1,-19 17 0,-17 1-1,1 17 1,16 0 0,36 17-1</inkml:trace>
  <inkml:trace contextRef="#ctx0" brushRef="#br0" timeOffset="-83847.51">23160 8537 0,'18'-17'0,"-36"34"0,36-17 78,-1 53-63,18 35 17,-35-52-1,0-54 0,0 0-15,-17 1-16,17-19 15,0 19-15,0-19 16,0 19 0,17-1-1,1 18-15,0-17 16,17 34-1,0 1 1,18 17 0,-35 18-1,-1-18 1,-17 1 0</inkml:trace>
  <inkml:trace contextRef="#ctx0" brushRef="#br0" timeOffset="-83047.71">24271 8414 0,'0'0'0,"18"-36"15,-18 19 1,0-1 0,0 36-1,0-1 1,0 1-16,0 35 15,0-35 1,0-1-16,-18 89 16,18-53-1,0-18 1,0-52 31,18-36-16,17 0-15,-17 18-1,-1 17 1,1 18 0,17 0-1,1 18 1,16 34 15,-52-34-31,0 17 16,-17 1-1,17-19-15,-18 1 16,1-18-16,-1 0 16,0 18-16,-17-18 15,17 0 16,1-18-31</inkml:trace>
  <inkml:trace contextRef="#ctx0" brushRef="#br0" timeOffset="-82606.74">24553 8537 0,'0'0'0,"0"-17"31,0 34 1,-35 54-1,35-54-31,0 54 31,35-18 0,36-53 1,-18-53-1,-53 0 0,-35-18 0,17 54-31,-53-1 32</inkml:trace>
  <inkml:trace contextRef="#ctx0" brushRef="#br0" timeOffset="-82298.74">24818 8431 0,'0'-17'15,"18"17"-15,-18-18 16,0 71 46,-18 88-30,18-70-1,-18-54-31</inkml:trace>
  <inkml:trace contextRef="#ctx0" brushRef="#br0" timeOffset="-81580.69">24747 8555 0,'0'-18'15,"0"36"-15,0-53 16,0 17 0,18 18-1,53 0 17,-54 0-32,1 0 0,52-18 15,-34 1 16,-19-1-15,1 0 0,-18 1-1,-18 52 63,1 0-62,17-17 0,17 52-1,1-34 1,-18-19 0,0-52 46,0 0-46,0 17-1,18-17 1,-1 35 0,1 0-1,-1 0-15,1 0 16,0 0-16,-18 18 0,35-1 15,0 18 1,-17 1 0,0-1-1,-18 0 1,0-17 0,-18 0-1</inkml:trace>
  <inkml:trace contextRef="#ctx0" brushRef="#br0" timeOffset="-81082.69">25788 8520 0,'0'0'0,"0"-18"16,0-17 0,-35 17-1,17 18-15,-17 0 16,0 18 0,-1-1 15,36 19-16,18-19 17,17 1-17,1-1 1,-1 1 0,0 0-1,-17-1 1,-1-17-16,-17 18 0,0 17 31,-35-17-15,-18-18-1,18 18 1,0-18 0,-1-18-1</inkml:trace>
  <inkml:trace contextRef="#ctx0" brushRef="#br0" timeOffset="-80888.69">25947 8361 0,'0'-35'31,"0"70"-31,0-88 31</inkml:trace>
  <inkml:trace contextRef="#ctx0" brushRef="#br0" timeOffset="-80631.69">25894 8484 0,'0'0'31,"0"36"0,18-36-31,-18 52 31,0 1 1,0-35-17</inkml:trace>
  <inkml:trace contextRef="#ctx0" brushRef="#br0" timeOffset="-80031.55">26247 8555 0,'0'-18'0,"0"36"0,0-53 16,-18 35-16,18-18 16,-35 0-1,-1 18 1,-16 18-1,16 0 1,1 17 0,35 0-1,0 0 1,18-17 0,17 0-1,18-36 1,-18 0 15,-17 1-31,-1-1 16,19-35-1,-1-17 1,-17 17 0,-18 35-16,17-35 15,-17 18 1,0 17-16,0 1 15,-17 17 1,-19 0 0,19 35-1,-1 18 1,0 0 0,18-36-1,0 1-15,0 0 0,0 52 16,18-17 15,0-35-31</inkml:trace>
  <inkml:trace contextRef="#ctx0" brushRef="#br0" timeOffset="-79548.88">26405 8537 0,'0'0'16,"0"-17"-1,36 17 48,-1-18-32,-17-17 0,-1 17-15,-52 18 31,-18 18-16,35 17-15,1 0-1,17-17 1,0-1-16,17 1 16,1 0-1,53-1 1,-18-34 15</inkml:trace>
  <inkml:trace contextRef="#ctx0" brushRef="#br0" timeOffset="-79181.88">26723 8502 0,'18'-35'16,"-36"70"-16,0-88 31,1 53-16,-19 18 1,1-1 0,35 1-1,0 0 1,0-1 0,18 1-1,17-1 16,-17 1-15,-1 0 0,-17-1-1,-17-17 17,-19 0-17,-17 0 1</inkml:trace>
  <inkml:trace contextRef="#ctx0" brushRef="#br0" timeOffset="-66301.83">17639 9543 0,'0'0'0,"0"-18"31,0 36 47,-35 52-47,35-52-31,0 35 16,0 0 0,0-18-1,0 0 1,17-35-1</inkml:trace>
  <inkml:trace contextRef="#ctx0" brushRef="#br0" timeOffset="-66035.83">17886 9719 0,'0'0'15,"0"-18"17,35 18 14,36-17-30</inkml:trace>
  <inkml:trace contextRef="#ctx0" brushRef="#br0" timeOffset="-65268.83">18239 9719 0,'0'0'16,"-18"0"0,18 18-1,0-1 1,18-17 46,70-53-30,-88 36-32,53-89 31,-36 71-15,1-18-1,-18 35 1,0 36 31,-18 17-32,1 18 1,-1 0 0,18-18-1,0-17-15,18-1 16,17-17-1,0 0 1,18-35 0,-18 0-1,-17 17 1,0-17 0,17-36-1,-17 36 1,-18 0-1,-18 70 32,0 18-31,1 18 0,17-1-1,17-52 1,-17 17-16,36 0 15,-19-35 1,-17 18-16,18-18 0,0 18 16</inkml:trace>
  <inkml:trace contextRef="#ctx0" brushRef="#br0" timeOffset="-64685.2">17427 10178 0,'-53'0'31,"106"0"-31,-159 17 16,89-17-16,17 18 31,158-36 0,-105 1-31,459-1 31,-265-17-15,-18-1 15,-88 1 1</inkml:trace>
  <inkml:trace contextRef="#ctx0" brushRef="#br0" timeOffset="-63786.44">17921 10530 0,'0'0'0,"-18"18"16,54-18 78,-1-35-79,-17 35 1,35-53-1,-18 0 1,-17 18 0,-1-1 15,-17 19-31,0-1 31,-17 53-15,-1-17-1,0 35 1,1 0 0,17-18-1,0-17-15,0-1 0,0 1 16,35 0 0,0-18-1,-17 0-15,-1-18 16,36-17-1,0-18 1,-35 18 0,0-1 15,-1 19-31,-17-1 16,0-17-1,0 17 1,0 36-1,0-1 1,-35 36 0,17 0-1,18 0 1,0-35-16,0 35 16,0-18-1,18-17 1,17-18-1,0 0 1</inkml:trace>
  <inkml:trace contextRef="#ctx0" brushRef="#br0" timeOffset="-59736.24">18750 10407 0,'0'-18'656,"-18"18"-562,1 0 15,-1 18-47,1 0-46,-1-1 0,0 19-1,18-19 1,0 1 0,0-1-1,0 1 1,0 0-1,18-1 1,0-17 0,-1 0-1,18 0 1,-17-17 0,0-1-1,-18-17 1,0 17-1,0 1-15,0-1 16,0-17 0,0 17 15,-18 0-15,18 1-16,-35-1 15,17 18 1,1-18-1,52 18 64,-18 0-79,72 0 31,-19 0 0,-52 0 0</inkml:trace>
  <inkml:trace contextRef="#ctx0" brushRef="#br0" timeOffset="-59251.21">19032 10231 0,'0'-18'31,"0"36"-31,0-71 31,18 35 0,35 18 1,-35 0-32,-1 35 31,-17 18 0,0-35-15,-35 17-1,17 0 1,1-17 0,-1 17-1,0-17 1,36-18 15,17 0-15,18 0-1,0-18 1,-35 18-16,17 0 16,-35-17-16,18 17 15,-1-18-15</inkml:trace>
  <inkml:trace contextRef="#ctx0" brushRef="#br0" timeOffset="-58383.17">18609 10019 0,'18'0'93,"35"0"-77,35 0 0,0 0-1,-70 0-15,52 0 16,1 0-1,-54 0-15,1 0 16,0 0-16,-1-18 0</inkml:trace>
  <inkml:trace contextRef="#ctx0" brushRef="#br0" timeOffset="-57303.97">19967 9737 0,'-17'0'31,"-1"0"-15,18 17 15,18-17 31,52 0-46,-52 0-16,35 0 16,-36 0-16,36 0 15,-17 0 1,-19 0-1</inkml:trace>
  <inkml:trace contextRef="#ctx0" brushRef="#br0" timeOffset="-57054.86">20073 9860 0,'-18'18'32,"36"-36"-32,-36 53 31,36-35-15,35 0-1,18 0 1,-54 0-16,1 0 15</inkml:trace>
  <inkml:trace contextRef="#ctx0" brushRef="#br0" timeOffset="-54055.54">21749 9560 0,'0'0'0,"0"-17"16,0-1 0,0 36 46,0 52-31,0-35-15,0 1 0,0 17-1,-18-18 1</inkml:trace>
  <inkml:trace contextRef="#ctx0" brushRef="#br0" timeOffset="-53689.24">21396 9895 0,'-18'0'0,"18"18"47,71-18-16,-36 0-31,283 0 31,-89 0 1,-211 0-32,-1 0 0,36-18 31,-35 1-31</inkml:trace>
  <inkml:trace contextRef="#ctx0" brushRef="#br0" timeOffset="-52871.57">21661 10125 0,'0'0'0,"-36"17"16,36 1 0,36-36 62,-19 18-63,54-35 1,-71 17 0,17-17-1,-17 18 1,0-1-1,0 88 64,-17-70-64,17 36 1,0-1-1,0 0 1,17-17 0,19-18-1,-1 0 1,18-35 0,-35-1-1,-1 1 1,1 0-1,-18 17 1,0 1-16,0-1 16,0 36 15,-18 17 16,18 0-32,0-17-15,0 17 16,0 18 0,0-35-1,18-1 1</inkml:trace>
  <inkml:trace contextRef="#ctx0" brushRef="#br0" timeOffset="-52405.19">22225 9543 0,'0'0'16,"-18"-18"-1,18 0 1,0 36 15,36 35-15,-19-35-16,19 17 15,-1 0-15,35 53 16,-17-17 0,-53 35 15,-17-36-16,17-34-15,-18-19 0,-17 18 16,-1 36-16</inkml:trace>
  <inkml:trace contextRef="#ctx0" brushRef="#br0" timeOffset="-51437.72">21272 9543 0,'0'35'63,"-17"35"-48,-18 1 1,17 35 0,18-89-16,0 72 15,18 52 1,52-35 15,18-36-15,18-35-16</inkml:trace>
  <inkml:trace contextRef="#ctx0" brushRef="#br0" timeOffset="-50306.54">22542 9366 0,'0'0'15,"0"-35"16,0 0-15,36 17 15,-1 18 1,-35 53 14,0-35-30,0-1-16,0 1 16,0 0-1,-18-18-15,18 17 16,-17-17-16,-1 0 31,18-17 32,53 17-32,0 17 0,-18 18 0,-35-17-31,0 0 16,0-1 0,-17 1-1,-19 0 1,36-1-16,-35-17 16,17 0-1,1 0 1,17-17-16,-18-1 15</inkml:trace>
  <inkml:trace contextRef="#ctx0" brushRef="#br0" timeOffset="-47273.69">23195 9737 0,'0'-36'16,"-17"36"31,-54 71-16,-35 17 0,0 0 0,89-88-15,17-17 15,17-36-15,-17 35-16,18 18 16,0-35-1,17-36 16,-35 54-15,17 34 15,1 1-15,17 17 0,1 18-1,-1 0 1,0-18-1,1-17 1,-36 0 0</inkml:trace>
  <inkml:trace contextRef="#ctx0" brushRef="#br0" timeOffset="-46807.54">23724 9666 0,'18'-35'16,"-18"52"46,0 19-46,-18 34-1,18 18 1,0-70-16,0 0 0,0-1 16,0 19-1,0-1 1</inkml:trace>
  <inkml:trace contextRef="#ctx0" brushRef="#br0" timeOffset="-46590.54">23654 9807 0,'0'0'16,"0"-17"15,17 17 1,72 0-17</inkml:trace>
  <inkml:trace contextRef="#ctx0" brushRef="#br0" timeOffset="-46273.7">24536 9648 0,'0'0'0,"0"-17"16,0 34 15,0 1-15,-18 17-1,18 18 1,0-17-1,0-1 1,0-18-16,0 1 16</inkml:trace>
  <inkml:trace contextRef="#ctx0" brushRef="#br0" timeOffset="-45973.68">24377 9931 0,'0'0'0,"-18"0"32,71 0-1,-17 0-16,158 0 1,-71 0 0,-52-18-1,-36 18 1</inkml:trace>
  <inkml:trace contextRef="#ctx0" brushRef="#br0" timeOffset="-45224.71">24553 10125 0,'-17'17'0,"34"-34"0,-52 52 16,17-35-16,18 18 31,18-18 0,17-18-15,18 0 0,-17 1-1,-36-1 1,17 18-16,-17-18 0,18 1 31,-18-1-31,17 18 0,-17-17 16,-17 52 46,-18 35-31,35-17 1,17-35-17,36 0 1,-18-18 0,-17 0-16,-18-18 15,18 18-15,-1-18 0,1 1 16,17-19 15,-35 19-31,0-1 16,18 0-16,-18 1 15,0-1 1,0 1 0,0 34-1,-18 1 1,18-1-16,0 1 15,-17 17 1,17-17-16,0 17 16,0 1-1,0-1 1,17-35 0</inkml:trace>
  <inkml:trace contextRef="#ctx0" brushRef="#br0" timeOffset="-44890.71">25171 9666 0,'0'-18'15,"0"36"-15,-18-53 47,18 52-47,35 72 16,-17-72 0,0 1-16,35 141 15,-53-71 1,-36 0 15,-34-17-15,-19 17-16</inkml:trace>
  <inkml:trace contextRef="#ctx0" brushRef="#br0" timeOffset="-44207.47">24218 9631 0,'0'0'0,"0"-18"15,0 36 17,-17 17-1,-54 124 0,71-142-31,-18 54 16,18 53-1,53-36 1,35 0 0,-70-70-1,17-1-15</inkml:trace>
  <inkml:trace contextRef="#ctx0" brushRef="#br0" timeOffset="-43307.45">25418 9507 0,'0'0'0,"-18"-17"31,18-1-31,0 0 31,35-17 1,36 0-1,-54 35-31,36 53 31,-53-18-15,0 0-1,-35 1 1,17-19-16,-17 1 16,35 0-16,-53 17 15,18-18 1,35 1 15,18-18 0,35 0-15,-36 0-16,18-18 0,-17 18 0,0 0 16,-1 0-16,19 0 0,34-17 15,18-1 1,-35 18-1</inkml:trace>
  <inkml:trace contextRef="#ctx0" brushRef="#br0" timeOffset="-42140.84">23654 9772 0,'-18'0'0,"36"0"172,35 0-156,-18 0-1,71 0 1,-89 0-16,107 0 31,-89 0 1,-52 18 46,-1-18-78</inkml:trace>
  <inkml:trace contextRef="#ctx0" brushRef="#br0" timeOffset="-37342.82">16704 11448 0,'0'-18'15,"0"36"-15,0-54 16,18 19 15,-18 34-15,0 54 31,0-1-32,0-17 1,0-17 0</inkml:trace>
  <inkml:trace contextRef="#ctx0" brushRef="#br0" timeOffset="-36692.99">16757 11448 0,'0'-18'31,"0"36"-31,71-18 62,-36 17-46,-18 1-16,19 17 16,-36 0-1,0-17 1,0 0-1,-18-18 1,18-18 15,0-35-15,35 18 0,1-18-1,-1 18 1,-17-1-1,-18 19-15,0-1 16,0 1 15,17 17-15,-17 35 46,0 71-30,0-89-32,0 107 31,18-54 0</inkml:trace>
  <inkml:trace contextRef="#ctx0" brushRef="#br0" timeOffset="-36158.97">17163 11501 0,'0'-18'16,"0"36"-16,0-18 62,17 70-46,1-35 0,0 1-1,-1-36 1,18 0-1,-35-18 1,36-17 15,-19-1-15,-17 1 0,0 0-1,0 17 1,0 1-1,0 34 48,0 71-32,0 1 0,0-54-15</inkml:trace>
  <inkml:trace contextRef="#ctx0" brushRef="#br0" timeOffset="-35875.99">17533 11412 0,'-18'-35'31,"36"70"-31,-36-35 47,18 89-31,0-72-16,0 36 15,0 0 17,18-18-17</inkml:trace>
  <inkml:trace contextRef="#ctx0" brushRef="#br0" timeOffset="-35559.99">17745 11359 0,'0'0'0,"0"-17"16,0-1-16,0 36 47,0 70-32,17-17 1,-17 17 15,18-71-31,-18 1 0,0 0 16,0-1-16,0 1 0,18 17 16,-1 1-1,1-36 1,-18-18-16</inkml:trace>
  <inkml:trace contextRef="#ctx0" brushRef="#br0" timeOffset="-35326.99">17674 11501 0,'-17'0'0,"34"0"0,-70-18 31,71 0 1,17 18-17,-17 0-15,52-17 16</inkml:trace>
  <inkml:trace contextRef="#ctx0" brushRef="#br0" timeOffset="-35158.99">17921 11430 0,'0'-18'31,"0"36"-31,18-53 16,-18-1-1,0 19 1,-18 17-1</inkml:trace>
  <inkml:trace contextRef="#ctx0" brushRef="#br0" timeOffset="-34906.99">17921 11536 0,'0'0'15,"0"17"1,0 1 15,0 53 16,18-36-31,-18-17-1,17-18 1</inkml:trace>
  <inkml:trace contextRef="#ctx0" brushRef="#br0" timeOffset="-34609.86">18115 11483 0,'0'-18'15,"0"36"-15,0-53 16,0 88 47,18 123-32,-1-158-31,1 158 31,-18-123-15,0-18-1</inkml:trace>
  <inkml:trace contextRef="#ctx0" brushRef="#br0" timeOffset="-34309.86">18186 11624 0,'-18'-53'31,"-17"0"1,35 18-1,70 35 0,-17 70 0,-53-52-31,0 0 16,0-1 0,-17 1-1,-19-18 1</inkml:trace>
  <inkml:trace contextRef="#ctx0" brushRef="#br0" timeOffset="-34026.86">18327 11359 0,'17'-17'15,"-17"-1"1,0 36 31,0 35-31,0-36-16,0 36 15,0-35-15,0 17 16,0 18-1</inkml:trace>
  <inkml:trace contextRef="#ctx0" brushRef="#br0" timeOffset="-33809.86">18450 11501 0,'0'0'0,"0"-18"47,0 53-16,18-35-31,17 18 31,-17-18-15,-1 0-1</inkml:trace>
  <inkml:trace contextRef="#ctx0" brushRef="#br0" timeOffset="-33493.86">18627 11430 0,'0'-18'16,"17"18"-16,-34 18 0,34-53 15,-17 52 16,0 19-15,0-19 0,-17 36-16,17 18 31,0 17-15,0 0-1,0-53-15,0 54 16,0-72-16,0 1 0,0 0 15,-36 17 1,1-35 0,-18-18-1,36 18-15</inkml:trace>
  <inkml:trace contextRef="#ctx0" brushRef="#br0" timeOffset="-32626.84">19420 11218 0,'0'0'0,"18"-53"31,-18 106 16,0 124-16,18-160-31,-1 107 31,-17-71 0,0-89 1,0 19-32,0-1 0,18-52 31,-18 34-15,18 19-1,-18-1 1,35 0-1,0 18 1,-35 18-16,18-18 0,-1 0 16,-17 18-16,53-1 15,-35 19 1,-18-1 0,0 18-1,-18-36 1,-17 19-1,0-36 1,17 0 0,1-18-1</inkml:trace>
  <inkml:trace contextRef="#ctx0" brushRef="#br0" timeOffset="-32193.51">19756 11412 0,'0'18'15,"0"-36"-15,17 36 32,-17 17-1,18 53 0,-18-70-31,35 35 31,-17-18-15,17-35 0,-17-17-1,-1-1 1,1-35-1,-18 18 1,-18 0 0,-17-1-1,-18 19 1,18-1 0,-18 18-1,35 18 1</inkml:trace>
  <inkml:trace contextRef="#ctx0" brushRef="#br0" timeOffset="-31893.35">20020 11307 0,'18'-53'47,"-36"106"-47,36-89 31,-18 142-15,17-35-1,1-1 16,-18-35-15</inkml:trace>
  <inkml:trace contextRef="#ctx0" brushRef="#br0" timeOffset="-31227.35">20002 11448 0,'-70'-53'47,"140"106"-47,-87-124 47,52 71-32,71-18 16,-88 18-31,17-17 32,-35-18-1,0 17-15,0 36 30,0 17-30,0 18 0,0 0-1,18-36-15,-1 19 16,-17-19 0,0-52 46,0-18-31,0 35-15,18 1 0,-1 17-1,36 0 1,-53 17-16,36 1 15,-1 0 1,-35 35 0,0-18-1,0 0 1,-18-17-16</inkml:trace>
  <inkml:trace contextRef="#ctx0" brushRef="#br0" timeOffset="-30560.76">21325 11359 0,'0'-17'0,"0"34"16,0-69 15,-17 34 1,-19 36-17,1-1 1,18 1-1,17 17 1,0-17 0,0-1-1,35-17 1,0 18 0,-17-18-16,17 18 15,-17-18-15,-1 0 16,1 35-1,-18-17 1,0-1 0,-35 1-1,-1-1 17,1-17-17,-18-17 1,36-1-1</inkml:trace>
  <inkml:trace contextRef="#ctx0" brushRef="#br0" timeOffset="-30360.79">21484 11236 0,'0'0'0,"0"-35"47</inkml:trace>
  <inkml:trace contextRef="#ctx0" brushRef="#br0" timeOffset="-30110.79">21519 11377 0,'0'18'16,"18"-1"31,-18 1-32,0 0-15,0 35 32,18-18-1,-1-35-31</inkml:trace>
  <inkml:trace contextRef="#ctx0" brushRef="#br0" timeOffset="-29544.79">21837 11377 0,'0'-18'32,"0"36"-32,-18-53 15,-35 52 16,-17 36 1,70 0-1,70-35 0,-52-18-15,0-18-1,17 1 1,-35-1-16,18 0 0,-18 1 16,17-54-1,-17 54-15,0-1 16,0 0-16,0-17 0,0-36 16,0 18-1,-35 36 1,35-1-16,-18 18 15,1 35 17,17 36-17,0 0 17,0-1-17,17-52-15,-17-1 0,18 19 16,0-1-1,-18-17 1</inkml:trace>
  <inkml:trace contextRef="#ctx0" brushRef="#br0" timeOffset="-29110.8">21996 11359 0,'0'0'15,"0"-17"1,17 17 31,1 0-31,0 0-1,-18-18 1,17 1-1,1-1 1,-18 0 0,0 1-1,-18 17 1,1 17 0,-1-17-16,0 18 15,1 17 1,-1-17-16,0 35 31,36-18-15,17-35 15,-35 18-31</inkml:trace>
  <inkml:trace contextRef="#ctx0" brushRef="#br0" timeOffset="-28777.79">22243 11307 0,'0'0'16,"-18"0"-1,-17 35 32,17 0-16,53 0 1,1-17-1,-36 0-15,-18-1 30,-17 1-30,17-18-16,0 0 0</inkml:trace>
  <inkml:trace contextRef="#ctx0" brushRef="#br0" timeOffset="-27992.55">23001 11095 0,'0'-35'31,"0"70"-31,0-53 32,0 142-1,-18-89-15,18 53-1,0-17 1,0-18-1,18-36 1,-18-34 15,18-19-15,-18 19-16,17-19 16,-17 19-16,18-1 15,-18 1 1,0-1-16,18 18 15,-1-18 1,19 36 0,-1 0 15,0 17-15,-35 0-1,0-17 1,-35 17-1,0-17 1,-1-1 0,19-17-1,-1-17 1</inkml:trace>
  <inkml:trace contextRef="#ctx0" brushRef="#br0" timeOffset="-27711.56">23283 11289 0,'0'0'15,"0"18"32,0-1-31,0 1-1,0 17 1,18-17 0,0 17-1,35-35 1,-36-18 0,18 1-1</inkml:trace>
  <inkml:trace contextRef="#ctx0" brushRef="#br0" timeOffset="-27411.54">23477 11307 0,'0'-53'31,"0"106"-31,0-89 32,-17 72-1,17-1-16,0-18-15,0 19 16,0 34 0,0 18-1,0-17 1,0-18 0,-36-18-1,1-17 1,-18-18-1,36-18 1</inkml:trace>
  <inkml:trace contextRef="#ctx0" brushRef="#br0" timeOffset="-26611.54">23795 11553 0,'0'-17'31,"35"-18"0,18 17 1,0-35-17,-18 18 17,1-18-17,-36 35-15,17 18 0,-17-17 0,0-1 31,0 0-15,0 36 15,-17 17-15,-1-35-16,0 35 16,18-17-16,0 17 15,0 1 1,0-1-1,36-17 1,16-36 0,1 0-1,-35 1 1,17-1 0,18-35-1,-35 0 1,-1 18-1,-17 17-15,0 1 32,-52 70 15,16 35-16,36 18 0,18-71 0,0-35-31</inkml:trace>
  <inkml:trace contextRef="#ctx0" brushRef="#br0" timeOffset="-25962.54">24483 11060 0,'0'-18'16,"0"0"-16,0 54 0,0-125 15,17 72 1,19-1 0,-1 18-1,0 18 17,1-1-17,-36 19 1,0-1-1,-36-17 1,19-1-16,-1-17 16,0 18-1,1-18 1,17 17 0,0-34 15,70 17 31,-17 35-30,-53-17-17,0-1 1,0 19-1,0-19 1,-35 1 0,0-18-1,-1 0 1,19 0 0,-1-18-16</inkml:trace>
  <inkml:trace contextRef="#ctx0" brushRef="#br0" timeOffset="-15097.75">17745 12823 0,'0'0'0,"0"-17"15,0 34 64,0 19-48,0-1-16,-18-17-15,18 17 16,0 0 0,-18 18-1,18-18 1</inkml:trace>
  <inkml:trace contextRef="#ctx0" brushRef="#br0" timeOffset="-14848.75">17886 12982 0,'0'0'0,"0"-17"16,17 17-1,-17-18 1,18 18 0,0 0-1,35-18 1,17 18 0</inkml:trace>
  <inkml:trace contextRef="#ctx0" brushRef="#br0" timeOffset="-14064.69">18256 13035 0,'0'0'0,"-17"18"15,17-1 16,53-34 32,52-71-32,-52-1 0,-53 54-15,0 0 0,0 17-1,0 1 1,-17 34 15,-1 18-15,18-17-16,-18 35 15,1 18 1,17-18 0,0-18-1,17 0 1,36-35 0,-17-18-1,16-17 16,-34 35-31,0-17 0,-1-1 16,1 0-16,0 1 0,17-19 16,-35 19-16,35-36 15,-17 17 1,-18 1 0,0 18-1,0 34 16,-18 18-15,1 36 0,17-18-1,0-35-15,0 17 16,0-17 0,0 17-16,0 0 15,0-17 1</inkml:trace>
  <inkml:trace contextRef="#ctx0" brushRef="#br0" timeOffset="-13368.65">17462 13458 0,'-17'0'0,"34"0"0,-69 18 16,16-18 15,195-18 16,-53 18-32,-53-17-15,158-1 16,125 1 0,-89-1-1,-89 0 1,-87 1-1,-36 17 1,-17 0-16,-18-18 16</inkml:trace>
  <inkml:trace contextRef="#ctx0" brushRef="#br0" timeOffset="-12465.06">17604 13952 0,'0'0'16,"-18"18"15,36-18 31,52-35-46,-52 35-16,17-18 16,18-17-1,-18-18 1,-17 35-16,0-17 15,-1 17 1,-17-17 0,0 17-1,0 36 32,-17 35-16,17-35-31,-18-1 16,18 1-16,0 17 16,0 0-1,18-17 1,17-18 0,0-35-1,18 0 1,-35 17-16,-18 0 15,17 18-15,1-35 0,0 0 16,-1-1 0,-17 19-1,0-1 1,0 36 15,-17 17 0,-1 0-15,18 18 0,0 0-1,0 0 1,0-35-16,0-1 16,18 1-16</inkml:trace>
  <inkml:trace contextRef="#ctx0" brushRef="#br0" timeOffset="-11840.05">18450 13811 0,'0'0'0,"0"-17"16,0-1 0,-35 71 31,17 17-16,18-52-16,0 17 1,0-17 0,18-18-16,0 0 15,17 0 1,0-18 0,-17 1-1,-1-1-15,-17 0 0,18 1 31,-18-18-15,0 17 0,-18-17-1,1 17 1,-1 0 0,1 18-16,-1 0 15,0-17 1,71 17 46,53 0-30,-88 0-32,-18-18 0,17 18 0,1 0 0,0 0 15</inkml:trace>
  <inkml:trace contextRef="#ctx0" brushRef="#br0" timeOffset="-11315.81">18838 13582 0,'18'-53'31,"-36"106"-31,71-141 31,-17 88 1,-1 53-1,-35-18 0,-18-17-15,18-1-16,-17 1 15,-19 17 1,19-17 0,-1-18-16,18 17 15,35-34 48,89-19-32,-1 19 0,-88 17-15</inkml:trace>
  <inkml:trace contextRef="#ctx0" brushRef="#br0" timeOffset="-10682.11">19262 13088 0,'0'0'0,"0"-18"31,-18 18-31,18 36 47,35-1-32,-17-35-15,53 71 32,-54-36-1</inkml:trace>
  <inkml:trace contextRef="#ctx0" brushRef="#br0" timeOffset="-10449.11">19456 13053 0,'0'0'0,"-36"0"31,1 0-15,-18 35-1,-17 36 1,34-18 0,19-36-16,-1 1 0,18-1 15,-18 19-15</inkml:trace>
  <inkml:trace contextRef="#ctx0" brushRef="#br0" timeOffset="-9649.33">19614 13229 0,'0'-17'31,"18"17"0,0-18-15,-1 18-16,1-18 15,17-17 1,1 0 0,-1-18-1,-18 0 1,-17 35 0,-17 71 46,-1-18-46,1 1-1,17 17 1,0-36-16,0 1 16,0 0-1,35-1 1,0-17-1,18-35 1,-18 0 0,18-18-1,-53 35-15,35-17 16,1-18 0,-36 18-1,0 17 32,0 36-31,-18-1-1,0 36 1,18-35-16,0 17 16,0 18-1,0-18 1,0-17-16,0 0 15,0-1 1</inkml:trace>
  <inkml:trace contextRef="#ctx0" brushRef="#br0" timeOffset="-8647.15">20179 12594 0,'0'-35'15,"18"0"17,-1 17-17,1 18 1,35 0 15,-18 35 0,-53 36 1,18-54-32,-35 19 31,17-36 0,36 0 47,35 17-47,-35-17-31,-18 18 0,17 17 16,-17-17 0,0 0-1,-17 17 1,-19-18 0,19 1-1,-19-36 1,1 1-1,18-1 1</inkml:trace>
  <inkml:trace contextRef="#ctx0" brushRef="#br0" timeOffset="-8299.75">20708 13053 0,'0'0'16,"-35"0"15,52 0 1,89-18-1,-35 18-16</inkml:trace>
  <inkml:trace contextRef="#ctx0" brushRef="#br0" timeOffset="-8059.73">20743 13141 0,'-17'18'31,"17"-1"-31,17-52 0,54 70 47,35-52-16</inkml:trace>
  <inkml:trace contextRef="#ctx0" brushRef="#br0" timeOffset="-5550.63">22119 12894 0,'18'-53'32,"-36"71"14,-17 35-30,-89 70 15,54-52 1,52-54-17,18-34 1,0-36-1,18-18 17,17 18-17,0-17 1,-35 52 0,18 18-1,0 0 1,-1 18-1,19 17 17,52 18-17,-53-18 1,0 18 0,-17-53-16,-18 35 15,18-17 1,17 0-1</inkml:trace>
  <inkml:trace contextRef="#ctx0" brushRef="#br0" timeOffset="-4764.62">22648 12735 0,'0'-17'31,"0"34"-31,0-17 63,0 106-32,-17-106-31,17 53 16,0 0-1,0-35-15,0-1 16,-18-17-16,18 36 0,0-19 15,0 1 17,0-1-17</inkml:trace>
  <inkml:trace contextRef="#ctx0" brushRef="#br0" timeOffset="-4415.62">22507 12894 0,'0'0'0,"-17"-18"31,-1 18 0,106 0 0,-70 0-31,52 0 16,36 0 0,0 0-1,-53 0 1</inkml:trace>
  <inkml:trace contextRef="#ctx0" brushRef="#br0" timeOffset="-2550.58">23036 12982 0,'-17'0'31,"17"18"-15,17 0 15,19-18 0,34-36 1,-34 1-17,-19 35-15,-17-18 16,35-35-16,18-17 15,-17 17 17,-36 35-32,17 1 15,-17-1-15,-17 53 47,-1-17-31,0 35-1,1 17 1,17-17 0,0-17-1,0-19-15,17 1 16,19-18 0,-1-18-1,18 1 1,-36-1-1,19-17 1,-19 35-16,1-18 0,0-35 16,-1 35-16,1 18 0,-18-17 0,0-1 15,18-17 1,-18 0 0,0 17-1,0 36 16,-36 35-15,19 17 0,-1-17-1,18 0 1,0 0 0,18-35-1,-1-1 1,19-17-1</inkml:trace>
  <inkml:trace contextRef="#ctx0" brushRef="#br0" timeOffset="3281.08">17392 14676 0,'0'-18'15,"0"36"189,0 34-173,0 19 0,-18-18 0,1-18-15</inkml:trace>
  <inkml:trace contextRef="#ctx0" brushRef="#br0" timeOffset="3997.31">17639 14799 0,'-18'-18'16,"1"18"46,34 0-31,71-17 1,-70 17-17,0 0-15,88-18 16,17 0 15,-105 18 0</inkml:trace>
  <inkml:trace contextRef="#ctx0" brushRef="#br0" timeOffset="4848.57">18009 14817 0,'0'0'0,"0"-18"0,18 18 78,0 0-62,-1-18-1,19 1 1,16-19-1,-16 1 1,-36 18-16,35-19 16,-35 1-1,18 17 1,-18 1 0,-18 34 46,0 54-31,18-53-31,-17 52 32,34-35-17,1-17 1,0-18-1,17-18 1,18 1 0,-53-1-16,35 0 15,-35 1-15,18-1 0,-1-17 16,19-18 0,-19 18-1,-17 17 1,0 0-16,0 36 62,-17 70-30,-1-52-17,18-1 1,0-18-16,0 1 15,0 0-15,0-1 16,18-17 0</inkml:trace>
  <inkml:trace contextRef="#ctx0" brushRef="#br0" timeOffset="5713.53">17427 15099 0,'-53'0'31,"106"0"-31,-123 18 31,52-18-31,0 0 31,212-18 32,-158 18-48,193-18 1,-17 1 0,-159 17-16,105-18 15,-105 18-15,-17 0 0,69-18 16,-16 18 0,-89-17-1</inkml:trace>
  <inkml:trace contextRef="#ctx0" brushRef="#br0" timeOffset="6446.53">17780 15416 0,'-18'-17'16,"1"17"31,-1 35-16,0-35-31,18 18 0,-17-1 16,-1 36-1,1-17 1,17-1 0,0 0-1,35-35 1,0 0 0,0-35-1,1 0 1,-1-1-1,-35 1 1,0 0 0,0 17-1,0-17 17,-18 35-17,1-18 1,-1 18 15,18-18-15,18 18-1,17 0 1,18 0 0,17-17-1,-52 17-15,17-18 16,1 18-1</inkml:trace>
  <inkml:trace contextRef="#ctx0" brushRef="#br0" timeOffset="6963.57">18150 15240 0,'0'-18'16,"36"-35"-1,-36 36 1,35-18 0,18 17-1,-18 18 1,-35 18-1,18-1 1,-18 1 0,0 17-1,-18-35 1,18 18 0,-35 17-1,17-17 1,1-1-1,-1 1 1,18 0 15,71-36 1,-1 18-17,-52 0-15,52-18 16,-52 18-16,17-17 15,-17 17 1</inkml:trace>
  <inkml:trace contextRef="#ctx0" brushRef="#br0" timeOffset="7929.79">18909 14534 0,'0'0'0,"0"-17"31,53 70 0,-36-36-15,54 89-1,17 88 17,-88-176-32,-70 194 31,52-195-31,-35 54 16,-17 17-1,-1-18 1</inkml:trace>
  <inkml:trace contextRef="#ctx0" brushRef="#br0" timeOffset="8696.57">16986 14640 0,'0'-17'32,"0"34"-1,-53 71 0,36 1-15,-1-1-1,18 53 1,71 88 15,70-123 0</inkml:trace>
  <inkml:trace contextRef="#ctx0" brushRef="#br0" timeOffset="10046.5">19456 14887 0,'-18'0'31,"36"-17"47,17-1-62,-35 0-16,71-52 31,-19-1-15,-52 54-16,18-1 0,0 0 15,17-70 17,-35 70-1,0 36-15,-18 17-1,18 18 1,0-35-16,-17-18 15,17 35-15,0 18 16,0-18 0,0 1 15,17-36-31,19-18 31,-1-17-15,-35 17-16,18 0 0,-1-17 15,1-18 1,-1 0 0,-17 36-16,0-1 15,0 0 1,18 1 0,-18 34 15,0 19-16,0 17 1,0 0 0,0-1-1,0 1 17,0-35-17,18-18-15</inkml:trace>
  <inkml:trace contextRef="#ctx0" brushRef="#br0" timeOffset="10537.31">20002 14358 0,'0'0'0,"18"-88"31,35 70 0,-35 18-15,-1 36 15,-17-1-15,0 18-1,-35-18 1,35-17-16,-35-1 16,17 19-1,18-19 16,53-34 32,88-1-32</inkml:trace>
  <inkml:trace contextRef="#ctx0" brushRef="#br0" timeOffset="10829.51">20585 14676 0,'17'-18'31,"1"18"-15,52 0-1,1 0 1</inkml:trace>
  <inkml:trace contextRef="#ctx0" brushRef="#br0" timeOffset="11062.51">20620 14834 0,'0'0'0,"-18"0"15,54 0 17,-19 0-17,54-17 1,-18-1-16</inkml:trace>
  <inkml:trace contextRef="#ctx0" brushRef="#br0" timeOffset="11881.8">21784 14552 0,'0'-18'0,"0"36"0,0-53 31,-53 88 0,35-18-15,-34 18-1,-37 35 17,72-70-32,-1-18 31,18-36-15,0-16-1,0-1 1,0 35-16,18-17 15,-18 17-15,17 0 16,1 1 0,0 17-1,17 17 32,0 19-31,-17-19-16,-1 1 0,1 0 15,35 52 1,-35-35 0,-1 1-1,1-19 1</inkml:trace>
  <inkml:trace contextRef="#ctx0" brushRef="#br0" timeOffset="12195.82">22190 14482 0,'0'0'0,"17"-18"16,-17 0-1,0 1 1,0 34 0,0 36-1,0-35-15,0-1 0,0 36 16,0 0 0,0-35-16,0 17 15,0-17-15,18-1 16,-18 1-1</inkml:trace>
  <inkml:trace contextRef="#ctx0" brushRef="#br0" timeOffset="12430.9">22102 14658 0,'0'0'0,"0"-35"31,0 17-15,52 0 0,19-17-1,-53 35 1,17 0-16,-17 0 0</inkml:trace>
  <inkml:trace contextRef="#ctx0" brushRef="#br0" timeOffset="13229.84">22525 14676 0,'-18'0'16,"36"-18"31,70-17-1,0-71-14,-17 0-1,-54 35 0,-17 54 0,-17 105 1,-1-70-32,1 70 31,34-18 0,54-52 0,17-89 1,-70 54-32,34-36 15,-16-35 1,-19 35 15,-17 35-15,-35 71 31,17 0-32,18-35-15,0-1 0,-17 19 16,17 34 0,0-35-1,17 1 1,-17-19-1,18-17 1</inkml:trace>
  <inkml:trace contextRef="#ctx0" brushRef="#br0" timeOffset="18371.04">17621 16140 0,'0'0'0,"-17"-18"15,17 0 17</inkml:trace>
  <inkml:trace contextRef="#ctx0" brushRef="#br0" timeOffset="18676.74">17586 16422 0,'0'17'78,"0"1"-62,-18 35-1,18-18 1</inkml:trace>
  <inkml:trace contextRef="#ctx0" brushRef="#br0" timeOffset="18857.75">17709 16422 0,'0'-18'32,"0"36"-32</inkml:trace>
  <inkml:trace contextRef="#ctx0" brushRef="#br0" timeOffset="19293.76">17798 16387 0,'0'0'32,"17"0"-17,1 0 1,0-18 0,-1 18-1,18-18 16,-17 1-15,0-19 0,-18 1-1,0 17 1,0 1 15,-18 17-15,0 17-1,1 19 1,17-1 0,0 0-1,0 1 1,0-1 0,17-18-1</inkml:trace>
  <inkml:trace contextRef="#ctx0" brushRef="#br0" timeOffset="19439.74">18062 16351 0,'0'0'32,"0"-17"-17</inkml:trace>
  <inkml:trace contextRef="#ctx0" brushRef="#br0" timeOffset="20693.45">19032 16263 0,'18'18'94,"0"-1"-79,52-34 32,-17-72-16,-35 72-31,-1-54 16,-17 36 0,0 0-1,0-1 1,-17 54 46,17 17-46,0 1 0,0 17-1,0-18 1,17-18 0,1-17-1,17 0 1,1-35-1,-19-18 1,19 0 0,-36 0-1,17 36-15,-17-1 16,0-17 0,0 17-1,0 36 32,0 17-31,0 18-1,0 0 1,0 0 0,0-35-1,0-1 1,0 1-16</inkml:trace>
  <inkml:trace contextRef="#ctx0" brushRef="#br0" timeOffset="21276.2">19509 15681 0,'0'-18'0,"0"36"0,0-53 15,0-1 1,35 19-1,0-1 1,18 1 0,-35 17-1,-18 17 1,0 1-16,0 17 16,-18 18-1,0-18 1,-17 18 15,18-18-15,-1-35-1,106 0 79,36-17-47,-89 17-47</inkml:trace>
  <inkml:trace contextRef="#ctx0" brushRef="#br0" timeOffset="21600.47">19685 16122 0,'0'0'0,"35"0"78,71-18-47,-88 18-31,-18-17 0,35-1 16</inkml:trace>
  <inkml:trace contextRef="#ctx0" brushRef="#br0" timeOffset="22392.48">19985 16051 0,'17'-17'31,"1"17"0,0 0-15,-1 0-16,1 0 16,0-18-1,-1 0 1,19-17 0,-19 0-1,19-36 1,-36 54-16,0-1 15,0 0 1,-18 36 47,18 0-48,0-1-15,-18 1 0,18 35 16,18-18 15,0 0-15,-1-35-1,18-17 1,1-1 0,-36 1-16,17 17 0,1-36 15,0-17 1,17-17-1,-17 17 1,-18 35 0,0 71 46,-18-35-46,18 35-1,0 17 1,18-17 0,-1-18-1,-17-17 1,18-18-16</inkml:trace>
  <inkml:trace contextRef="#ctx0" brushRef="#br0" timeOffset="23009.5">20514 15434 0,'53'-53'32,"-106"106"-32,124-124 15,-54 71-15,19-17 16,-1 34 0,-35 1-1,17 0 1,-17 17-1,-17-17 1,-1-1 0,1 1-1,-1-18 1,53 0 62,18 18-47,-18-1-15,-17 19 15,-18-19-15,0 1-16,-18-1 15,-17 19 1,0-36 0,0 0-1,17 0 1</inkml:trace>
  <inkml:trace contextRef="#ctx0" brushRef="#br0" timeOffset="23992.6">19173 16545 0,'0'0'0,"-17"0"16,-18 18 15,17-18-31,0 18 16,54-18 46,52-18-46,-53 18-16,18-18 15,106 1 1,-106 17-16,0-18 0,17 18 0,54-18 16,122 1-1,1-19 1,-35 19 0,-159-1-16,53 1 15,-88 17-15,17 0 0,-18 0 16,-17-18-16,18 18 15,-53 0 17,17 0-17</inkml:trace>
  <inkml:trace contextRef="#ctx0" brushRef="#br0" timeOffset="24708.59">19844 16828 0,'-18'0'16,"0"17"-1,1-17 1,-1 18 0,1 17-1,-1 0 1,18-17-1,-18 0 1,18-1-16,0 1 0,0 0 16,36 17-1,-19-18 1,1-17 0,35 0-1,-36-17 1,-17-1-16,18 1 15,0-19 1,-18 19 0,0-19-1,-18 19 1,18-1-16,-18 18 16,18-18-16,-35 1 15,35-1 1,-18 1 15,54 17 32,52 0-48,-70-18 1,52 0-1,-52 1 1</inkml:trace>
  <inkml:trace contextRef="#ctx0" brushRef="#br0" timeOffset="25225.59">20144 16651 0,'0'0'0,"35"-53"31,18 18 0,17 35 0,-70 18-15,18-1 0,-18 1-1,-18 35 1,-17-18 0,17-17-1,1-1-15,-1 1 16,1 0 15,34-18 16,1 0-31,52-18-1,1 0 1,-18 18-1,17-17 1,-70-1 0</inkml:trace>
  <inkml:trace contextRef="#ctx0" brushRef="#br0" timeOffset="25825.43">21272 16104 0,'0'-17'16,"0"-1"15,53 0 0,36 18 0</inkml:trace>
  <inkml:trace contextRef="#ctx0" brushRef="#br0" timeOffset="26059.43">21343 16245 0,'0'0'16,"0"-17"31,53-1-32,18 0 1</inkml:trace>
  <inkml:trace contextRef="#ctx0" brushRef="#br0" timeOffset="26641.43">22031 15946 0,'0'0'0,"18"-18"16,-71 53 31,-53 71-16,71-88-15,-1 17-1,1-17 1,35-36 15,0-17-15,0-1-1,0-34 1,18 52 0,-1-17-1,1 35 1,0 0 0,-1 18-1,36 17 1,-35-18-1,17 19 1,0-1 0,-17 0-1,0-17 1,-1 0 0</inkml:trace>
  <inkml:trace contextRef="#ctx0" brushRef="#br0" timeOffset="26942.43">22313 15840 0,'0'0'0,"0"-18"31,0 0 1,0 54-17,0 17 1,0-36-16,0 1 0,18 17 16,-18-17-16,0 17 15,0 0 1,0-17-16,0 0 15</inkml:trace>
  <inkml:trace contextRef="#ctx0" brushRef="#br0" timeOffset="27175.43">22225 16034 0,'-18'0'0,"36"0"0,-36-18 16,18 0 15,53 1-15,-35-1-16,70 1 15,-70 17 1</inkml:trace>
  <inkml:trace contextRef="#ctx0" brushRef="#br0" timeOffset="27958.1">22613 15998 0,'71'-35'110,"-36"18"-95,53-72 17,-53 19-1,-17 52 0,-18 36 16,-35 35-16,35-36-31,0 36 32,53-35-1,17-53 0,1-54 0,-54 72-31,19-107 32,-19 54-1,-34 105 0,-1-17-15,18-1-16,-18 1 0,1 17 15,17-17-15,0 35 16,0 0 0,0-18-1,35 0 1,-17-35 15</inkml:trace>
  <inkml:trace contextRef="#ctx0" brushRef="#br0" timeOffset="28641.17">24783 15663 0,'0'-70'31,"0"140"-31,0-158 31,0 106-15</inkml:trace>
  <inkml:trace contextRef="#ctx0" brushRef="#br0" timeOffset="28875.17">24783 15822 0,'0'0'0,"0"18"47,0 35-31,0-18-1,0 0 17,0-17-17,17-18-15</inkml:trace>
  <inkml:trace contextRef="#ctx0" brushRef="#br0" timeOffset="29034.18">24994 15822 0,'0'-18'16,"0"36"-16,18-53 31</inkml:trace>
  <inkml:trace contextRef="#ctx0" brushRef="#br0" timeOffset="29458.16">25100 15787 0,'0'0'16,"35"-35"15,-17 35-16,0 0 1,17-18 0,0 0 15,-35-17 0,0 17-15,0 1-1,-35 34 32,17 19-31,1-1 0,-1 0-1,18 0 1,0 1-1,0-19-15,35 1 16</inkml:trace>
  <inkml:trace contextRef="#ctx0" brushRef="#br0" timeOffset="29641.16">25418 15787 0,'0'0'15,"0"-18"1,0 36 31</inkml:trace>
  <inkml:trace contextRef="#ctx0" brushRef="#br0" timeOffset="31207.09">26300 15487 0,'0'0'15,"17"-53"1,-17 71 15,-88 88 0,53-89-15,-71 107 0,88-107-1,-70 89 17,53-106-1,17-53 0,36-88 0,-1 106-15,1 17 0,-18 1-1,18 17 1,-1 17-1,36 1 17,0 35-17,18 0 1,-18 0 0,0-18-1,-53-18-15,17-17 0,-17 18 16,18 0-1</inkml:trace>
  <inkml:trace contextRef="#ctx0" brushRef="#br0" timeOffset="31440.09">26529 15628 0,'0'-18'0,"0"36"0,0-53 15,18 35-15,-18-18 0,17 18 16,36-17 15,-18 17-15,-17 0-16</inkml:trace>
  <inkml:trace contextRef="#ctx0" brushRef="#br0" timeOffset="31691.09">26599 15734 0,'0'18'32,"0"-36"-32,36 36 31,-1-18-15,-17 0-16,-1 0 0,1-18 0,0 18 15,34-18 1,-34 18-16</inkml:trace>
  <inkml:trace contextRef="#ctx0" brushRef="#br0" timeOffset="34789.83">27270 15505 0,'17'0'94,"1"0"-79,17-53 1,1 0 0,-1 17-1,18-105 16,-36 124 16,-34 87 0,-1-52-31,18 35-1,0 0 1,0 0 0,18-18-1,-1-35-15,1 18 16,17-36 0,1 0-1,16-35 1,-34 36-16,-18-1 15,18 0-15,-18 1 0,35-71 16,-35 52 15,0 19-15,0 52 46,0 18-46,-18-53-16,18 70 16,0-17-1,0-17 1,18-1 0</inkml:trace>
  <inkml:trace contextRef="#ctx0" brushRef="#br0" timeOffset="35506.9">27817 14852 0,'0'-35'32,"0"17"-32,0 71 0,0-124 15,17 36 17,1 35-17,-1-18 1,19 18-1,-19 0 1,1 18 0,-18 0-16,0 17 15,0 18 1,-18 0 0,1-18-1,-19 0 1,19-17-1,-1 0 17,1-18-1,34 0 16,1 0-32,-1-18-15,1 18 0,53 0 16,17-18 0,-35 1-1,-18 17 1</inkml:trace>
  <inkml:trace contextRef="#ctx0" brushRef="#br0" timeOffset="35882.18">28063 15434 0,'0'0'0,"-17"-18"15,34 18 48,89-17-32,-88 17-15,17 0-16</inkml:trace>
  <inkml:trace contextRef="#ctx0" brushRef="#br0" timeOffset="36622.18">28381 15346 0,'0'17'47,"18"-17"-16,17 0-15,0-17 0,0-18 15,-17 35-31,17-53 16,1 0-1,-1-18 1,-17 36-1,-18 17 1,-36 71 31,1 18-16,35-18-15,0-36-1,0 19-15,18-1 16,-1-35 0,1 0-1,17 0 1,0-35 0,1-1-1,17-34 1,0-54 15,-53 89 0,0 35-15,-18 35 0,0 18-1,1 0 1,17-35-16,0-1 15,0 19-15,0 17 16,0-36 0,17 1-1</inkml:trace>
  <inkml:trace contextRef="#ctx0" brushRef="#br0" timeOffset="37257.18">29069 14711 0,'18'-53'31,"-36"106"-31,88-141 31,-52 88-31,0 35 32,-18 0-17,0 0 1,-18 1-1,0-36-15,1 17 0,-1 1 47,18-36 0,18 18 0,17 18-31,18 35 15,-53-35-15,0-1-16,0 1 15,0 17 1,-18 0-1,-17-35 1,0 0 0,17-17-1,1 17-15,17-18 16</inkml:trace>
  <inkml:trace contextRef="#ctx0" brushRef="#br0" timeOffset="38089.15">27323 15857 0,'-36'-17'32,"72"34"-32,-54-34 62,247-1-31,-193 18-31,457-18 32,-263 18-17,-54 0 1,-88 0 0,-70 0-16,-18-17 15</inkml:trace>
  <inkml:trace contextRef="#ctx0" brushRef="#br0" timeOffset="38758.15">27975 16122 0,'0'0'0,"-17"0"16,-19 0 46,-17 53-31,1 17 1,52-34-17,0-1 1,35-17-1,0-18 1,18-18 0,0 0-1,-35-17 1,-1 0 0,-17-18-1,0 35 1,-17 1-1,-1 17 1,0-18-16,1 0 16,-1 18-1,36 0 48,-1-17-48,36 17 1,0 0 0,0-18-1,-18 18 1</inkml:trace>
  <inkml:trace contextRef="#ctx0" brushRef="#br0" timeOffset="39289.14">28310 15998 0,'0'-17'0,"0"34"0,18-34 16,0-1-1,-1 1 1,19 17 0,-1 0-1,0 0 1,-35 17 0,18 1-1,-18-1 1,0 1-16,-18-18 15,1 35-15,-19-17 32,36 0-32,-17-18 0,-1 17 15,0 1-15,-17 17 32,17-17-17,36-18 32,53-18-31,-1 18-1,1 0 1,-36-17 0,-17 17-1</inkml:trace>
  <inkml:trace contextRef="#ctx0" brushRef="#br0" timeOffset="40089.08">29087 15663 0,'0'0'31,"35"0"63,194-35-63,-123 35-15,-18-18-1,-70 18-15,-1 0 16,-34 0 46,-1 0-62</inkml:trace>
  <inkml:trace contextRef="#ctx0" brushRef="#br0" timeOffset="40921.18">29669 15699 0,'0'-18'31,"0"36"0,17-18 16,19 0-16,-36-18-31,52-35 32,-34 18-17,0 17-15,-18 1 0,17-1 0,19-53 31,-36 54-15,0-1 0,0 36 46,-18 52-31,18-52-15,0 52 0,18-52-1,-1-18 17,19 0-17,16-35 1,19-18-1,-18-18 1,0 1 0,-18 17-1,-17 18 1,-18 17 0,0 36-1,-18-1 1,0 18-1,-17 18 1,35-35 0,0 17-16,0 36 15,0-18 17,18-18-17,-1-35 1</inkml:trace>
  <inkml:trace contextRef="#ctx0" brushRef="#br0" timeOffset="43188.57">25718 14728 0,'0'-17'0,"0"34"62,-18 1-46,0 35 0,-35 88 31,36 0-16,-1 89 0,0-125-15,18-16-1,0-1 1,-17 18 0,17-89-16,-18 89 15,0-18 1,18-70-1,0 17-15,0 0 0,-17 36 16,17 0 0,0-19-1,-18-16 1,18 17 15,0 0-15,-17-18-1,17 0 1,0 0 0,-18-17-16,18 0 15,0 35 1,0-18 0,0 0-1,0-17 1,-18-1-1,36-17 110,52 0-93,-52 0-17,53 18 1,-1-18 0,-52 0-16,70 0 15,18 0 1,-18-18-1,0 18 1,18 0 0,0 0-1,-71 0 1,36 0-16,88 0 31,-54 18-15,19-18-1,-18 18 1,0-1 0,-89-17-16,124 0 15,-17 0 1,17 0 0,0 0-1,18 18 1,-124-18-16,0 0 15,36 0-15,-36 0 0,89 18 16,87-1 0,19-17 15,-89 18-15,-106-18-16,106 0 15,-88 0-15,70 18 16,-87-18-16,-1 0 0,53 0 15,-53 0-15,107 0 16,-1 0 0,-18 0-1,-17 0 1,-18 0 0,-17 0-1,-54 0-15,1 0 16,17 0-16,18-18 15,0 18 1,0 0 0,-18 0-1,-17 0 1,0-18-16,-1 18 31,-17-17-15,0-1-16</inkml:trace>
  <inkml:trace contextRef="#ctx0" brushRef="#br0" timeOffset="46378.24">25682 14676 0,'0'0'0,"36"0"31,69 0 1,36 0-1,36 0 0,17 0 0,0-18 1,-176 18-32,52 0 15,-35 0-15,-17 0 16,17 0-16,-17 0 0,123 0 15,-35 0 1,-18 0 0,0-18-1,-17 18 1,-54 0 0,1 0-16,17 0 15,54-17 1,-54 17-16,18 0 15,17-18 1,1 18 0,-1-18-1,-52 18-15,53-17 16,17 17 0,-18 0-1,1-18 1,-53 18-16,34 0 15,-34 0-15,0 0 16,17 0-16,-17 0 0,35-18 16,52 18-1,-34-17 1,17 17 15,0 0-15,1-18-1,-72 18-15,1 0 0,17 0 16,36-17 0,-1 17-1,-17 0 1,0-18 0,18 18-1,-54 0-15,1 0 0,17-18 16,53 18-1,-17 0 1,-1 18 0,19-18-1,-19 0 17,-34 18-32,-19-18 0,18 0 0,89 0 31,-54 17-16,19-17 1,-72 0-16,19 0 0,-1 0 16,-18 0-16,1 0 0,88 0 31,-88 0-31,70 0 16,-35 0-1,0 0 1,0 0-1,-1-17 1,-16 17 0,-19 0-1,1 0 1,-18 35 78,18 88-63,-18-105-31,0 0 16,-18 105-1,18-52 1,-18-54-16,1 142 15,-19 0 1,1-53 0,0-1-1,17 1 1,-17-18 0,17-52-1,18-19-15,-17 54 16,-1-1-1,18-17 1,-18 18 0,1-18-1,17-36-15,0 1 16,-18 17-16,0 18 16,18-17-1,0-1 1,-17 35-1,17-34 1,0-19 0,0 1-1,0 17 1,0-17 0,0 0 15,0-1-16,0 1 17,0-1-17,0 1 17,-18 0-17,18-1 1,0 1-1,0 0 17,0-1-17,0 1 1,0 0 15,-17-1-15,17 18 62,0-17-47,0-36 32</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20T05:41:51.461"/>
    </inkml:context>
    <inkml:brush xml:id="br0">
      <inkml:brushProperty name="width" value="0.05292" units="cm"/>
      <inkml:brushProperty name="height" value="0.05292" units="cm"/>
      <inkml:brushProperty name="color" value="#FF0000"/>
    </inkml:brush>
  </inkml:definitions>
  <inkml:trace contextRef="#ctx0" brushRef="#br0">3263 5521 0,'-17'0'16,"17"18"31,17-18 47,18 0-63,-17 0-16,88-18 1,88-35 15,-106 18-15,-35 17 15,-53 1-15</inkml:trace>
  <inkml:trace contextRef="#ctx0" brushRef="#br0" timeOffset="507.61">3157 5662 0,'18'0'63,"0"0"-47,52-18-1,18 1 1,18-1-1,-18-17 1,-52 35-16,-19-18 16,36 1-16,-35 17 0,52-18 15,-17 0 17,-35 1-17</inkml:trace>
  <inkml:trace contextRef="#ctx0" brushRef="#br0" timeOffset="3588.93">5697 5539 0,'0'0'0,"0"-18"125,0-35-93,0 35-17,18-52 1,-18 52-16,0-88 31,0 89-15,0-1-1,0 36 32,0 17-31,0 0-1,0 1 1,18-1 0,-1 0-1,1-17 1,0-18 0,-1 0-1,1-18 1,-1-35-1,1 0 1,-18 36-16,0-19 16,0-34-1,0 52 1,0 1-16,0-1 31,-18 18-15,18 18 15,0 17-15,0-18-16,0 19 15,18 34 1,17-17 0,-17-17-1,0-1 1,-1-35-1</inkml:trace>
  <inkml:trace contextRef="#ctx0" brushRef="#br0" timeOffset="3813.65">6068 5221 0,'-18'0'16,"36"0"-16,-36-18 47,53 1-31,1-1-1,-1 18 1,-17-17-16</inkml:trace>
  <inkml:trace contextRef="#ctx0" brushRef="#br0" timeOffset="4021.86">6156 5345 0,'0'0'0,"-18"35"31,54-53 16,17-17-31</inkml:trace>
  <inkml:trace contextRef="#ctx0" brushRef="#br0" timeOffset="4541.28">6579 5080 0,'0'0'0,"-17"-18"16,-1 18 15,18 18 0,-18 35-15,18 0 0,0 0-1,0-36-15,0 1 16,0 0-16,18-1 15,0-17-15,17 18 16,0-18 0,1-18-1,-19 1 1,1-1 0,-18 0-16,0-17 31,0 0-16,-18-18 1,-17 35 0,0 1-1,-18-1 1,35 36 0,18-1-1</inkml:trace>
  <inkml:trace contextRef="#ctx0" brushRef="#br0" timeOffset="4872.64">6844 5098 0,'0'17'0,"0"-34"0,0 52 46,0-53 48,-18 18-63,18-17 1</inkml:trace>
  <inkml:trace contextRef="#ctx0" brushRef="#br0" timeOffset="5371.92">6985 4992 0,'0'0'0,"-18"0"31,18-18-15,0 36 15,0 17-15,-17 18-1,17-18 1,17-17 0,-17 0-16,18-1 0,0 1 15,-18-1-15,17 1 16,19 0 15,-19-36-15,18 0-1,-17 1 1,-18-18 0,0-1-1,-18-17 1,1 18 0,-18 17-1,-1 1 1,1 17-1,17 0-15,1 0 32</inkml:trace>
  <inkml:trace contextRef="#ctx0" brushRef="#br0" timeOffset="6138.93">7197 4868 0,'0'0'0,"0"-17"16,0 34 31,17 54-16,-17 17 16,0-17-16,0-89 16,0 0-32,18 1 1,0-1 0,-1 18-1,18 0 17,-17 0-17,17 18 1,-17-18 15,-18-18-15,0 0-1,0 1 1,0-1 0,0 1 15,0-1-16,0 0 1,0 36 31,0 17-31,0 18-1,35 18 1,-17-18-1,-18-1 1,0-34 0,18 0-16,-18-1 15</inkml:trace>
  <inkml:trace contextRef="#ctx0" brushRef="#br0" timeOffset="7881.66">10283 7691 0,'159'52'16,"-318"-104"-16,459 140 0</inkml:trace>
  <inkml:trace contextRef="#ctx0" brushRef="#br0" timeOffset="11629.19">28487 7426 0,'17'0'94,"19"18"-78,34-18 15,18 0-16,-70 0-15,0 0 16,158 17 15,-17 1 1,123-18-1,-88 0 0,-88 0-15,-18 0-1,18-18 1,0 18 0,0 0-1,-89 0-15,19 0 16,34-17-1,18 17 1,18-18 0,-35 18-1,-1-18 1,-52 18-16,35-17 16,-18 17-1,0-18 1</inkml:trace>
  <inkml:trace contextRef="#ctx0" brushRef="#br0" timeOffset="12351.48">28769 7479 0,'-18'0'31,"1"0"0,52 0 16,18 0-31,88 0-1,229 0 17,-317 0-32,300 18 31,-88-18 0,-195-18-15,-17 18 15,-35 0-15</inkml:trace>
  <inkml:trace contextRef="#ctx0" brushRef="#br0" timeOffset="15019.84">14693 8273 0,'-17'0'32,"34"0"-32,-52 0 15,17 17 32,18 1-31,-17 35 15,17-36-15,-18 54 15,18-18 0,0-35-15,18-1-1,-1 1 1,19-1 0,-19-17-1,1-17 1,-1-1 0,-17 1-1,18-1 1,-18-17 15,-18-1-15,1 1-1,-1 17 1,1 1 0,-1-1-1,0 18 1,18-17-1,53-1 79,35 0-63,-70 18-15,-18-17-16,18 17 0,-1 0 16,1-18-1,0 18 1,-1 0-16</inkml:trace>
  <inkml:trace contextRef="#ctx0" brushRef="#br0" timeOffset="15569.34">15028 8079 0,'0'0'0,"-17"-36"15,17 19 1,0-1 0,0 0-1,35 1 1,0-1 0,1 36-1,-1-1 1,-18 19-1,-17 34 17,-35-17-17,0-18 17,0 1-17,17-36 1,18 17 15,18-17 16,17-17-31,-17 17-16,52 0 15,1-18 1</inkml:trace>
  <inkml:trace contextRef="#ctx0" brushRef="#br0" timeOffset="15837.39">15522 8378 0,'0'0'16,"-17"18"0,52-18 30,-17 0-30</inkml:trace>
  <inkml:trace contextRef="#ctx0" brushRef="#br0" timeOffset="16069.51">15540 8572 0,'0'0'0,"0"18"15,0 0 1,-18-18 0,36 0-1,35-18 1,-36 0-16</inkml:trace>
  <inkml:trace contextRef="#ctx0" brushRef="#br0" timeOffset="16819.09">16404 8308 0,'0'-35'16,"0"17"15,-17 18-31,-19 0 31,-17 35 1,36 1-1,17-1-16,17-18 1,1-17 0,17 0-1,1 18 1,-1-18 0,-18 0-1,-17 18 1,18-18-16,-18 17 15,0 36 17,-18-53-17,-17 53 1,0-35 0,0-18-1,17 0 1,18-18-16</inkml:trace>
  <inkml:trace contextRef="#ctx0" brushRef="#br0" timeOffset="17135.09">16563 8237 0,'18'18'62,"-1"35"-30,-17-35-17,0-1-15,18 36 16,-1-18-1,-17-17-15,0 0 16,18-1 0,0-17-1,-1 0 1</inkml:trace>
  <inkml:trace contextRef="#ctx0" brushRef="#br0" timeOffset="17352.09">16528 8361 0,'0'0'0,"-53"0"16,70-18 15,54 18-16,35-17 1,-18 17 0</inkml:trace>
  <inkml:trace contextRef="#ctx0" brushRef="#br0" timeOffset="17869.09">16916 8326 0,'0'0'0,"0"-18"62,-18 36-30,0-18-32,18 17 15,-17 1 1,-1 17 0,18-17-1,0 17 1,18-17-1,-1-18 1,19-18 0,-19 0-1,-17 1 1,18-36 0,-18 18-1,0-36 1,-18 18 15,18 35 0,0 54 1,0-1-17,0 36 1,0-19-1,18 1 1,0 0 0,-18-35-1</inkml:trace>
  <inkml:trace contextRef="#ctx0" brushRef="#br0" timeOffset="18058.09">17127 8378 0,'-17'0'15,"-19"-35"17</inkml:trace>
  <inkml:trace contextRef="#ctx0" brushRef="#br0" timeOffset="18618.84">17304 8361 0,'0'0'0,"-18"-35"31,0 35-15,-17 0 15,0 35-15,17 0 0,18 0-1,0 1 1,0-19-1,36 1 1,-19-36 0,1 18-16,-1-17 15,19-19 1,-36 1 0,17-18-1,-17-17 1,-17 17-1,-19 17 17,36 19-17,0 34 17,0 19-17,0-19-15,0 36 16,0-35-16,0 0 0,0-1 15,0 1-15,18 35 16,0-18 0,-1-17-1</inkml:trace>
  <inkml:trace contextRef="#ctx0" brushRef="#br0" timeOffset="19434.84">17462 8378 0,'0'0'31,"0"-17"-15,18 17 46,0-18-46,-1-17 15,-17 17-15,0 1 0,-17 34 15,-1 1-16,18 17 17,0 0-17,0 1 1,0-1 0,18-35-16,-1 18 15,19-18 1,-19-18-1,19 0 1,-19-17 0,1 0-1,0 17 1,-18 1 0,0 34 30,17 1-14,1 17-17,-1 0 1,1-17 0,-18-36 15,18 1-16,-18-1-15,0 0 16,0-34 0,0 34-16,0-17 15,-18-1 1,18 19 0</inkml:trace>
  <inkml:trace contextRef="#ctx0" brushRef="#br0" timeOffset="19751.87">18062 8149 0,'0'0'0,"-17"0"47,-1 35-32,0 18 1,18 0 0,0-35-16,0 0 15,0 17-15,0-18 0,18 1 16,-18 0-16,18-1 0,-1 19 15,19-19 17,-19-17-17,-17-17-15</inkml:trace>
  <inkml:trace contextRef="#ctx0" brushRef="#br0" timeOffset="20001.84">18239 8237 0,'-18'-17'31,"36"34"-31,-36-17 31,89 53 0,17 35 1,-88-70-17</inkml:trace>
  <inkml:trace contextRef="#ctx0" brushRef="#br0" timeOffset="20235.14">18362 8220 0,'0'0'0,"-53"17"31,36-17-31,-36 71 31,35-1 1,18-52-32</inkml:trace>
  <inkml:trace contextRef="#ctx0" brushRef="#br0" timeOffset="20879.14">18521 8008 0,'0'0'16,"-18"0"15,18 18 94</inkml:trace>
  <inkml:trace contextRef="#ctx0" brushRef="#br0" timeOffset="21202.21">18503 8043 0,'18'0'94,"-18"18"-94,17 0 31,72 70 0,-19 18 1,-87-18-1,-19-35-16</inkml:trace>
  <inkml:trace contextRef="#ctx0" brushRef="#br0" timeOffset="21817.8">18732 8026 0,'-17'-71'31,"34"142"-31,-17-177 31,36 106-15,-19 0-1,36 0 1,0 18 0,-35-18-1,0-18 16,-18 36 32,0 70-32,17-71-31,1 124 31,17-70-15,0 105 15,-35-105-15,0-53-16,-17 17 16,17-18-16,-18-17 0,0 18 15,-52 17 1,17-35-1</inkml:trace>
  <inkml:trace contextRef="#ctx0" brushRef="#br0" timeOffset="22901.75">16316 8132 0,'0'-18'31,"-18"18"16,-17 0-31,35 18-16,-18-18 0,-17 0 31,-88 17-15,87-17-1,-34 18 1,52-18 15,18 17 16,18 36 0,17 53-16,-17-88-31,17 158 31,-17-141-31,-18 18 16,35 36 0,-17-54-16,-18-17 0,0-1 0,17 1 15,18 52 1,-35-52-1,18 0 1,0-36 0,35 0-1,0 1 1,35-1 0</inkml:trace>
  <inkml:trace contextRef="#ctx0" brushRef="#br0" timeOffset="24119.07">19138 7761 0,'0'0'0,"-17"-18"16,17 1 15,0-1 0,35 18 1,0 0-17,0 0 1,-17 18 0,0-1-1,-18 1 1,0 0-16,-18-1 15,-17 36 1,17-35 15,-17 0-15,35-1 0,35-17 30,18 0-30,18-17 0,-18-1-1</inkml:trace>
  <inkml:trace contextRef="#ctx0" brushRef="#br0" timeOffset="24367.71">19526 8061 0,'0'18'0,"0"-36"0,36 36 62,16-36-31</inkml:trace>
  <inkml:trace contextRef="#ctx0" brushRef="#br0" timeOffset="24567.66">19579 8149 0,'-17'18'31,"34"-18"0,1 0-15,17-18-1</inkml:trace>
  <inkml:trace contextRef="#ctx0" brushRef="#br0" timeOffset="25867.1">20144 7990 0,'0'-17'109,"-18"34"172,0 1-249,-17 17-1,17-17-15,18 0-16,-17 35 31,17-18-16,0-18 1,17 36 0,19-17 15,52-72 0,-18 1 0,-52-18 1,0 36-32,-18-54 31,-18 53-15,-17-17-1,-18 17 1,35 18-16,-17-17 15,0 17 1,17 0 0,0 0-16,18 17 15</inkml:trace>
  <inkml:trace contextRef="#ctx0" brushRef="#br0" timeOffset="26236.55">20426 8061 0,'17'0'32,"-17"18"-17,-17-18 79,17-18-63,0 0 0,17 18 1</inkml:trace>
  <inkml:trace contextRef="#ctx0" brushRef="#br0" timeOffset="26802.5">20690 8026 0,'0'-18'31,"0"0"1,0 36-1,0 0-31,-35 35 31,35-36-15,0 1-16,0 0 0,0 34 31,18-34-15,-18 0-16,17-18 15,36 17 1,-17-34 0,-1-1-1,-17-17 1,-18 0-1,0-1 1,-18-17 0,-17 18 15,-18 0-15,35 35-16</inkml:trace>
  <inkml:trace contextRef="#ctx0" brushRef="#br0" timeOffset="27233.62">20920 7955 0,'0'0'15,"35"-17"1,-17 17-16,-18-18 15,53 18 1,-36 18 0,18-1 15,-17 18-15,-18 1-1,0-19 1,-35 36-1,17-35 1,1 0 0,-1-18-16,18 17 15,18-17 32,34 0-31,-34 0-16,35-17 15,-35 17-15,17 0 16,18-18 0</inkml:trace>
  <inkml:trace contextRef="#ctx0" brushRef="#br0" timeOffset="27533.62">21308 7885 0,'0'0'0,"-18"-53"31,18 35-15,18 36-1,-18-1 1,17 1-16,72 70 15,-72 0 1,1-17 0,-53-1-1,35-52 1,-53 35 0,17-35-16</inkml:trace>
  <inkml:trace contextRef="#ctx0" brushRef="#br0" timeOffset="28167.24">19932 7920 0,'0'0'0,"0"-18"16,18 18 15,-18 18-15,0 0-1,-53 70 16,0 88 1,70-123-17,1-35-15,35 17 16,53 0 0,-71-35-1</inkml:trace>
  <inkml:trace contextRef="#ctx0" brushRef="#br0" timeOffset="28942.69">21608 7673 0,'0'-18'31,"17"-17"-15,36 17 15,0 36 0,-53 70 16,-35-53-31,0 1-1,-1-1 1,1-17-1,17-18-15,18 17 16,18-34 31,0 17-31,-1 0-16,107-18 15,-71 0 1</inkml:trace>
  <inkml:trace contextRef="#ctx0" brushRef="#br0" timeOffset="29167.1">22084 7938 0,'-18'0'0,"36"0"0,-18 0 63,70 0-32</inkml:trace>
  <inkml:trace contextRef="#ctx0" brushRef="#br0" timeOffset="29382.3">22084 8061 0,'0'18'0,"35"-18"47,0 0-32</inkml:trace>
  <inkml:trace contextRef="#ctx0" brushRef="#br0" timeOffset="30249.71">22895 7973 0,'0'0'0,"0"-18"16,-35 18-1,0 0 16,-18 53 1,53-35-17,-18 52 17,36 1-1,17-54-16,0-17 1,18-17 0,0-1-1,-53 1-15,18 17 0,-18-18 16,0-35 0,0 18-1,-18-18 1,-35 35-1,36 1 1,-1 17-16,-17 0 16,17 0-1</inkml:trace>
  <inkml:trace contextRef="#ctx0" brushRef="#br0" timeOffset="30489.18">23160 8026 0,'0'0'0,"0"-18"47</inkml:trace>
  <inkml:trace contextRef="#ctx0" brushRef="#br0" timeOffset="31049.68">23477 7920 0,'0'0'0,"0"-18"31,0 18 0,0 18 1,-35 70-1,35-53-15,0-17-16,0 17 15,35 18 1,-35-35-1,18-18 1,0 17-16,-1-17 0,1 0 16,17-17-1,-17-1 1,-1 1 0,1-19-1,-18 1 1,0-36-1,-18 36 1,1 0 0,-36 17-1,0 18 17,35 0-17,1 18-15</inkml:trace>
  <inkml:trace contextRef="#ctx0" brushRef="#br0" timeOffset="31549.73">23848 7920 0,'0'-18'31,"0"36"16,-53 52-16,53-52-31,-18 0 16,18 35-1,0-18 1,35 0 0,1-17-1,-1-18 1,0-18 0,1 1-1,-19-1 1,1-35-1,-18 35 1,0 1-16,-18-36 16,-17 18 15,0 17-15,17 0-1,-17 18 1</inkml:trace>
  <inkml:trace contextRef="#ctx0" brushRef="#br0" timeOffset="32065.1">24165 7973 0,'0'-18'0,"0"36"62,-35-1-46,35 1-1,-18 35 1,18 0 0,18 0 15,17-36-15,1-17-1,-19 0-15,1-17 16,-1 17-16,1-18 15,17-17 1,-35 0 0,0-18-1,0 35 1,-35 0 0,35 1-16,-18 17 0,-17-35 15,18 17 1</inkml:trace>
  <inkml:trace contextRef="#ctx0" brushRef="#br0" timeOffset="32716.1">24430 7902 0,'0'0'0,"18"0"16,-18-17-1,0 34 17,0 36-1,0-35-31,0 17 16,-18 18-1,0-18 1,1-17-1,17-53 48,35 17-32,0 36 0,36-1 1,-18-17-1,-36-35 0,-17 17-15,18 1-1,-18-19 1,0 19 0,0 34 15,0 19-15,-18 17-1,18 0 1,0-1-1,18 19 1</inkml:trace>
  <inkml:trace contextRef="#ctx0" brushRef="#br0" timeOffset="77988.2">17233 13917 0,'0'0'0,"0"-18"31,0 1 31,0-1 32,18 1-63,-18 34 47,-71 71-46,-35 36-1,71-54-15,-18 1 15,53-142 31,0-52-30,18 70-1,0 71 16,-1-1-32,36 54 17,-18-1-1,-17-52-31,-18 0 15,35 17 1,-17-17 0,-18-1-16</inkml:trace>
  <inkml:trace contextRef="#ctx0" brushRef="#br0" timeOffset="78231.75">17498 14058 0,'0'0'0,"-36"-35"31,72 35 16,17-18-31</inkml:trace>
  <inkml:trace contextRef="#ctx0" brushRef="#br0" timeOffset="78470.64">17551 14146 0,'-18'18'31,"36"-36"-31,-1 18 63,1 0-48,35-17 1</inkml:trace>
  <inkml:trace contextRef="#ctx0" brushRef="#br0" timeOffset="80303.98">18168 14058 0,'0'0'0,"0"-17"16,-18 17 15,54 0 16,-19-18-31,36-53 15,-35 36-16,0 17-15,-18 1 16,17-18-16,-17-1 16,0 19-1,0 34 48,-35 89-32,35-71-15,0 18-1,0-35-15,0 0 16,18-18-16,-1 17 16,18-17-1,1-35 1,-1 0-1,0-18 1,-17 0 0,-18 35-16,0 1 15,18-19-15,-1 19 16,-17-1 15,-17 18-15,-1 18 15,18-1-31,0 1 0,0 0 16,0 17-1,0 35 1,0-34 0,18-1-1,-18-17 1</inkml:trace>
  <inkml:trace contextRef="#ctx0" brushRef="#br0" timeOffset="80803.28">18627 13600 0,'0'0'0,"0"-18"16,-36-35-1,36 18 1,0 17-16,0 0 16,36 1-1,-1 17 1,0 0-1,-17 35 1,-1-17 0,-17-1-16,0 1 15,0 0-15,0-1 0,-17-17 16,-1 53-16,-17-18 16,0 18-1,17-35 16,18 0-31,-18-18 0,54 0 47,-1 0-31,18-18 0,0 0-1,-36 18-15</inkml:trace>
  <inkml:trace contextRef="#ctx0" brushRef="#br0" timeOffset="81104.03">18838 13988 0,'-35'17'31,"70"-34"-31,-52 34 47,52-34-32,36 17 1,-54-18 0</inkml:trace>
  <inkml:trace contextRef="#ctx0" brushRef="#br0" timeOffset="81837.02">19121 13935 0,'-18'0'15,"36"0"32,34-36-16,-34 36-15,35-52 15,-18-37-15,-35 72 0,18-1-16,-18 0 15,0 1-15,-18 70 63,18-36-48,0 36 1,0 0 0,0-35-16,0 17 15,36 18 1,-19-53-1,19 0 1,-1-35 0,0-18-1,-17 35-15,-1-17 16,19-36 0,-36 54-1,0-1 1,0 0 15,0 36-15,-18 0-1,0 35 1,18-18 0,0 18-1,0-18 1,0-17-1,0-1 1</inkml:trace>
  <inkml:trace contextRef="#ctx0" brushRef="#br0" timeOffset="82419.3">19650 13423 0,'0'-88'32,"0"70"-32,0 1 15,53-1 1,-36 18-1,1 0 1,0 35 0,-18 1-1,0-1 1,-18 0 0,0-17-1,1-18 32,34-18 0,1 18-31,0 0-16,17 18 31,-18-18-31,1 17 15,0 36 1,-18-17 0,-18-19-1,-17 1 1,17 0 0,-17-18-1</inkml:trace>
  <inkml:trace contextRef="#ctx0" brushRef="#br0" timeOffset="83479.13">18309 14358 0,'0'0'0,"-53"0"15,0 0 16,36 0-15,52 0 47,88-18-48,36-17 1,141 0-1,159-36 17,-177 18-1,-247 36 0,-52 17 32</inkml:trace>
  <inkml:trace contextRef="#ctx0" brushRef="#br0" timeOffset="85653.36">18803 14728 0,'0'0'0,"0"-35"31,0 18 1,-18 17 14,1 17-14,17 1-32,-18 35 31,18-18-15,0 0-1,0-17 1,35-18-1,-17 18 1,-18-36-16,18 18 16,-1-18-16,1 1 15,0-19 1,-18 1 0,0 17-1,0 1 1,0-1-1,-18 18-15,0-35 32,1 35-17,17-18 1,17 18 46,54-17-30,-1 17-1,-34-18-15</inkml:trace>
  <inkml:trace contextRef="#ctx0" brushRef="#br0" timeOffset="86238.82">19103 14482 0,'0'0'16,"0"-36"0,0 19-1,0-1 1,0-17-1,35 17 1,-17 18-16,-1 0 16,19 18-1,-36-1 1,17 1 0,-17 0-1,0 17 1,0 0-1,-17-17 17,17-1-32,-18 1 15,0 0 1,1-1 0,70-17 62,0-17-63,70 17 17,-70-18-1</inkml:trace>
  <inkml:trace contextRef="#ctx0" brushRef="#br0" timeOffset="87135.73">20020 14058 0,'-35'18'31,"70"-36"-31,-88 36 32,71-18 14,70-18-14,-17 1-17,-36 17 1</inkml:trace>
  <inkml:trace contextRef="#ctx0" brushRef="#br0" timeOffset="87935.1">20461 14129 0,'0'0'31,"18"-18"48,17-35-64,-17 0 1,-1 0-1,-17 36 1,0-1-16,0-17 31,0 52 16,0 54-16,0-36-15,0 1 0,36-1-1,-19-35 1,19 0 0,-1-18-1,-18 1-15,19-19 16,-1-17-1,0-17 1,-17 17 15,-18 18-15,0 17 0,-18 53 30,18 1-30,0-19-16,-17 36 16,17 0-1,17 18 17,1-54-17</inkml:trace>
  <inkml:trace contextRef="#ctx0" brushRef="#br0" timeOffset="88468.62">21414 13970 0,'0'-18'16,"35"18"31,-17 0-32,-18-17-15,70 17 16,18-18 15</inkml:trace>
  <inkml:trace contextRef="#ctx0" brushRef="#br0" timeOffset="88711.64">21537 14041 0,'0'0'0,"-18"17"15,54-34 48,17 17-48,-36-18 1</inkml:trace>
  <inkml:trace contextRef="#ctx0" brushRef="#br0" timeOffset="91167.9">22243 13811 0,'0'-17'16,"-36"34"77,1 1-77,35 0 0,0 17-1,0 0 1,0-17 0,0-1-16,18 19 15,-1-19 1,19 1-1,-1-18 1,-17-18 0,17 1 15,-18-19-15,1 19-1,-18-36 1,0 35-1,-18-17 1,-17 17 0,35 1-16,-35 17 15,17 0-15,-17-18 16,17 36 0,1-1-1</inkml:trace>
  <inkml:trace contextRef="#ctx0" brushRef="#br0" timeOffset="91473.55">22507 13882 0,'0'-18'109</inkml:trace>
  <inkml:trace contextRef="#ctx0" brushRef="#br0" timeOffset="91950.98">22737 13794 0,'0'0'0,"0"-36"31,-18 36 1,-17 71-1,35-1 0,35-17 0,-17-53-15,17 0 0,0-17-1,0-1 1,-17 0-1,-18-17 1,0 0 0,-35-18-1,17 35 1,-35 18 0,18 0-1</inkml:trace>
  <inkml:trace contextRef="#ctx0" brushRef="#br0" timeOffset="92633.48">23001 13705 0,'18'0'16,"-36"0"-16,36-17 15,-18 52 32,0 18-15,0 0-1,0-71 78,17 18-93,1 0-16,0 0 15,-1 0 1,19 0 0,-19 18-1,1-36 32,-18 1-31,0-1-1,0 0 1,0 1 0,0-1 15,0 36 0,0-1-15,0 36-1,0 0 1,0-18 0,0-17-1,18-18 1</inkml:trace>
  <inkml:trace contextRef="#ctx0" brushRef="#br0" timeOffset="92919.65">23372 13617 0,'0'0'0,"0"-35"16,52 88 30,-34-18-30,-18-17-16,0-1 0,18 36 16,-18 18-1,0-1 1,-36 1 0,-16-18-1</inkml:trace>
  <inkml:trace contextRef="#ctx0" brushRef="#br0" timeOffset="94034.03">22207 13705 0,'0'0'15,"0"-17"1,-35 34 47,-18 54-48,53-53 1,-35 52-1,35-52-15,35 105 47,18-70-31,0-18 0,0-17-16</inkml:trace>
  <inkml:trace contextRef="#ctx0" brushRef="#br0" timeOffset="95134.06">23477 13353 0,'0'-36'31,"0"19"-15,36-1 15,-1 0 0,0 36 16,-17-18-47,17 35 31,-35 1-15,0-19-1,-18 19 1,1-1 0,-18 0-1,-1-17 1,19 17 0,-1-35-1,36 0 32,17 0-31,71-18 15,-36 18-15,1 0-1,-54 0-15,19-17 16,-19 17-1,1 0 1,-18-18 15</inkml:trace>
  <inkml:trace contextRef="#ctx0" brushRef="#br0" timeOffset="96652.45">24148 13882 0,'0'0'0,"-18"0"31,18-18-31,-18 18 32,36 0 30,0 0-46,52-17-1,18-1 1,-52 18 0,-19 0-1,1-18 1</inkml:trace>
  <inkml:trace contextRef="#ctx0" brushRef="#br0" timeOffset="97949.4">24818 13617 0,'0'-17'31,"-18"17"32,1 0-32,-1 17-16,0 18 17,18 18-1,18 0 0,0-53-15,-1 18-1,19-18 1,-1-18 0,0 1 15,-35-1-31,18 0 16,-1 1-1,-17-1 1,0-17-1,0 17 1,-17 1-16,-1-1 16,-17 0-1,35 1-15,-18 17 0,1-18 16,-1 18-16,-17 0 16,17 0-1,18 18 1,-18-1-1</inkml:trace>
  <inkml:trace contextRef="#ctx0" brushRef="#br0" timeOffset="98314.56">25118 13652 0,'0'18'47,"0"-36"62,0 1-77</inkml:trace>
  <inkml:trace contextRef="#ctx0" brushRef="#br0" timeOffset="98799.17">25294 13600 0,'0'-18'31,"0"36"-31,0-18 63,0 17-48,0 1-15,0-1 0,0 19 31,0-1-15,0 0 0,18-35-1,-1 18 1,1-36 0,0 18-16,-1-17 15,1-1 1,-18 0-16,0 1 15,0-1-15,0-17 16,-18-18 0,-35 18-1,-17 17 17,52 18-17</inkml:trace>
  <inkml:trace contextRef="#ctx0" brushRef="#br0" timeOffset="99465.12">25523 13511 0,'18'-17'31,"-36"34"-31,36-17 47,-36 71-16,18-53-31,0-1 16,-17 18-1,17-17 1,0 0-1,0-36 32,17 18-31,19 0 0,-19 0-1,1 0-15,0 0 16,-1 0-1,1 0 17,-18-18-17,18 18 1,-18-17 0,0-1-1,0-17 1,0 17-1,0 1 1,0 34 15,0 19-15,-18 34 0,18-17-1,0-18 1,0 1-1</inkml:trace>
  <inkml:trace contextRef="#ctx0" brushRef="#br0" timeOffset="99749.12">25859 13441 0,'0'0'16,"-18"-35"-1,53 87 32,18 54-31,-35-18-1,-18 1 1,-53-19 0,-18 1-1</inkml:trace>
  <inkml:trace contextRef="#ctx0" brushRef="#br0" timeOffset="100449.02">24694 13441 0,'0'0'0,"18"-35"15,-18 17 17,0 36 14,-18-1-30,-34 71 15,34 1-15,18-54-16,0 18 16,53 35 15,-18-53-31,36 1 15</inkml:trace>
  <inkml:trace contextRef="#ctx0" brushRef="#br0" timeOffset="101647.72">26088 13282 0,'-18'-18'31,"18"1"0,18-1 32,70 18-32,-70 0-15,-1 18-1,-17-1 17,0 19-17,-17-19 1,-36 19-1,18-19 1,17-17 0,18 18-16,0-36 47,18 1-16,34 17-16,-16 17 1,-1 1 15,-17 17-15,-18 0 15,0-17-15,-18 17-1,-17-17 1,-1 0 0,19-18-16,-18 0 15,-1 0 1,19 0-16</inkml:trace>
  <inkml:trace contextRef="#ctx0" brushRef="#br0" timeOffset="104339.86">22401 14358 0,'0'0'0,"0"18"15,-17-18-15,-1 0 31,36 0 110,70 17-110,-70-17-31,70 0 32,-35 0-17,35-17 1,-35 17-1,-36 0-15,36-18 16,36 18 0,-19-18-1,-17 18 1,18-17 15,-1 17-15,-52 0-16,-1 0 0,19 0 15,52-18 1,0 18 0,0-17-1,-70 17-15,35 0 16,-36 0-16,72 0 31,-72-18-31,107 18 16,-36 0-1,0-18 1,18 18 0,0-17-1,-18 17 1,-53 0-16,54 0 31,-1 0-15,0 0-1,0 0 1,-70 0-16,52 0 16,36-18-1,-88 18-15,17 0 16,-17 0-16,-1 0 0,107 0 31,-107-18-31,72 18 16,-54 0-1,-17 0 1,-1-17 0,1 17-1,-18 17 79</inkml:trace>
  <inkml:trace contextRef="#ctx0" brushRef="#br0" timeOffset="107963.37">23424 14623 0,'-17'-36'15,"17"54"32,-18 35 0,1-18-31,17 18 15,0-35-16,17 17 1,1-35-16,17 18 16,-17-18-1,17 0 1,0-18 0,-17 0 15,0 1-16,-18-19 1,17 1 0,-17 0-1,-35 0 1,-36-1 0,36 19-1,0 17 1,17 0-16,1 0 15,17 17-15,0 1 16,-18-18-16</inkml:trace>
  <inkml:trace contextRef="#ctx0" brushRef="#br0" timeOffset="108280">23724 14746 0,'0'0'15,"0"-18"95,0 1-79</inkml:trace>
  <inkml:trace contextRef="#ctx0" brushRef="#br0" timeOffset="108780.05">23971 14676 0,'0'0'0,"0"-36"31,0 54 0,0 0-15,-35 17-1,35 0 1,0-17 0,0 35 15,18-36-16,17 1 1,0-18 0,0-18-1,-17 1 1,0-19 0,-18 1-1,0-18 1,0 18-1,-36 0 1,36 17-16,-52 0 16,16 18-1,19 18 1,-1 0 0</inkml:trace>
  <inkml:trace contextRef="#ctx0" brushRef="#br0" timeOffset="109264.05">24253 14623 0,'0'0'15,"0"-18"16,0 36 1,0-1-17,-17 36 1,17-35 0,0-1-1,0 1 1,35 0-1,-17-1 1,17-17 0,-17-17-1,17-19 1,-35 19 0,18-36-1,-18 35 1,-36-17-1,36 17-15,-17 18 16,-1 0-16,0-17 0,1 17 16,-1 0-1,0 17 1</inkml:trace>
  <inkml:trace contextRef="#ctx0" brushRef="#br0" timeOffset="109831.9">24500 14605 0,'0'0'0,"0"-18"31,-17 36 31,-1 0-46,18 17 0,0 0-1,0-17 1,18-1 0,-18 1-16,17-18 0,1 0 15,0 0 1,17 0-1,-17-18 1,-1-17 0,-17 0-1,0 17-15,0 1 16,0-1-16,-17 0 16,-36 1 15,0-1-16,35 18 1,18 18-16</inkml:trace>
  <inkml:trace contextRef="#ctx0" brushRef="#br0" timeOffset="110546.7">24747 14534 0,'0'0'16,"36"-52"15,-19 87 16,-17 35-16,0-52-31,-17 0 16,17 17 0,0-17-1,-18-1 1,18-34 31,35 17 0,18 0-16,0 0 0,-35 0-15,-18-18-16,17 0 31,-17 1-15,0-1-1,0-17 1,0-1 0,0 19-1,0-1 1,0 36-1,0-1 1,0 54 0,0-18-1,0 0 1,0-18 0,0-17-1</inkml:trace>
  <inkml:trace contextRef="#ctx0" brushRef="#br0" timeOffset="111331.83">26441 14093 0,'0'0'0,"-36"0"16,19 0 15,-1 0 0,36 0 0,52 0-15,19-17 0,-1 17-1,-18 0 1,-17 0 0,-53-18 30</inkml:trace>
  <inkml:trace contextRef="#ctx0" brushRef="#br0" timeOffset="111879.51">27023 13899 0,'0'0'0,"0"-35"31,0 53 0,-18-18-15,18 17-16,-17 1 16,17 35-1,0 0 1,0-18 0,17 0-1,18-17 1,1 0-1,-1-36 1,0 0 0,-17-17-1,0 0 1,-18 0 0,0-18-1,-36 17 16,-17 19-15,0-1 0,36 18-1,-1 0-15,1 18 0</inkml:trace>
  <inkml:trace contextRef="#ctx0" brushRef="#br0" timeOffset="112198.4">27287 13988 0,'0'0'0,"0"-18"109</inkml:trace>
  <inkml:trace contextRef="#ctx0" brushRef="#br0" timeOffset="112729.56">27517 13917 0,'0'-18'0,"0"1"15,0-1 17,-18 36-1,0-1-16,18 19 1,0-1 0,0 0-1,0 1 1,18-1 0,17-35 15,-17 0-16,17-18 1,-17 1 0,-1-19-1,-17-17 1,0 18 0,-17 0-1,-18 0 1,-1 17-1,19 18 1,-1 0 0</inkml:trace>
  <inkml:trace contextRef="#ctx0" brushRef="#br0" timeOffset="113475.4">27746 13829 0,'0'0'0,"0"-18"16,0 1-1,18 17 1,-18 17 15,0 19-15,0-19-1,0 1-15,0 17 16,0 0 0,-18-17-1,18-36 48,53 18 15,0 18-62,-36-18 15,1-18 16,0 1-16,-18-36 0,17 0 0,-17 123 48,18 19-48,-18-19 0,0-52-15</inkml:trace>
  <inkml:trace contextRef="#ctx0" brushRef="#br0" timeOffset="115178.08">21696 15275 0,'35'0'110,"-17"0"-95,35 0 1,-18 0 0,0 0-1</inkml:trace>
  <inkml:trace contextRef="#ctx0" brushRef="#br0" timeOffset="115448.12">21713 15399 0,'0'0'0,"-17"0"16,70 0 47,-36 0-48</inkml:trace>
  <inkml:trace contextRef="#ctx0" brushRef="#br0" timeOffset="116628.08">21749 15416 0,'17'0'141,"36"0"-110,-35 0-31,35-17 31,-35 17 0,-1 0 1</inkml:trace>
  <inkml:trace contextRef="#ctx0" brushRef="#br0" timeOffset="143737.75">22384 15187 0,'0'-18'32,"0"36"-32,0-18 93,17 0 64,72-18-126,-72 18-31,54-35 31,-36 18 0,-35-1-31,18 0 32,-18 36 30,-18 0-46,-35 52 15,18 1 0,17-71-31,18 17 32,0-34-1,0-1 0,18 0 0,17 18-15,-17 0 0,17 0-1,-17 18 1,-1-18-1,1 18-15,-18-1 16,0 1 0,0 17-1,0 0 1,-18-17 0,-17 0 15,0-1-16,-18-17 1,18 0 0,35-17-16</inkml:trace>
  <inkml:trace contextRef="#ctx0" brushRef="#br0" timeOffset="144128.84">22860 15293 0,'0'0'15,"0"-18"110,0 1-93</inkml:trace>
  <inkml:trace contextRef="#ctx0" brushRef="#br0" timeOffset="144937.54">23107 15222 0,'18'-35'31,"-36"70"-31,36-123 47,-54 53-32,1 35 1,0-18 0,17 18-1,-17 36 16,17-36-15,18 35 0,0 0-1,35-17 1,1 17 0,-19-17-1,1-18-15,0 17 16,35 1-1,-36-18 1,1 18 0,0-1-1,-1-17 1,-17 18-16,0-1 31,0 1 0,-17 0-15,17-1 0,-18 1-1,-17-18 1,-1 0 0,19 0-1,-19-18 1,19 1-1,17-1-15,0-17 32,0 0-17,17-1 1,19 1 0,-19 0-1,1 17 1</inkml:trace>
  <inkml:trace contextRef="#ctx0" brushRef="#br0" timeOffset="147171.23">17127 16228 0,'0'0'0,"0"-18"16,0 36 62,0-1-62,0 1-1,0 35 1,-17-18 0,17 53-1,0-17 1,0 0-1,17-1 1,-17 1 15,-17-36 1</inkml:trace>
  <inkml:trace contextRef="#ctx0" brushRef="#br0" timeOffset="147937.29">17022 16281 0,'0'0'0,"0"-18"16,17-17 0,18-1-1,-17 19-15,17-1 31,1 18-15,-19 0 0,19 0-1,-1 18 1,-18-1 0,-17 19-1,0-19 1,0 1-1,-17 17 1,-18-35 0,17 18-1,0-18 17,54-18 30,34 18-31,-52 0-15,17 0 0,-17 18-1,-1 0 1,-17 17-1,0 0 1,-17-17 0,17-1-16,-18 1 15,-17-18 1,-18 18 0,18-36-1,17 0 1</inkml:trace>
  <inkml:trace contextRef="#ctx0" brushRef="#br0" timeOffset="148203.81">17586 16263 0,'18'0'0,"-36"0"0,36-18 16,-1 1 0,19-1 15,34 18-16,-70 18-15</inkml:trace>
  <inkml:trace contextRef="#ctx0" brushRef="#br0" timeOffset="148461.81">17674 16369 0,'0'0'0,"-17"18"31,34-18-31,36-18 32,-35 18-32,52-18 31,-52 1-31</inkml:trace>
  <inkml:trace contextRef="#ctx0" brushRef="#br0" timeOffset="168498.69">18344 15981 0,'0'-18'31,"0"36"32,18 17-48,-18 0 1,0 1 0,0-19-16,0 89 31,0-35 0,18-54 0</inkml:trace>
  <inkml:trace contextRef="#ctx0" brushRef="#br0" timeOffset="169049.27">18556 16157 0,'18'-17'109,"-1"17"-93,1-18-1,0 18 1,-1-18-1,36 1 1,-18-1 0,1 18-1,-36-18-15,17 18 16,1 0-16,0 0 31,-1 0-31</inkml:trace>
  <inkml:trace contextRef="#ctx0" brushRef="#br0" timeOffset="169848.09">18997 16104 0,'0'0'0,"18"0"94,-1-17-63,1 17-15,17-36-1,-17-17 1,17 1 0,-17-1-1,-18 17 1,0 1 0,0 17-1,-18 54 48,18 70-32,0-89-31,18 1 16,-1 17-1,1-35 1,17 18-1,-17-36 1,0-17 0,17-18-1,0 0 1,-35 35-16,0 1 0,18-1 16,-18 0-16,0 1 0,18-18 15,-18 17 1,0 0-1,-18 18 17,18 53-1,0-35-31,0 70 31,18-35-15,-1-35-1,-17-1 1,18-17-16</inkml:trace>
  <inkml:trace contextRef="#ctx0" brushRef="#br0" timeOffset="170597.84">18397 16616 0,'-35'0'32,"70"0"-32,-105 0 31,158-35 31,159-54-46,-35 36 0,-18 1-1,-53 16 1,-53 19 15,-70-1-15,-18 36 15</inkml:trace>
  <inkml:trace contextRef="#ctx0" brushRef="#br0" timeOffset="171481.62">18909 16739 0,'-35'0'31,"35"18"16,0 17-16,35 1-15,35-54 15,-17-70 16,-35 17-16,-18 36 1,-18 17 14,18 36-46,-17-1 16,17 1 0,0 0-16,0 35 15,0-36 1,17 1 0,19 0-1,-19-18 1,1-18-1,0 18-15,-1-35 16,18-18 0,-17 17-1,0 1 1,-1 18 15,-17-19-15,0 19-1,0 34 32,0 19-31,0-1 0,0 18-1,0-36-15,0 1 16,0 0-16,18 17 15,-18-17 1,18-18 0</inkml:trace>
  <inkml:trace contextRef="#ctx0" brushRef="#br0" timeOffset="172332.21">19773 16051 0,'0'0'0,"0"-35"32,0 53-1,-35 88 0,35-89-31,-71 107 31,71-107-31,-17 19 32,-19-1-17,36-17 1,-17-36-1,-1 0 1,18-35 0,0 18-1,0 0 1,0 17 0,18-17-1,-1 17 1,1 18-1,17 0 17,18 53-17,-53-35 1,36 17-16,-19 0 31,18 1-15,-35-19-16,18 1 15,0-18-15,-1 18 16</inkml:trace>
  <inkml:trace contextRef="#ctx0" brushRef="#br0" timeOffset="173164.78">20655 16298 0,'-17'0'31,"34"0"63,-17-17-79,53 17 1,0-18 0,-18 18-1</inkml:trace>
  <inkml:trace contextRef="#ctx0" brushRef="#br0" timeOffset="173405.44">20726 16422 0,'0'0'16,"-18"17"-16,53-34 62,36-1-30</inkml:trace>
  <inkml:trace contextRef="#ctx0" brushRef="#br0" timeOffset="174016.19">21643 16157 0,'0'-17'0,"-18"-1"31,18 36 0,-17 17-15,17 18-1,0 35 17,17-35-1</inkml:trace>
  <inkml:trace contextRef="#ctx0" brushRef="#br0" timeOffset="174264.16">21802 16245 0,'0'0'0,"0"-35"31,53 17 1,52 18-17,-34 0 1</inkml:trace>
  <inkml:trace contextRef="#ctx0" brushRef="#br0" timeOffset="174797.15">22225 16087 0,'0'0'0,"-35"-18"15,35 0 1,-18 18 0,18 18-1,-18 17 1,1 1 15,17 16-15,0-34-16,17-18 0,-17 18 0,36 17 31,-19-17-15,19-18-1,-19-18 1,19-17 0,-19-1-1,-17 1 1,0 18-1,0-1-15,-17 0 16,17 1-16,-36-1 16,1 0-1,0 1 1,17 17 0,18 17-1</inkml:trace>
  <inkml:trace contextRef="#ctx0" brushRef="#br0" timeOffset="175084.41">22542 16140 0,'0'0'0,"-17"-18"110,17 0-79</inkml:trace>
  <inkml:trace contextRef="#ctx0" brushRef="#br0" timeOffset="175563.4">22701 15998 0,'0'-17'32,"0"-1"-1,-35 71 0,35-35-31,0-1 16,0 1-16,0 17 15,0-17 1,35 17 0,-35-17-16,18-18 15,17 0 1,-17-18 0,17 1-1,-17-19 1,-18-17-1,0 0 1,0 1 0,-36 16-1,1 36 1,18-17-16,-19 17 16,19 17 15</inkml:trace>
  <inkml:trace contextRef="#ctx0" brushRef="#br0" timeOffset="176230.43">22983 15910 0,'0'0'0,"0"-17"0,18-19 32,-18 72-1,-18 34 0,1-35-15,17 1-1,-18-19 1,18 1 0,0-36-1,18 1 17,-1 17-17,1 0 1,17 0-1,1 17 1,-19-17 0,1 0-1,0-17 32,-18-1-31,0 0-1,0 1 1,0-1 0,0 1-1,0 34 1,0 18 0,0 18-1,0-17 1,0-19-16,0 19 15,0-1 1</inkml:trace>
  <inkml:trace contextRef="#ctx0" brushRef="#br0" timeOffset="177029.74">21519 16581 0,'0'0'0,"-17"0"15,-1 0-15,18 17 32,0-34 14,212-19-14,0 1-17,-160 35-15,19 0 0,-18-18 0,0 18 16,17 0-16,124 0 16,53 0-1,-194-17-15,0 17 0,35 0 16,71-18-1,-124 0 1,-35 1 15,-17 17-15</inkml:trace>
  <inkml:trace contextRef="#ctx0" brushRef="#br0" timeOffset="177645.91">21978 16863 0,'-18'-18'16,"1"18"30,-1 18-14,1-1-17,17 19 1,0-19 0,0 1-16,17 0 15,-17-1-15,18 1 16,-1-18-1,19 18 1,-19-36 0,1 0-1,0-17 1,-1 17 15,-17 1-31,0-1 16,-17 0-1,-19 1 1,1-1 0,17 18-16,1 0 15,-1 0 1</inkml:trace>
  <inkml:trace contextRef="#ctx0" brushRef="#br0" timeOffset="177953.79">22154 16898 0,'0'0'0,"0"-18"15,0 1 79,-17 17-47</inkml:trace>
  <inkml:trace contextRef="#ctx0" brushRef="#br0" timeOffset="178445.76">22331 16810 0,'0'-18'16,"0"1"-1,-18 17 32,1 35-31,17 0-1,0 0 1,0 1 0,17-19-1,1-17 1,17 0 0,-17-17 15,17-1-16,-17-17 1,-18 17 0,0-17-1,-36 0 1,19 17 0,-19 0-1,19 18 1</inkml:trace>
  <inkml:trace contextRef="#ctx0" brushRef="#br0" timeOffset="179146.4">22525 16739 0,'0'-17'0,"0"34"0,17-70 47,-17 71 0,0 53-16,0-18 0,0-36 1,0-34-1,36 17 0,-1 0 0,0 0-15,-17 0 0,0 0-1,-18-18 1,17 0 15,-17 1-15,0-1-16,0 0 31,0 1-15,0-1-16,0 0 31,0 36 0,18 17 0,-18-17-15,18 35 0,-18-18-1,0 0 1,0-17 0</inkml:trace>
  <inkml:trace contextRef="#ctx0" brushRef="#br0" timeOffset="180312.88">23424 16263 0,'0'-18'32,"18"1"-1,35 52 0,-35-17-31,70 52 31,-35 1 1,-53-54-17</inkml:trace>
  <inkml:trace contextRef="#ctx0" brushRef="#br0" timeOffset="180569.03">23671 16245 0,'-35'0'32,"70"0"-32,-140 53 31,52 53 0,17-35 0</inkml:trace>
  <inkml:trace contextRef="#ctx0" brushRef="#br0" timeOffset="181595.79">23883 16104 0,'0'-35'32,"0"70"-32,0-88 31,106 53 0,-18 18 16,-53-36-31,-17 18 15,-36 18 31,-17 35-30,17-53-32,1 35 15,-18 0 1,35 1 0,-18-36-1,18 17 16,0-34 1,18 17-17,-1-18 1,18 18 0,-17 0-1,0 18 1,-1-18-1,-17 17 1,0 1 0,0 0-1,0-1-15,-17 1 16,-1-18 0,-17 18-1,0-18 16,-1 0-15,36-18-16</inkml:trace>
  <inkml:trace contextRef="#ctx0" brushRef="#br0" timeOffset="181832.15">24289 16228 0,'17'0'0,"-34"0"0,34-18 16,1 0 31</inkml:trace>
  <inkml:trace contextRef="#ctx0" brushRef="#br0" timeOffset="182580.37">24483 16157 0,'0'-17'0,"0"34"0,17-52 15,-17 17-15,18 1 16,-18-19 0,0 1-1,0 17 16,-18 18-15,1-17 0,-1 17-16,1 17 31,-1 19-15,18-19-1,0 19 1,0-19-16,18 1 15,17 0 1,0-1 0,-35 1-16,18-18 15,-1 0-15,19 17 16,-19-17 0,-17 18-1,18-18 1,-18 18 15,-18-1 0,1 1-15,-1 0 0,-17-1-1,17-17 1,0 0-1,1-17 17,17-19-17,0 1 1,0 17 0,17 1-1,1-18 16,0 17-15</inkml:trace>
  <inkml:trace contextRef="#ctx0" brushRef="#br0" timeOffset="182953.8">25153 16175 0,'0'0'16,"18"-18"15,-1 1 1,72 17-1,-1-18-16</inkml:trace>
  <inkml:trace contextRef="#ctx0" brushRef="#br0" timeOffset="183194.94">25259 16281 0,'-18'0'31,"36"0"-15,35-18 0,-36 18-16,19-18 15,-19 18-15,1 0 16,0 0-16</inkml:trace>
  <inkml:trace contextRef="#ctx0" brushRef="#br0" timeOffset="184294.99">26300 16087 0,'-18'-53'31,"-17"17"0,-18 19 0,35 17-31,0 17 32,-17 36-1,35 18 0,35-36 0,18-52-15,18-19 15,-71 1-15,18 17 15,-18 1-15,0 34 46,17 54-31,-17-53-15,18 52 0,-18-52-16,0-1 15,0 1-15,0 17 16,0-17 0,-18-18-1</inkml:trace>
  <inkml:trace contextRef="#ctx0" brushRef="#br0" timeOffset="184610.99">26458 16069 0,'0'0'15,"0"-18"1,0 1 0,0 52 15,18 0-15,0 18-1,-18-18 1,0-17-1,0 0 1,0-1-16,0 1 16,-18 0-16</inkml:trace>
  <inkml:trace contextRef="#ctx0" brushRef="#br0" timeOffset="184828.84">26617 16192 0,'0'0'0,"0"-17"16,0-1 0</inkml:trace>
  <inkml:trace contextRef="#ctx0" brushRef="#br0" timeOffset="185513.55">26741 16104 0,'0'-17'0,"0"-1"15,52-35 17,-16 35-17,17 1 1,-36 17 15,19 17-15,-19-17-1,-17 18 1,0 0-16,0-1 16,-17 19-1,-1-1 1,-17 0-1,17 0 1,0-17 0,1-18-16,-1 35 15,53-35 63,71 0-46,-88 0-17,0 0-15,70 0 16,-71 0 0,19 0-1,-36-17 1,-18 17 46</inkml:trace>
  <inkml:trace contextRef="#ctx0" brushRef="#br0" timeOffset="187236.96">5927 16016 0,'-18'-18'16,"18"54"93,0-19-93,35 89 15,-17 35 0,-18-123-31,18 53 32</inkml:trace>
  <inkml:trace contextRef="#ctx0" brushRef="#br0" timeOffset="187915.8">5909 16104 0,'-53'-53'32,"106"106"-32,-124-123 15,124-1 16,36 18-15,-19 36 0,-17-1-1,-35 36 1,-1 17 0,-17-17-1,-17 34 1,-1-16 15,0-19-15,1 19-1,34-36 63,72 17-46,-19 19-1,-35-1-15,1 35 15,-54 1 0,0-53-15,-17-1-1,18-17-15,-1 0 0,-17 0 16,-18 0 0,17 0-1</inkml:trace>
  <inkml:trace contextRef="#ctx0" brushRef="#br0" timeOffset="188277.07">6473 15646 0,'-17'0'0,"34"0"0,-52 0 15,18 17-15,17 1 16,-18 0-16,0 52 16,18-52-16,-17 123 15,34 0 1,36-18-1,18-17 1,17-17 0,-17-37-1,-54-52-15,18 0 16,-17 0-16</inkml:trace>
  <inkml:trace contextRef="#ctx0" brushRef="#br0" timeOffset="190777.85">6703 15857 0,'0'0'0,"-18"-35"32,18 17-1,18 18 16,35 0-32,17-17 1,-17 17 0,-53-18-16,18 18 15,-1-17-15,1-1 31,-36 53 32,1-17-47,-1 17-1,1 18 1,-1-18-1,0 1 1,18-19 0,0 1-1,0-36 17,18 1-1,0-1 0,-1 18-31,18-18 31,-17 18-31,0 0 16,-18 18-16,17-18 16,-17 18-16,0-1 15,18 18 1,-18 1-1,-18-1 1,1-17-16,-1-1 16,-17 1-1,0-18 1,17 0 0</inkml:trace>
  <inkml:trace contextRef="#ctx0" brushRef="#br0" timeOffset="191076.44">7091 15946 0,'0'-53'32,"-18"53"-17,18-18 1,0 0 0,0 36 30</inkml:trace>
  <inkml:trace contextRef="#ctx0" brushRef="#br0" timeOffset="191809.41">7285 15716 0,'0'0'16,"0"-70"-1,0 17 1,0 18 0,-18 17-1,-17 18 1,17 0-1,1 0 1,17 35 15,0 18-15,0-35 0,35 35-1,18-18 1,-18-17-1,18-18 1,-18 0 0,1 17-1,-19-17 1,1 0 0,0 18-1,-18-1 1,0 1-1,0 0 1,-18-1 15,0 1-15,-17 0 0,0-18-1,17 0 1,-17 0-1,17-18 1,18-17 0,0-18-1,18-18 1,-1 54-16,1-36 16,-18 35-1,0 0-15</inkml:trace>
  <inkml:trace contextRef="#ctx0" brushRef="#br0" timeOffset="192243.16">7708 15769 0,'-17'0'47,"-1"0"-1,18-17-30,0-1 31,18 18-31,-1 53 15,-17 17 0,0-52-15</inkml:trace>
  <inkml:trace contextRef="#ctx0" brushRef="#br0" timeOffset="193359.85">7902 15540 0,'0'-18'16,"0"1"15,0-1-15,0 0 0,-35 18 15,0 18 0,17-18-31,0 71 31,36-19-15,0-34 0,17 0-1,-17-1 1,-1-34-1,1-1 1,0 0-16,-18-34 31,0 34-15,0 0 0,0 1-1,17-1 1,-17 36 15,18-1-15,-1 19-1,1 16 1,17 1 0,-17 0-1,-18-35-15,18 17 16,-18 0-1,0-17 17</inkml:trace>
  <inkml:trace contextRef="#ctx0" brushRef="#br0" timeOffset="193659.01">8079 15505 0,'0'0'0,"0"-36"32,17 72 14,36-1-30,0 71 15,-53-71-15,0 18 0</inkml:trace>
  <inkml:trace contextRef="#ctx0" brushRef="#br0" timeOffset="193943.01">8290 15593 0,'-17'-18'31,"34"36"-31,-34-53 63,17 17-16</inkml:trace>
  <inkml:trace contextRef="#ctx0" brushRef="#br0" timeOffset="194458.73">8467 15381 0,'17'-35'16,"19"-18"15,-19 35-15,18 1-1,-17 17 1,0 0-16,-1 0 15,1 35 1,-18 0 0,0 18-1,-18 0 1,1-18 0,-1-17-16,18 0 15,-18-1-15,1 19 31,17-19-31,17-17 63,1-17-47,35-19-1,0 19 1,-18-19-1,1 19-15</inkml:trace>
  <inkml:trace contextRef="#ctx0" brushRef="#br0" timeOffset="194792.73">8749 15028 0,'-18'-35'15,"18"17"17,71 71-1,-18-17-16,-36-19-15,1 1 0,0 0 0,-1 17 16,54 71 0,-36-18-1,-35 18 1,-53-18 0,-17-18-1</inkml:trace>
  <inkml:trace contextRef="#ctx0" brushRef="#br0" timeOffset="195643.59">7497 16563 0,'0'0'0,"-71"35"15,53-35-15,1 0 16,-1 18 31,0-1 0,36-17-16,53-52-16,70-19 1,53-35 0,35 0-1,-176 71-15,18 17 0,105-52 16,18-18 0,-53-1-1,-35 37 1,-71 16-1,-52 54 48</inkml:trace>
  <inkml:trace contextRef="#ctx0" brushRef="#br0" timeOffset="196108.55">7796 16598 0,'-53'35'31,"106"-70"-31,-123 88 16,87-53 31,107-70-32,70-36 1,18 0 0,17 18-1,-53-1 1,-70 37 0,-53 16-1,-35 19 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3-10-10T09:45:01.527"/>
    </inkml:context>
    <inkml:brush xml:id="br0">
      <inkml:brushProperty name="width" value="0.2" units="cm"/>
      <inkml:brushProperty name="height" value="0.2" units="cm"/>
      <inkml:brushProperty name="fitToCurve" value="1"/>
    </inkml:brush>
    <inkml:brush xml:id="br1">
      <inkml:brushProperty name="width" value="0.2" units="cm"/>
      <inkml:brushProperty name="height" value="0.2" units="cm"/>
      <inkml:brushProperty name="color" value="#ED1C24"/>
      <inkml:brushProperty name="fitToCurve" value="1"/>
    </inkml:brush>
  </inkml:definitions>
  <inkml:traceGroup>
    <inkml:annotationXML>
      <emma:emma xmlns:emma="http://www.w3.org/2003/04/emma" version="1.0">
        <emma:interpretation id="{87320F08-F227-427E-91C4-8F1E7159671E}" emma:medium="tactile" emma:mode="ink">
          <msink:context xmlns:msink="http://schemas.microsoft.com/ink/2010/main" type="writingRegion" rotatedBoundingBox="2223,5247 29430,5581 29288,17200 2081,16866"/>
        </emma:interpretation>
      </emma:emma>
    </inkml:annotationXML>
    <inkml:traceGroup>
      <inkml:annotationXML>
        <emma:emma xmlns:emma="http://www.w3.org/2003/04/emma" version="1.0">
          <emma:interpretation id="{45ED9046-968A-458B-9E17-1437786160A7}" emma:medium="tactile" emma:mode="ink">
            <msink:context xmlns:msink="http://schemas.microsoft.com/ink/2010/main" type="paragraph" rotatedBoundingBox="2539,5339 20542,5453 20531,7322 2527,7208" alignmentLevel="1"/>
          </emma:interpretation>
        </emma:emma>
      </inkml:annotationXML>
      <inkml:traceGroup>
        <inkml:annotationXML>
          <emma:emma xmlns:emma="http://www.w3.org/2003/04/emma" version="1.0">
            <emma:interpretation id="{0AA5DBD4-8B25-4FC5-A8D1-78C83602422E}" emma:medium="tactile" emma:mode="ink">
              <msink:context xmlns:msink="http://schemas.microsoft.com/ink/2010/main" type="line" rotatedBoundingBox="2539,5339 20542,5453 20531,7322 2527,7208"/>
            </emma:interpretation>
          </emma:emma>
        </inkml:annotationXML>
        <inkml:traceGroup>
          <inkml:annotationXML>
            <emma:emma xmlns:emma="http://www.w3.org/2003/04/emma" version="1.0">
              <emma:interpretation id="{CD2EAA35-C18A-4BB1-AB38-B520A70EB76C}" emma:medium="tactile" emma:mode="ink">
                <msink:context xmlns:msink="http://schemas.microsoft.com/ink/2010/main" type="inkWord" rotatedBoundingBox="2538,5519 8184,5555 8175,7038 2529,7002"/>
              </emma:interpretation>
              <emma:one-of disjunction-type="recognition" id="oneOf0">
                <emma:interpretation id="interp0" emma:lang="" emma:confidence="1">
                  <emma:literal/>
                </emma:interpretation>
              </emma:one-of>
            </emma:emma>
          </inkml:annotationXML>
          <inkml:trace contextRef="#ctx0" brushRef="#br0">3729 160 0,'0'0'16,"0"0"-16,0 0 0,-4 7 16,-11 6-16,-11 7 15,-3 14-15,-6 2 16,-3 7-16,-6 6 0,1-1 16,3-9-16,-2 8 15,3 1-15,1 0 16,38-48-16,-40 48 15,-2-7-15,42-41 0,-40 37 16,40-37-16,-37 27 16,37-27-16,-34 20 15,8-19 1,7-17-16,13-15 0,2-6 16,6-8-16,5-3 15,1-1-15,-1-1 16,-2-6-16,1 9 0,-1 2 15,5 0-15,-10 45 16,9-42-16,-9 42 16,7-29-16,-7 29 15,5-30-15,-5 30 0,3-17 16,-3 17-16,2-8 16,4 15-16,13 9 15,9 11-15,-3 7 16,-25-34-16,30 39 0,5 5 15,4 11-15,-4 1 16,0 6-16,0-13 16,-6 3-16,-4-3 0,1-8 15,-5-4-15,-21-37 16,20 41-16,8-11 16,-28-30-16,35 28 15,2-5-15,8-16 0,0-14 16,-6-10-16,2-2 15</inkml:trace>
          <inkml:trace contextRef="#ctx0" brushRef="#br0" timeOffset="579.08">3923 461 0,'6'0'0,"15"-9"0,12 3 0,12-8 16,17 5-16,2 2 16,6 0-16,3 0 15,4 3-15,-3-7 16,-2 5-16,-72 6 0</inkml:trace>
          <inkml:trace contextRef="#ctx0" brushRef="#br0" timeOffset="359.28">4169 108 0,'0'0'16,"0"0"-16,0 0 15,0 3-15,1 8 0,-2 22 16,1 4-16,6 8 16,3 6-16,-3 0 15,-1 1-15,-8 2 0,0-2 16,-6 2-16,6 2 15,3-56-15,-3 54 16,3 2-16,0-56 16,-4 54-16,3-4 15,1-50-15,-4 44 0,4-44 16,-1 32-16,1-32 16,-4 22-16,3-22 15,-6-13-15,5-16 16</inkml:trace>
          <inkml:trace contextRef="#ctx0" brushRef="#br0" timeOffset="4509.33">5149 239 0,'5'-8'0,"-5"8"16,3-15-16,-3 15 15,3-18-15,-3 18 16,7-20-16,-7 20 0,7-22 16,-7 22-16,13-19 15,-13 19-15,18-18 16,-18 18-16,22-9 16,7-3-16,-29 12 15,35-5-15,0 12 0,5 6 16,-40-13-16,37 19 15,-9 11-15,-11 3 16,-17-33-16,5 41 0,-12-1 16,-10 4-16,-4-7 15,21-37-15,-27 32 16,-1-1-16,-9-2 16,37-29-16,-40 21 0,40-21 15,-34 16-15,34-16 16,-30 10-16,30-10 15,-18 6-15,18-6 16,-10 2-16,10-2 0,-2-2 16,17 1-16,-15 1 15,25-4-15,9 4 0,6 7 16,-40-7-16,45 11 16,0 9-16,5 5 15,-3 13-15,-5 0 16,-5 5-16,-9-3 15,-3 4-15,-10 0 0,-15-44 16,12 38-16,-10 3 16,-2-41-16,-11 38 15,-9-11-15,-15-6 0,-5-6 16,-10-14-16,0-6 31,5-5-31,0-4 0,8-5 16,2-4-16,-6-8 15,1-6-15,7-3 16</inkml:trace>
          <inkml:trace contextRef="#ctx0" brushRef="#br0" timeOffset="-2750.52">868 0 0,'-4'1'15,"-9"14"-15,-6-1 0,-4 9 16,-7 5-16,-10 4 15,-2 5-15,-5-3 16,-1 7-16,-4-7 16,-2 6-16,-3 5 0,-3-6 15,3-5-15,-5 6 16,9-11-16,4-7 16,6-4-16,43-18 15,-37 9-15,7-7 0,30-2 16,-22-9-16,7-10 15,10-15-15,4-3 16,-3-3-16,9-5 16,0-2-16,9 4 0,-4 5 15,-10 38-15,15-41 16,8 8-16,-23 33 16,25-30-16,0 7 15,-25 23-15,27-13 0,-2 7 16,-25 6-16,25 0 15,0 16-15,5 16 16,-4 4-16,9 14 0,-4 2 16,6 5-16,2 2 15,2-1-15,11 7 16,2 2-16,-1-8 0,4-1 16,-2 1-16,-11-3 15,6-10-15,-5-1 16,-1-8-16,-4-11 0,-40-26 15</inkml:trace>
          <inkml:trace contextRef="#ctx0" brushRef="#br0" timeOffset="-1702">1240 640 0,'0'0'0,"0"0"0,0 0 15,0 0-15,0 0 16,0 7-16,0 9 15,0 13-15,4 1 0,-4 10 16,5 1-16,-5 6 16,6 9-16,-2-5 15,-1 4-15,2-3 16,-6 3-16,-5-1 16,8-2-16,-2-5 0,-3-1 15,6 1-15,-3-47 16,0 44-16,0-44 0,0 36 15,0-36-15,4 27 0,-4-27 16,5 14-16,0-19 16,6-15-16,3-14 15,6-7-15</inkml:trace>
          <inkml:trace contextRef="#ctx0" brushRef="#br0" timeOffset="-1373.01">1814 524 0,'0'0'15,"12"-7"-15,13 1 16,13-4-16,7 4 16,6 6-16,5 2 0,0 10 15,-1-1-15,-10 4 16,-45-15-16</inkml:trace>
          <inkml:trace contextRef="#ctx0" brushRef="#br0" timeOffset="-1185.36">1996 855 0,'27'-5'0,"15"5"16,6 0-16,9-3 16,7 5-16,3-4 0,-5-6 15,-2-3-15</inkml:trace>
        </inkml:traceGroup>
        <inkml:traceGroup>
          <inkml:annotationXML>
            <emma:emma xmlns:emma="http://www.w3.org/2003/04/emma" version="1.0">
              <emma:interpretation id="{D4E112AC-A959-4CB4-9ABA-B8D0648D296A}" emma:medium="tactile" emma:mode="ink">
                <msink:context xmlns:msink="http://schemas.microsoft.com/ink/2010/main" type="inkWord" rotatedBoundingBox="11905,5517 13991,5530 13980,7280 11893,7267"/>
              </emma:interpretation>
              <emma:one-of disjunction-type="recognition" id="oneOf1">
                <emma:interpretation id="interp1" emma:lang="" emma:confidence="1">
                  <emma:literal/>
                </emma:interpretation>
              </emma:one-of>
            </emma:emma>
          </inkml:annotationXML>
          <inkml:trace contextRef="#ctx0" brushRef="#br0" timeOffset="7862.56">10302 1115 0,'0'0'0,"0"2"15,0-2-15,0 0 0,0 0 16,0 0-16,0 0 16,0-2-16,0 2 15,0 2-15,0-2 16,2 7-16,3 13 0,0 9 16,-6 16-16,-3 0 15,8 0-15,-1 2 16,4-2-16,-1 4 0,1-3 15,-7-4-15,0-2 16,0-40-16,2 42 16,3-8-16,-5-34 15,6 34-15,-6-34 0,9 34 16,-9-34-16,5 23 16,1-18-16,-2-21 15,2-7-15</inkml:trace>
          <inkml:trace contextRef="#ctx0" brushRef="#br0" timeOffset="8248.09">10823 742 0,'0'0'0,"3"0"16,15 2-16,-18-2 16,32 0-16,10-2 0,21 0 15,8 7-15,-6 0 16,0 3-16,0 0 16,-11-5-16,-6 8 0,1-4 15,-49-7-15,42 11 16,-42-11-16</inkml:trace>
          <inkml:trace contextRef="#ctx0" brushRef="#br0" timeOffset="8409.1">11077 1036 0,'6'0'0,"18"4"0,8-3 15,11-1-15,12-3 16,12 5-16,0-7 16,12 2-16</inkml:trace>
          <inkml:trace contextRef="#ctx0" brushRef="#br0" timeOffset="7274.27">9369 155 0,'2'-7'0,"8"-15"16,-10 22-16,18-33 15,11 3-15,21-3 16,2 10-16,6 14 0,3 5 15,1 15-15,-11 7 16,0 5-16,-8 3 16,-6 8-16,-37-34 15,30 34-15,-13 6 0,-14-1 16,-16-4-16,-11-6 16,-6 5-16,30-34 0,-38 23 15,38-23-15,-31 20 16,31-20-16,-33 15 15,33-15-15,-23 11 16,23-11-16,-14 1 0,13 3 16,11-2-16,18 3 15,7-1-15,7-1 16,5 6-16,0 7 0,-2-1 16,12 4-16,-4 12 0,-11 0 15,-4-4-15,-38-27 16,27 30-16,-8-1 15,-11 4-15,-15-1 16,7-32-16,-18 33 16,-7-8-16,-25 3 0,-2-10 31,0-8-31,-7-3 16,8-2-16,51-5 0,-46 2 15,1-2-15,45 0 16,-42-7-16,42 7 15,-33-6-15,15-1 16,18 3-16,13 5 0</inkml:trace>
          <inkml:trace contextRef="#ctx0" brushRef="#br0" timeOffset="6704.63">9470 41 0,'0'0'0,"1"0"15,4 7-15,0 8 0,4 4 16,1 15-16,0 12 16,2 2-16,-2 14 0,6 8 15,-7 2-15,-1 5 16,7 4-16,-5 6 16,-7-2-16,-1 0 15,-4-10-15,4 1 16,-4-5-16,1-7 0,-3-10 15,1-5-15,3-49 16,-5 40-16,5-40 0,0 36 16,0-13-16,2-28 15,-2-12-15,3-23 16,-3-7-16,-3 3 0,-4-9 16</inkml:trace>
        </inkml:traceGroup>
        <inkml:traceGroup>
          <inkml:annotationXML>
            <emma:emma xmlns:emma="http://www.w3.org/2003/04/emma" version="1.0">
              <emma:interpretation id="{4417537A-DE96-42CE-8EA0-C31C71E68A18}" emma:medium="tactile" emma:mode="ink">
                <msink:context xmlns:msink="http://schemas.microsoft.com/ink/2010/main" type="inkWord" rotatedBoundingBox="14796,5416 20542,5453 20531,7229 14785,7193"/>
              </emma:interpretation>
              <emma:one-of disjunction-type="recognition" id="oneOf2">
                <emma:interpretation id="interp2" emma:lang="" emma:confidence="1">
                  <emma:literal/>
                </emma:interpretation>
              </emma:one-of>
            </emma:emma>
          </inkml:annotationXML>
          <inkml:trace contextRef="#ctx0" brushRef="#br0" timeOffset="11207.4">13196 623 0,'8'0'15,"12"-7"-15,18-2 16,14 3-16,18-3 16,7 0-16,9 8 0,2 1 15,9-4-15,-5-2 16,-1-8-16,-6 5 16,-5 3-16</inkml:trace>
          <inkml:trace contextRef="#ctx0" brushRef="#br0" timeOffset="10972.94">13565 216 0,'0'0'0,"0"2"16,0-2-16,0 3 0,0 7 0,-5 13 15,10 7-15,-5-30 16,5 38-16,0 7 0,0 15 16,0-2-16,5-1 15,-3 6-15,1 0 16,1-2-16,-3-3 0,-6-58 15,9 62-15,-4-4 16,-4 2-16,3-7 16,-4-53-16,6 47 15,-6-47-15,7 37 0,-7-37 16,10 29-16,2-16 16,-12-13-16,15-4 15,-8-17-15</inkml:trace>
          <inkml:trace contextRef="#ctx0" brushRef="#br0" timeOffset="11762.53">14823-92 0,'-10'5'15,"-12"12"-15,-8 7 16,-7 7-16,-10 7 16,5 21-16,7-3 0,2 9 15,3 5-15,6 10 16,9-3-16,2 10 15,8-4-15,3 4 0,9-6 16,10 0-16,6-4 16,4-2-16,6-7 15,9-8 1,-2-9-16,2-6 0,1-9 16,3-8-16,2-17 15,-3-11-15,-3-11 16,-4-17-16,-7-2 15,-1-10-15</inkml:trace>
          <inkml:trace contextRef="#ctx0" brushRef="#br0" timeOffset="10415.53">12259 306 0,'2'-9'15,"11"-7"-15,19-6 16,3 4-16,8 6 0,3 12 16,5 7-16,-5 7 15,2 12-15,-1 0 16,-2 3-16,-15 10 0,-15 1 16,-15-40-16,5 38 15,-13 0-15,-9 0 16,-10-11-16,27-27 15,-23 32-15,1-3 0,22-29 16,-25 27-16,25-27 16,-15 16-16,15-16 15,-8 9-15,3-3 16,5-6-16,10 4 0,12-2 16,13 1-16,0 5 15,12 7-15,-47-15 16,50 16-16,0 0 0,-2 7 15,-48-23-15,42 27 16,-7-1-16,-35-26 16,25 35-16,-11-3 15,-14-32-15,0 30 0,-12 3 16,-15-4-16,-13-10 16,0-2-16,40-17 15,-50 9-15,-2-6 16,-5-4-1,0-3-15,57 4 16,-51-12-16,51 12 16,-41-18-16,6-7 0,35 25 15</inkml:trace>
          <inkml:trace contextRef="#ctx0" brushRef="#br0" timeOffset="9851.08">12359 320 0,'0'0'0,"0"0"15,2 13-15,-5 16 0,4 29 16,-1 8-16,4 12 16,-4-1-16,-4 10 15,-2-6-15,-3 4 0,3 9 16,1-5-16,1 0 15,-1 3-15,5-8 16,0-6-16,9-13 0,-9-8 16,0-57-16,0 51 15,0-51-15,6 41 16,1-14-16,0-19 16,3-24-16,0-10 0,-4-19 15,-6-17-15</inkml:trace>
          <inkml:trace contextRef="#ctx0" brushRef="#br0" timeOffset="12317.9">14948 371 0,'0'0'0,"0"0"16,5 5-16,0 17 0,10 10 15,-1 5-15,1 8 16,6 7-16,1-5 16,-5 1-16,0-1 15,1-6-15,-18-41 0,7 44 16,-7-44-16,6 38 15,-6-38-15,4 32 16,-4-32-16,1 22 16,-1-15-16,-5-22 0,5-15 15,-1-8-15,-8-9 16,4-2-16,5-4 16,0 53-16,-3-55 0,0-4 15,9-10-15,-6 69 0,9-58 16,-3 8-16,-6 50 15,17-54-15,10 17 16,-27 37-16,30-28 0,8 12 31,2 16-31,-4 11 0,4 5 16,-7 9-16,2 4 16,-3 7-16,0 4 15,-7 3-15,0 4 0,-8 1 16,-4 2-16,0-4 15,1 2-15,-14-48 16,13 39-16,-3 2 0,-10-41 16,15 45-16,0-7 15,-15-38-15,19 32 0,-19-32 16,22 24-16</inkml:trace>
          <inkml:trace contextRef="#ctx0" brushRef="#br0" timeOffset="12609.33">15985 590 0,'17'0'0,"9"-7"15,15 6-15,7-4 0,11 2 16,-3 1-16,1-4 0,2 4 16,1 2-16,-7-4 15,-2 4-15,-6-5 16,-45 5-16,38-6 0,-6 0 16,-32 6-16,28-13 15,-17-2-15</inkml:trace>
          <inkml:trace contextRef="#ctx0" brushRef="#br0" timeOffset="13815.94">16951 189 0,'0'0'0,"2"-5"0,-2 5 15,7-13-15,5-7 16,6-4-16,5 5 0,4 3 15,-27 16-15,32-11 16,5 7-16,-37 4 16,41 5-16,0 1 15,-41-6-15,40 22 0,-8 3 16,-2 7-16,-17 9 31,-6 1-31,-7-42 0,-2 40 16,-6-2-16,-11-6 0,19-32 15,-23 27-15,-1-4 16,24-23-16,-31 23 16,31-23-16,-27 16 0,27-16 15,-27 15-15,27-15 0,-17 8 16,17-8-16,-8 2 16,15-1-16,-7-1 15,18 0-15,17 5 16,5 5-16,4 8 0,1 0 15,-3-1-15,-9 7 16,2 7-16,-5 3 16,1 4-16,-31-38 15,25 40 1,-10 7-16,-12-1 0,-11-10 16,-11-5-16,19-31 15,-30 29-15,-3-8 16,-12-6-16,-1-4 0,3-8 15,-6-10-15,6-2 16,6-4-16,37 13 16,-42-18-16,4-9 0,1-12 15,4-1-15,33 40 16,-24-51-16</inkml:trace>
          <inkml:trace contextRef="#ctx0" brushRef="#br0" timeOffset="14101.07">17604 69 0,'25'26'0,"20"10"0,2 13 15,5 12-15,-6 4 0,0 9 16,-8 10-16,2 12 16,-8-1-16,-17 8 0,-3-6 15,-14 1-15,-10-5 16,-13-6-16,-23-6 16,-18-12-16,-27-21 0</inkml:trace>
        </inkml:traceGroup>
      </inkml:traceGroup>
    </inkml:traceGroup>
    <inkml:traceGroup>
      <inkml:annotationXML>
        <emma:emma xmlns:emma="http://www.w3.org/2003/04/emma" version="1.0">
          <emma:interpretation id="{924B1CA6-C5D8-42FA-BAA4-8A36154F88A9}" emma:medium="tactile" emma:mode="ink">
            <msink:context xmlns:msink="http://schemas.microsoft.com/ink/2010/main" type="paragraph" rotatedBoundingBox="4712,6825 29411,7128 29387,9137 4687,8834" alignmentLevel="2"/>
          </emma:interpretation>
        </emma:emma>
      </inkml:annotationXML>
      <inkml:traceGroup>
        <inkml:annotationXML>
          <emma:emma xmlns:emma="http://www.w3.org/2003/04/emma" version="1.0">
            <emma:interpretation id="{BA93582E-ABAE-454C-88F9-496880DFB92A}" emma:medium="tactile" emma:mode="ink">
              <msink:context xmlns:msink="http://schemas.microsoft.com/ink/2010/main" type="line" rotatedBoundingBox="4712,6825 29411,7128 29387,9137 4687,8834"/>
            </emma:interpretation>
          </emma:emma>
        </inkml:annotationXML>
        <inkml:traceGroup>
          <inkml:annotationXML>
            <emma:emma xmlns:emma="http://www.w3.org/2003/04/emma" version="1.0">
              <emma:interpretation id="{EC5CFE41-8728-4BC0-A0D4-FBD1ED190DEB}" emma:medium="tactile" emma:mode="ink">
                <msink:context xmlns:msink="http://schemas.microsoft.com/ink/2010/main" type="inkWord" rotatedBoundingBox="4710,6970 10977,7047 10964,8118 4697,8041"/>
              </emma:interpretation>
              <emma:one-of disjunction-type="recognition" id="oneOf3">
                <emma:interpretation id="interp3" emma:lang="" emma:confidence="1">
                  <emma:literal/>
                </emma:interpretation>
              </emma:one-of>
            </emma:emma>
          </inkml:annotationXML>
          <inkml:trace contextRef="#ctx0" brushRef="#br0" timeOffset="22839.62">4797 2025 0,'0'0'16,"0"-3"-16,5-7 15,10-2-15,9-2 16,9 3-16,17 7 0,9 8 16,5-1-16,2 8 15,3 0-15,-4 0 16,0-5-16,-4-3 0,-11-1 16,-50-2-16,47 0 15</inkml:trace>
          <inkml:trace contextRef="#ctx0" brushRef="#br0" timeOffset="22636.38">5020 1577 0,'1'1'15,"6"8"-15,5 10 16,3 15-16,-3 8 0,-1 7 15,1 5-15,-2-1 16,-2 6-16,4 3 16,3-3-16,0 5 0,2-2 15,-7-4-15,2-6 16,-1-7-16,-11-45 16,10 47-16,-10-47 15,12 38-15,-12-38 0,10 32 16,-8-14-16,-2-18 15,-2 0-15,-10-13 16,12 13-16</inkml:trace>
          <inkml:trace contextRef="#ctx0" brushRef="#br0" timeOffset="23402.12">5491 1785 0,'0'0'0,"4"-11"15,4-6-15,-8 17 16,17-22-16,10 2 0,6 4 15,5 9-15,-38 7 16,41-2-16,-1 5 16,7 14-16,-12 6 15,-35-23-15,33 33 0,-8 8 16,-25-41-16,17 43 16,-12 6-16,-5-49 15,-7 48-15,-9-6 16,-6-6-16,22-36 0,-29 27 15,29-27-15,-30 22 16,30-22-16,-25 16 0,25-16 16,-18 7-16,18-7 15,-9 7-15,14-5 16,-5-2-16,26 0 16,7 3-16,14 9 15,-2 2-15,-45-14 0,47 21 16,-7 1-16,0 8 15,-5 2-15,-8 2 16,-7 2-16,-5 0 16,-15-36-16,10 35 0,-15-4 15,5-31-15,-25 33 16,-10-10-16,-19-8 16,-6-10-16,2-7 15,9-6-15,-4-5 0,53 13 16,-49-16-16,7-6 15,42 22-15,-35-28 0,7-6 16,9-8-16</inkml:trace>
          <inkml:trace contextRef="#ctx0" brushRef="#br0" timeOffset="23760.37">6401 1813 0,'13'0'0,"9"1"16,17 6-16,11 4 15,0 6-15,0-5 0,-1 2 16,-6-1-16,-43-13 15,37 14-15,-37-14 16</inkml:trace>
          <inkml:trace contextRef="#ctx0" brushRef="#br0" timeOffset="23951.06">6483 2140 0,'2'0'0,"11"5"16,-13-5-16,27-5 16,15 2-16,18-1 15,7-2-15,-7 1 0,3-8 16,-63 13-16,59-14 16,-11-6-16</inkml:trace>
          <inkml:trace contextRef="#ctx0" brushRef="#br0" timeOffset="20635.89">2170 1873 0,'0'0'0,"0"0"16,0 0-16,0 2 31,0-2-31,0 1 16,0-1-16,4 0 0,7 0 15,19 0-15,2-1 16,8 1-16,2 1 16,8 1-16,-50-2 15,50 1-15,6 4 0,-1 5 16,-2 2-16,-53-12 15,45 11-15,-45-11 0,36 9 16</inkml:trace>
          <inkml:trace contextRef="#ctx0" brushRef="#br0" timeOffset="20833.39">2217 2138 0,'0'0'0,"7"2"0,9 2 16,20-3-16,0-1 16,13 3-16,9-3 0,8 1 15,4 5-15,2-8 16,0-2-16,-72 4 16,70-3-16</inkml:trace>
          <inkml:trace contextRef="#ctx0" brushRef="#br0" timeOffset="21501.98">3297 1692 0,'4'-8'0,"2"-7"15,-6 15-15,20-17 16,7 2-16,15 8 15,-4 2-15,3 16 16,-5 1-16,6 8 0,-8 5 16,-6 10-16,-3 0 15,-10 0-15,-15 3 16,-5-2-16,-10-2 0,-13-5 16,-7-2-16,-2-2 15,-3-7-15,3-1 16,0-1-16,37-16 0,-33 8 15,33-8-15,-29 10 16,29-10-16,-17 3 16,14 2-16,15-3 15,8 2-15,-20-4 16,32 2-16,8 7 0,7 3 16,3 6-16,-5 3 15,-3 2-15,-9-1 16,-3 9-16,-3 0 15,-9 2-15,-1 5 0,-17-38 16,0 41-16,-10-5 16,-13 2-16,-6-1 0,-9-9 15,3-9-15,35-19 16,-39 15-16,-3-9 16,42-6-16,-40 0 15,40 0-15,-33-10 0,-1-14 16,8-11-16</inkml:trace>
          <inkml:trace contextRef="#ctx0" brushRef="#br0" timeOffset="21659.62">3869 2023 0,'0'0'0,"10"0"16,5-6-16,-15 6 0,20-6 16,-20 6-16</inkml:trace>
          <inkml:trace contextRef="#ctx0" brushRef="#br0" timeOffset="22276.42">4558 1838 0,'0'0'0,"2"-20"0,-7-7 15,-17-14-15,2-1 16,-15 2-16,-4 8 0,-6 7 15,0 7-15,-5 5 16,7 7-16,1 9 16,42-3-16,-39 5 15,9 6-15,7 7 16,4 7-16,18 7 0,4 6 0,9 11 16,14-1-16,16 10 15,2 3-15,11-1 16,5 3-16,-1-2 15,-2 2-15,-4-2 16,-8 1-16,-8-8 0,-4-13 16,-33-41-16,24 43 15,-17-5-15,-7-38 16,-9 36-16,-11-12 0,20-24 16,-38 13-16,-13-12 0,-10-19 15,0-10-15,8-1 16,9-5-16,4-5 15,14 0-15,4-3 16,7 1-16,3-2 0,10-6 16,11 2-16,-3 4 15,13-4-15,6 6 0,-3 3 16,9 2-16,1-1 16,0 5-16,-4 2 15,-28 30 1,30-32-16,-4 6 15,-26 26-15,28-21 0,-28 21 16,22-19-16,-22 19 16</inkml:trace>
          <inkml:trace contextRef="#ctx0" brushRef="#br0" timeOffset="24469.19">7430 1618 0,'0'0'16,"-2"-4"-16,2 4 15,-3-3-15,-9-2 0,-8 5 16,-9 6-16,29-6 16,-31 15-16,-5 8 15,-2 17-15,5 3 0,-1 11 16,12-3-16,6 1 16,2 0-16,3 0 15,9 0-15,7-1 16,10 0-16,10-6 0,5 2 15,7-6-15,5-5 16,-1-6-16,-4-8 16,-37-22-16,44 11 15,1-8-15,-45-3 16,40-7-16,-3-5 0,-10-15 16,-9-5-16,-15-3 15,-4-3-15,-14-2 0,-5 3 16,-11 3-16,31 34 15,-36-35-15,-6 5 16,-3 1-16,0 2 0,45 27 16,-46-18-16,5 7 15,41 11-15,-41-4 16,13 8-16,28-4 0,-15 16 16,15-16-16,0 18 15</inkml:trace>
          <inkml:trace contextRef="#ctx0" brushRef="#br0" timeOffset="24657.7">7660 2050 0,'2'0'0,"5"-10"0,-7 10 16,11-20-16,9 1 16</inkml:trace>
          <inkml:trace contextRef="#ctx0" brushRef="#br0" timeOffset="25302.39">8323 1812 0,'1'-5'0,"3"-15"0,-4 20 15,-11-25-15,-7-4 16,-10-9-16,-6 6 0,34 32 15,-43-27-15,-2 9 16,45 18-16,-54-13 16,1 13-16,53 0 15,-52 13-15,13 10 0,9 13 16,15 4-16,17 11 16,18-5-16,3 8 15,9-2-15,10 6 0,5 2 16,-11-1-16,20-1 15,-6 5-15,-3-4 16,3-5-16,-50-54 16,42 56-16,-7-4 0,-35-52 15,25 49-15,-25-49 16,17 42-16,-17-8 0,0-34 16,-17 21-16,-7-13 15,-14-14-15,1-9 16,-3-2-16,40 17 15,-37-22-15,4 1 0,6-6 16,4-6-16,23 33 16,-10-29-16,6-7 15,9 0-15,5-9 0,-1 4 16,6-6-16,0 0 16,0 0-16,2 2 15,-4-4-15,-1 1 0,-4 2 16,-6-6-16,-2-4 15,-5 2-15,-12-3 0,-7 3 16,-2-3-16,-4 10 16,1 7-16</inkml:trace>
        </inkml:traceGroup>
        <inkml:traceGroup>
          <inkml:annotationXML>
            <emma:emma xmlns:emma="http://www.w3.org/2003/04/emma" version="1.0">
              <emma:interpretation id="{E3B1704E-2976-436C-855D-27246E9422B5}" emma:medium="tactile" emma:mode="ink">
                <msink:context xmlns:msink="http://schemas.microsoft.com/ink/2010/main" type="inkWord" rotatedBoundingBox="14059,7393 15990,7417 15971,8972 14040,8948"/>
              </emma:interpretation>
              <emma:one-of disjunction-type="recognition" id="oneOf4">
                <emma:interpretation id="interp4" emma:lang="" emma:confidence="1">
                  <emma:literal/>
                </emma:interpretation>
              </emma:one-of>
            </emma:emma>
          </inkml:annotationXML>
          <inkml:trace contextRef="#ctx0" brushRef="#br0" timeOffset="27993.72">12649 2831 0,'0'0'0,"5"0"16,-5 0-16,3 1 16,4 14-16,-7-15 15,5 32-15,1 9 16,-1 9-16,-1 8 15,-1-5-15,-3-4 0,0 1 16,0-7-16,0-43 0,2 47 16,1 0-16,-3-47 31,0 41-31,0-41 0,7 38 16,1-7-16,-8-31 15,19 11-15,1-10 16,-20-1-16,25-12 0,-5-17 15</inkml:trace>
          <inkml:trace contextRef="#ctx0" brushRef="#br0" timeOffset="28228.08">12928 2415 0,'15'-5'16,"13"4"-16,28 4 16,4 8-16,8-6 0,-6 8 15,-62-13-15</inkml:trace>
          <inkml:trace contextRef="#ctx0" brushRef="#br0" timeOffset="28415.49">13185 2760 0,'11'2'15,"17"-2"-15,19 0 0,3 1 16,10-1-16,4-3 16,-64 3-16</inkml:trace>
          <inkml:trace contextRef="#ctx0" brushRef="#br0" timeOffset="27518.71">11522 2056 0,'0'0'0,"13"-29"0,5-9 16,19-4-16,8 10 15,7 8-15,5 9 0,-3 11 16,6 5-16,3 14 16,-1 5-16,-10 13 15,-9 1-15,-14 2 0,-29-36 16,22 35-16,-17 5 16,-15 1-16,-14 5 15,-1-8-15,-10-1 0,0-8 16,35-29-16,-35 26 15,35-26-15,-32 18 16,32-18-16,-32 16 16,32-16-16,-20 14 0,17 2 15,3-16-15,22 24 16,13 0-16,16-6 16,6-1-16,9 3 0,-13 0 15,-3 2-15,2 7 16,-52-29-16,45 26 15,-45-26-15,35 26 0,-10 0 16,-25-26-16,12 28 16,-20-5-16,8-23 15,-32 18-15,-11-5 16,-8-4-16,-4-9 0,2 0 16,53 0-16,-45-4 15,6-1-15,39 5 16,-38-8-16,38 8 0,-27-11 15,12 5-15,15 6 16</inkml:trace>
          <inkml:trace contextRef="#ctx0" brushRef="#br0" timeOffset="26994.87">11692 2126 0,'0'0'0,"5"1"0,-1 10 15,-4-11-15,3 39 16,-3 8-16,2 24 0,-2 1 16,1 4-16,1-5 15,5 6-15,-4-7 0,2 9 16,0-14-1,-3 2-15,-2-1 0,3-4 0,-3-62 16,2 52-16,-2-5 16,0-47-16,3 39 31,4-13-31,-4-17 0,-3-18 16,3-13-16,1-11 15,-4 33-15,0-42 16,0-14-16</inkml:trace>
        </inkml:traceGroup>
        <inkml:traceGroup>
          <inkml:annotationXML>
            <emma:emma xmlns:emma="http://www.w3.org/2003/04/emma" version="1.0">
              <emma:interpretation id="{EDBAD0E6-31C7-4CF4-A746-7DE54DF42779}" emma:medium="tactile" emma:mode="ink">
                <msink:context xmlns:msink="http://schemas.microsoft.com/ink/2010/main" type="inkWord" rotatedBoundingBox="16654,7204 23656,7290 23638,8689 16637,8603"/>
              </emma:interpretation>
              <emma:one-of disjunction-type="recognition" id="oneOf5">
                <emma:interpretation id="interp5" emma:lang="" emma:confidence="1">
                  <emma:literal/>
                </emma:interpretation>
              </emma:one-of>
            </emma:emma>
          </inkml:annotationXML>
          <inkml:trace contextRef="#ctx0" brushRef="#br0" timeOffset="31722.12">16149 2409 0,'0'0'0,"0"-5"0,0 5 15,-2-11-15,9-2 16,15-5-16,9 2 16,8 5-16,8 4 0,3 7 15,12 0-15,3 1 16,3-1-16,1 8 16,-4-3-16,-10 4 0,-1-9 15</inkml:trace>
          <inkml:trace contextRef="#ctx0" brushRef="#br0" timeOffset="31550.23">16385 2018 0,'0'0'0,"1"0"15,-1 0-15,0 4 16,0-4 0,4 1-16,2 8 0,1 10 15,-7-19-15,5 30 0,3 4 16,-3 12-16,-5 4 15,0 0-15,5 2 16,4 2-16,-4-6 16,-2-1-16,5 3 15,-1 2-15,2-9 0,-3 6 16,-6-49-16,5 44 16,-5-44-16,4 40 15,-4-40-15,5 36 0,-5-36 16,1 27-16,-1-27 15,5 11-15,-11-12 16,-3-14-16,-6-9 0,-2-5 16,-1-6-16,5-1 0</inkml:trace>
          <inkml:trace contextRef="#ctx0" brushRef="#br0" timeOffset="29883.86">14433 2237 0,'0'0'0,"-5"-16"0,5 16 16,-8-25-16,8 25 15,-10-23-15,-10-2 16,20 25-16,-26-16 0,-5 6 16,31 10-16,-34-3 15,-3 6-15,37-3 16,-38 23-16,5 6 0,6 6 16,0 4-16,27-39 15,-15 42-15,5-3 16,10-1-16,12-5 0,-12-33 15,16 31-15,-16-31 16,27 31-16,8-8 16,0-11-16,-35-12 0,39 7 15,-2-18-15,-2-4 16,-5-11-16,-5 2 16,-5-5-16,-5-5 15,-15 34-15,10-34 0,-3-2 16,-7 36-16,1-43 15,-1 43-15,-8-39 16,8 39-16,-10-28 16,10 28-16,-8-19 0,8 19 15,-7-11-15,-1 12 16,-1 20-16,9-21 16,-1 31-16,-1 9 0,-5 18 15,11-2-15,-4 5 16,3-5-16,5 6 15,1-3-15,-1-5 0,-6 2 16,3 2-16,-2-10 16,0-1-16,2-4 15,-5-43-15,12 40 16,-12-40-16,15 34 0,-15-34 16,15 34-16,-15-34 15,14 16-15,-3-19 16,6-19-16,0-13 0,-12-11 31</inkml:trace>
          <inkml:trace contextRef="#ctx0" brushRef="#br0" timeOffset="30199.92">14707 2115 0,'0'0'0,"0"0"0,2 4 16,-2-4-16,0 8 15,0 10-15,7 17 16,-4 9-16,7 9 0,-2 7 16,1 3-16,1-1 15,0 2-15,-2-1 16,-1-5-16,-2-5 0,0-5 15,-5-48-15,-3 49 16,3-49-16,3 42 16,-3-42-16,7 39 15,3-15-15,-10-24 0,16 6 16,3-12-16,-4-18 16,-15 24-16</inkml:trace>
          <inkml:trace contextRef="#ctx0" brushRef="#br0" timeOffset="30340.58">15005 2600 0,'0'0'0,"3"-5"0,-3 5 15,4-10-15,-4 10 16,6-12-16,3-5 0,-9 17 16,20-14-16,-20 14 15</inkml:trace>
          <inkml:trace contextRef="#ctx0" brushRef="#br0" timeOffset="30828.99">15386 2305 0,'7'-8'0,"5"-12"16,4 4-16,13-2 0,-29 18 16,30-9-16,2 7 15,4 4-15,-4 7 16,-5 13-16,3-3 0,-8 9 16,-2 2-16,-2 8 15,-8-6-15,-13 12 31,-5-3-31,-9 3 0,-5-3 16,-10-1-16,-3 2 16,0-2-16,7-2 0,-6-11 15,34-27-15,-32 28 16,32-28-16,-31 21 16,31-21-16,-22 20 15,12-8-15,18 8 0,17-7 16,10-6-16,11 4 0,0-11 15,5 0-15,11 0 16,-62 0-16,65 0 16,-5-6-16,8 1 0,-68 5 15,69-4-15,-69 4 16,62-7-16</inkml:trace>
          <inkml:trace contextRef="#ctx0" brushRef="#br0" timeOffset="32231.97">17480 1721 0,'-7'5'0,"-10"2"0,-3 7 15,-5 5-15,-1 11 16,-3 6-16,-4 5 0,4 14 16,-1 6-16,7-4 15,-2 10-15,5 4 16,13 1-16,5 3 15,2 4-15,0 8 16,12-12-16,8 1 0,3-5 16,6-6-16,3-7 15,6-6 1,2-10-16,4-5 0,-4-12 16,-40-25-16,45 11 15,0-11-15</inkml:trace>
          <inkml:trace contextRef="#ctx0" brushRef="#br0" timeOffset="32528.94">17569 2148 0,'0'0'0,"1"0"16,-1 0-16,0 1 0,5 17 16,5 18-16,5 9 15,-1 6-15,1 10 16,1 6-16,-2-4 16,3-5-16,-2 1 0,-5-7 15,0-7-15,-10-45 16,10 44-16,-10-44 15,13 43-15,-13-43 16,12 32-16,8-16 0</inkml:trace>
          <inkml:trace contextRef="#ctx0" brushRef="#br0" timeOffset="33010.1">18022 2283 0,'0'0'0,"0"0"0,-2 0 16,-5 7-16,-8 15 16,2 6-16,1 7 15,4 2-15,8 12 16,0-8-16,0-2 0,5 7 15,0-4-15,5-2 16,2-5-16,6-7 16,-18-28-16,28 23 15,4-2-15,2-6 0,4-4 16,-1-10-16,-4-12 16,-1-2-16,-2-6 0,-10-9 0,-6-5 15,-4-3-15,-7-4 16,-3 0-16,-3-1 15,-11 3-15,-7-3 16,-8 12-16,-3 0 0,-4 2 31,36 27-31,-34-27 0,-4 4 16,38 23-16,-42-16 16,3 4-16,39 12 15,-40-1-15,40 1 16,-26 11-16,17 3 0,9-14 15,22 22-15</inkml:trace>
          <inkml:trace contextRef="#ctx0" brushRef="#br0" timeOffset="33506.18">18595 2213 0,'0'0'16,"-3"0"-16,-2 0 15,-10 3-15,15-3 0,-18 8 16,1 16-16,0 12 16,4 4-16,8 3 0,1 8 15,9-4-15,0 0 16,10 1-16,0-1 15,-1-2-15,1-2 16,13-5-16,-1-7 0,1 0 16,8-12-16,0-6 0,-2-1 15,1-10-15,-35-2 16,35-2-16,2-11 0,-2-8 16,-3-6-16,-10-6 0,-7-9 15,-9 0-15,-6 0 16,-8-5-16,0 1 15,-9-1-15,-5-1 16,2 3-16,-12 5 0,-3-1 16,2 2-16,-1 5 15,1 10-15,33 24 16,-35-24-16,35 24 16,-37-15-16,37 15 0,-37-7 15,37 7-15,-25 11 16,15 14-16,10-25 15</inkml:trace>
          <inkml:trace contextRef="#ctx0" brushRef="#br0" timeOffset="33836.64">19360 2425 0,'20'-5'0,"6"-6"15,11 6 1,2 1-1,6 3-15,7 0 0,1-3 16,-3-1-16,-50 5 16,52-6-16,-5-1 0,-47 7 15,52-7-15,-52 7 16,48-2-16,-48 2 16,47-3-16,-47 3 0,37-6 15</inkml:trace>
          <inkml:trace contextRef="#ctx0" brushRef="#br0" timeOffset="34606.5">20149 1980 0,'0'0'0,"17"-9"0,3-2 16,5 0-16,5 8 0,-30 3 31,32-2-31,1 2 15,9 9-15,-5 7 0,-37-16 16,28 20-16,-3 7 16,-25-27-16,24 35 15,-14 6-15,-10-41 0,-2 38 16,-3 3-16,5-41 16,-17 38-16,-8-4 15,25-34-15,-35 38 0,35-38 16,-27 25-16,27-25 15,-25 25-15,15-1 16,12 5-16,-2-29 16,18 28-16,11 1 0,9 8 15,6-7-15,2 3 16,-7 3-16,-1-4 16,-38-32-16,29 36 15,-4-4-15,-25-32 0,18 34 16,-6-1-16,-15-3 15,3-30-15,-14 28 16,-14-9-16,-9-13 0,37-6 16,-45 5-16,-4-12 15,-1-4-15,50 11 16,-50-17-16,3-6 0,4-6 16,16-5-16,27 34 15,-17-34-15</inkml:trace>
          <inkml:trace contextRef="#ctx0" brushRef="#br0" timeOffset="34935.37">20744 1820 0,'17'23'16,"13"12"-16,5 15 15,7 11-15,-4 7 0,3 13 16,-5 5-16,1 3 16,-5 2-16,-7 2 15,-3-5-15,-11-4 16,-17-5-16,-4-4 0,-9-15 15,-2-2-15,-11-6 16,2-9-16,-5-2 0,35-41 16,-36 35-16,-2-5 15,0-11-15,38-19 16</inkml:trace>
        </inkml:traceGroup>
        <inkml:traceGroup>
          <inkml:annotationXML>
            <emma:emma xmlns:emma="http://www.w3.org/2003/04/emma" version="1.0">
              <emma:interpretation id="{DF821CCF-F8B7-4570-A3B2-9B3A4729DB9E}" emma:medium="tactile" emma:mode="ink">
                <msink:context xmlns:msink="http://schemas.microsoft.com/ink/2010/main" type="inkWord" rotatedBoundingBox="24495,7068 28054,7112 28039,8324 24480,8280"/>
              </emma:interpretation>
              <emma:one-of disjunction-type="recognition" id="oneOf6">
                <emma:interpretation id="interp6" emma:lang="" emma:confidence="1">
                  <emma:literal/>
                </emma:interpretation>
              </emma:one-of>
            </emma:emma>
          </inkml:annotationXML>
          <inkml:trace contextRef="#ctx0" brushRef="#br0" timeOffset="35341.65">21953 2174 0,'25'-3'16,"9"3"-16,9 3 0,7 1 16,6 3-16,2 10 15,2-6-15,-4 5 16,17 9 0,-73-25-16,64 29 15,-64-29-15</inkml:trace>
          <inkml:trace contextRef="#ctx0" brushRef="#br0" timeOffset="35546.85">22281 2735 0,'27'2'0,"20"5"0,8 4 15,13-8-15,3 2 16,2-5-16,-3-5 0,1-2 16,-6 0-16</inkml:trace>
          <inkml:trace contextRef="#ctx0" brushRef="#br0" timeOffset="39050.58">23560 1598 0,'0'0'0,"5"3"0,9 7 15,1 9-15,1 15 16,1 1-16,8 13 16,-6 7-16,6-3 15,-9 6-15,5 8 16,-6 2-16,1 5 16,-7-2-16,4 5 15,-3 0-15,3-3 0,4-3 16,-3-7-16,-1-5 0,-3-10 15,-10-48-15,10 43 16,-10-43-16,17 36 16,3-11-16,-20-25 0,25 8 15</inkml:trace>
          <inkml:trace contextRef="#ctx0" brushRef="#br0" timeOffset="39689.78">24365 1969 0,'0'0'0,"10"-28"16,-4-11-16,1-9 15,-2-3-15,-3 5 0,-2 46 16,-2-46-16,-13 9 15,-7 0-15,-11 11 16,-7 5-16,0 8 0,4 7 16,-2 7-1,3 5-15,35-6 0,-42 18 16,7 9-16,7 9 0,9 8 16,7 3-16,17 6 15,7 5-15,8 4 16,14 2-16,4 1 15,12 2-15,2-2 16,5-2-16,-3 3 0,4-3 31,1-1-31,-11-9 0,-48-53 16,47 50-16,-47-50 16,32 41-16,-32-41 0,18 32 15,-18-10-15,-13-8 16,-14-10-16,-8-11 0,-10-11 15,1-5-15,-3-6 16,1-4-16,4 1 16,0-1-16,42 33 15,-34-33-15,6-9 0,6-2 16,7 1-16,7-3 16,11 5-16,-3 41 0,9-38 15,6 2-15,11-1 16,-2 1-16,3 3 15,-27 33-15,30-28 0,-7-1 16,-23 29-16,24-28 16,-24 28-16,15-26 15,-15 26-15</inkml:trace>
          <inkml:trace contextRef="#ctx0" brushRef="#br0" timeOffset="40344.04">25025 1865 0,'0'0'0,"2"-10"16,1-13-1,-3 23-15,-6-32 16,-11 0-16,17 32 16,-27-35-16,-6 8 0,33 27 15,-39-19-15,1 9 16,-1 9-16,6 9 16,33-8-16,-24 19 15,11 11-15,3 13 0,15 6 16,7 9-16,11-11 0,6 5 15,7 0-15,9 6 16,4 1-16,1 1 16,2 1-16,-7 2 15,0-7-15,-3-1 0,-12-4 16,-30-51-16,29 45 16,-29-45-16,21 40 15,-21-40-15,10 30 0,-15-12 16,-18-12-16,-9-13 15,-3-8-15,-7-6 16,5-6-16,4-1 16,-4 0-16,9-4 0,-4-1 15,5-2-15,27 35 16,-23-39-16,4-4 16,1-4-16,3 0 0,15 47 15,-8-49-15,6 4 16,2-2-16,0 47 15,8-41-15,4 5 0,5-2 16,-17 38-16,22-36 16,1 7-16,-23 29 15,28-22-15,-28 22 16,27-16-16,-27 16 0,25-14 16,-25 14-16</inkml:trace>
          <inkml:trace contextRef="#ctx0" brushRef="#br0" timeOffset="40562.75">25477 2034 0,'0'0'0,"0"0"0,5 0 16,-5 0-16,5-4 16,-5 4-16,10-8 15,-10 8-15,17-6 0</inkml:trace>
        </inkml:traceGroup>
        <inkml:traceGroup>
          <inkml:annotationXML>
            <emma:emma xmlns:emma="http://www.w3.org/2003/04/emma" version="1.0">
              <emma:interpretation id="{26D9A345-B2BB-4E24-87A5-3A433F7C789A}" emma:medium="tactile" emma:mode="ink">
                <msink:context xmlns:msink="http://schemas.microsoft.com/ink/2010/main" type="inkWord" rotatedBoundingBox="28401,7275 29409,7288 29399,8088 28391,8076"/>
              </emma:interpretation>
              <emma:one-of disjunction-type="recognition" id="oneOf7">
                <emma:interpretation id="interp7" emma:lang="" emma:confidence="0">
                  <emma:literal>2</emma:literal>
                </emma:interpretation>
                <emma:interpretation id="interp8" emma:lang="" emma:confidence="0">
                  <emma:literal>z</emma:literal>
                </emma:interpretation>
                <emma:interpretation id="interp9" emma:lang="" emma:confidence="0">
                  <emma:literal>Z</emma:literal>
                </emma:interpretation>
                <emma:interpretation id="interp10" emma:lang="" emma:confidence="0">
                  <emma:literal>3</emma:literal>
                </emma:interpretation>
                <emma:interpretation id="interp11" emma:lang="" emma:confidence="0">
                  <emma:literal>1</emma:literal>
                </emma:interpretation>
              </emma:one-of>
            </emma:emma>
          </inkml:annotationXML>
          <inkml:trace contextRef="#ctx0" brushRef="#br0" timeOffset="41133.32">25865 1928 0,'0'-11'0,"0"11"0,0-22 16,3-7-16,-3 29 15,10-32-15,10 0 0,10 10 16,4 4-16,8 9 16,-2 9-16,-40 0 0,40 9 15,2 3-15,-2 14 16,-3 8-16,-37-34 16,25 45-16,-9 4 15,-7 6-15,-18 5 16,-6-6-16,-11-3 0,2-4 15,-4 0-15,-4-1 0,32-46 16,-37 47-16,-1-6 16,38-41-16,-46 47 15,6-7-15,40-40 0,-28 34 16,28-34-16,-22 28 16,22-28-16,-10 16 15,17-13-15,23-3 0,8-6 16,13 5-16,7-3 15,4 2-15,5-1 16,1 5-16,-2 5 16,6-2-16,-2 6 0,2-8 15,0 1-15,-72-4 16,65 0-16,-8 2 16,-57-2-16,50-2 15,-50 2-15,40 0 0,-18-5 16,-22-8-16,-24-3 15</inkml:trace>
        </inkml:traceGroup>
      </inkml:traceGroup>
    </inkml:traceGroup>
    <inkml:traceGroup>
      <inkml:annotationXML>
        <emma:emma xmlns:emma="http://www.w3.org/2003/04/emma" version="1.0">
          <emma:interpretation id="{F715EDE3-6C00-48D9-B994-429EE45FE4A0}" emma:medium="tactile" emma:mode="ink">
            <msink:context xmlns:msink="http://schemas.microsoft.com/ink/2010/main" type="paragraph" rotatedBoundingBox="2152,11161 22936,11426 22896,14548 2112,14283" alignmentLevel="1"/>
          </emma:interpretation>
        </emma:emma>
      </inkml:annotationXML>
      <inkml:traceGroup>
        <inkml:annotationXML>
          <emma:emma xmlns:emma="http://www.w3.org/2003/04/emma" version="1.0">
            <emma:interpretation id="{7E32E7A6-55C0-45D6-A4BB-FC8367FA0372}" emma:medium="tactile" emma:mode="ink">
              <msink:context xmlns:msink="http://schemas.microsoft.com/ink/2010/main" type="line" rotatedBoundingBox="2152,11161 22936,11426 22896,14548 2112,14283"/>
            </emma:interpretation>
          </emma:emma>
        </inkml:annotationXML>
        <inkml:traceGroup>
          <inkml:annotationXML>
            <emma:emma xmlns:emma="http://www.w3.org/2003/04/emma" version="1.0">
              <emma:interpretation id="{6822E3C6-FB5E-4173-B41A-671038228564}" emma:medium="tactile" emma:mode="ink">
                <msink:context xmlns:msink="http://schemas.microsoft.com/ink/2010/main" type="inkWord" rotatedBoundingBox="2139,12196 6168,12247 6151,13523 2122,13472"/>
              </emma:interpretation>
              <emma:one-of disjunction-type="recognition" id="oneOf8">
                <emma:interpretation id="interp12" emma:lang="" emma:confidence="1">
                  <emma:literal/>
                </emma:interpretation>
              </emma:one-of>
            </emma:emma>
          </inkml:annotationXML>
          <inkml:trace contextRef="#ctx0" brushRef="#br1" timeOffset="64681.97">-402 7623 0,'0'0'0,"0"0"0,0 0 31,-5 2-31,5-2 16,-1 4-16,1-4 0,0 7 15,0-7-15,3 10 16,-3-10-16,5 13 15,-5-13-15,10 15 0,-10-15 16,10 9-16,-10-9 16,15 10-16,7-9 0,3-10 15,7-2-15,-2-7 16,5-5-16,-2-6 16,1-2-16,-2-8 15,-1-5-15,4 6 0,-3-10 16,2 2-16,1-1 15,-5 1-15,-2-5 16,-1 6-16,-12-2 0,-15 47 16,8-41-16,-1 5 15,-7 36-15,-5-34 16,5 34-16,-12-30 16,-4 13-16,-9 11 0,25 6 15,-32 12-15,3 15 16,4 19-16,10 5 15,5 4-15,-1 2 16,6-2-16,5-4 0,1-2 16,6 3-16,8-10 15,-15-42-15,17 46 16,8-11-16,6-7 16,8-10-16,-39-18 0,42 11 15,1-15-15,7-14 16,-8-9-16,5-14 15,-2-7-15,-6-3 0,-1-8 16,-1-4-16,-5-1 16,-2 3-16,-7-4 15,-1 2-15,-2 2 0,-5 9 16,-15 52-16,10-48 16,-10 48-16,7-41 15,-7 41-15,1-31 16,-1 31-16,0-17 0,-6 15 15,-3 23-15,-1 17 16,-3 9-16,0 9 16,1 14-16,2-1 0,3 8 0,-3 3 15,-3 2-15,6 1 16,4-4-16,1-3 16,9-6-16,8-2 15,-2-13-15,7-7 0,2-8 16,-22-40-16,25 33 15,2-7-15,8-8 16,7-7-16,-9-18 0,6-9 31,-8-14-31,5-14 0</inkml:trace>
          <inkml:trace contextRef="#ctx0" brushRef="#br1" timeOffset="64886.88">1110 7126 0,'13'0'0,"14"0"0,10 2 16,6 7-16,4 2 15,7 3-15,-1 1 0,-4-1 16</inkml:trace>
          <inkml:trace contextRef="#ctx0" brushRef="#br1" timeOffset="65081.39">1352 7537 0,'10'5'0,"12"-1"15,22 3-15,4-1 0,6-1 16,3-3-16,1-9 16</inkml:trace>
          <inkml:trace contextRef="#ctx0" brushRef="#br1" timeOffset="66465.19">2142 7910 0,'10'3'0,"18"1"0,7-2 15,17-2-15,10 2 32,15-2-32,7-2 0,13 2 15,5 2-15,1 1 16,3 4-16,-1 1 15,-5-5-15,1 7 0,-13 2 16,-6-1-16,-12-4 16,-70-7-16,61 7 15,-61-7-15,48 4 0,-48-4 16,42 5-16,-42-5 16,22 0-16,-26-1 15</inkml:trace>
          <inkml:trace contextRef="#ctx0" brushRef="#br1" timeOffset="66085.35">3008 6719 0,'0'0'0,"0"-2"15,0 2-15,0-2 16,-2 8-16,-8 13 15,-10 7-15,-3 8 0,-6 9 16,-2 6-16,-13 1 16,-1 6-16,-2 5 15,-6-6-15,-1 8 0,2-5 16,-1-1-16,-2-5 16,6-4-16,49-48 15,-48 39-15,7-5 16,41-34-16,-40 27 15,40-27-15,-26 15 0,12-12 16,16-26-16,5-10 16,4-6-16,4-10 15,0-1-15,-1-3 0,4 1 16,-3-6-16,4 4 16,4-2-16,-5 7 15,-8-3-15,-10 52 16,7-45-16,-4 4 0,-3 41 15,9-38-15,-9 38 16,3-27-16,-3 27 16,9-16-16,1 18 0,10 17 15,-5 17-15,10 0 16,-3 4-16,9 5 16,-4 7-16,5-1 0,0 0 15,8 4-15,2-3 16,1-1-16,-1-2 15,-4-5-15,1-2 0,3-8 16,-42-34-16,36 33 16,4-3-16,-40-30 15,39 29-15,-39-29 16,28 18-16,-28-18 0,25 5 0</inkml:trace>
        </inkml:traceGroup>
        <inkml:traceGroup>
          <inkml:annotationXML>
            <emma:emma xmlns:emma="http://www.w3.org/2003/04/emma" version="1.0">
              <emma:interpretation id="{B83A1E13-0FD1-4B0E-B6C6-5DED4670A575}" emma:medium="tactile" emma:mode="ink">
                <msink:context xmlns:msink="http://schemas.microsoft.com/ink/2010/main" type="inkWord" rotatedBoundingBox="7094,11858 11391,11913 11371,13486 7074,13432"/>
              </emma:interpretation>
              <emma:one-of disjunction-type="recognition" id="oneOf9">
                <emma:interpretation id="interp13" emma:lang="" emma:confidence="1">
                  <emma:literal/>
                </emma:interpretation>
              </emma:one-of>
            </emma:emma>
          </inkml:annotationXML>
          <inkml:trace contextRef="#ctx0" brushRef="#br1" timeOffset="73497.11">4575 7649 0,'0'0'0,"0"0"0,2 0 16,6 2-1,10-2-15,12 0 16,6-2-16,12 2 0,9 2 16,1-2-16,6 3 15,6-3-15,-1-3 16,1-2-16,-8-7 0</inkml:trace>
          <inkml:trace contextRef="#ctx0" brushRef="#br1" timeOffset="73275">4547 7297 0,'0'0'0,"3"0"15,-3 0-15,3 0 16,-3 0-1,5 0-15,5 1 0,15 0 16,10 6-16,2-1 0,2-2 16,1 1-16,3-3 15,-1-1-15,-42-1 16,44 0-16,-4 4 16,-40-4-16,43 0 0,-43 0 15,40 0 1,-40 0-16,34 0 15,-34 0-15,25 6 16,-20-1-16,-5-5 0</inkml:trace>
          <inkml:trace contextRef="#ctx0" brushRef="#br1" timeOffset="75149.62">6500 6386 0,'0'0'0,"1"-9"0,-1 9 31,-1-6-31,1 6 0,-10-7 0,-5 4 0,15 3 16,-27-3-16,-5 9 16,-11 16-16,-1 1 0,4 6 15,-3 5-15,4 2 16,4 4-16,-2 3 15,2 7 1,-7 2 0,4-1-16,13 7 0,5-6 15,5 6-15,10-6 16,6 11-16,4-12 16,9 4-16,2-3 0,13-4 15,6-9-15,5-1 16,4-9-16,-3 0 15,8-6-15,-1-9 0,-1-3 16,-47-11-16,47 7 16,0-12-16,-7-4 15,-40 9-15,32-18 16,-2-4-16,-8-12 16,-22 34-16,11-37 0,-6-2 15,-10-2-15,-3 5 16,-7-2-16,-2 6 15,-3 5-15,-2 2 16,22 25-16,-23-22 0,-1-1 16,24 23-16,-23-22 15,-4 5-15,27 17 16,-30-14-16,30 14 0,-32-5 16,32 5-16,-26 0 15,26 0-15,-24 7 16,24-7-16,-15 15 0,15-15 15,-1 21 1,14-3-16,-13-18 0</inkml:trace>
          <inkml:trace contextRef="#ctx0" brushRef="#br1" timeOffset="76722.75">6418 7919 0,'-24'5'0,"-2"-1"16,-6-2-16,-8-4 15,40 2-15,-37 0 16,2-9-16,0 0 0,35 9 15,-32-9-15,32 9 16,-27-2-16,27 2 16,-17-7-16,17 7 15,-8-3-15,6 1 0,2 2 16,17-8-16,7 0 16,17 2-16,4-1 15,4-1-15,5 1 16,12 0-16,10 2 0,11 1 15,15-3-15,11 5 16,13 2-16,3 2 16,6-2-16,5 2 0,11-2 15,-4 10-15,-6 0 16,1-5-16,-12-3 16,-8-1-16,-6-2 15,-9-5-15,-10 5 16,-9 2-16,-9-2 0,-14-3 15,-65 4-15,52-7 16,-52 7-16,43-9 16,-43 9-16,34-13 0,-16 2 15,-18-5-15,-16 6 16,-25 6-16,-4 4 16,-5 9-16,-5 12 0</inkml:trace>
          <inkml:trace contextRef="#ctx0" brushRef="#br1" timeOffset="75384.11">6833 6923 0,'0'0'0,"1"-2"16,-1 2-16,4-6 0,-4 6 15,5-10-15,-5 10 16,10-18-16,-10 18 15,15-19-15</inkml:trace>
          <inkml:trace contextRef="#ctx0" brushRef="#br1" timeOffset="76034.47">7595 6617 0,'0'0'0,"-5"-17"16,-3-5-16,-14-7 15,-1-5-15,23 34 0,-29-27 16,-8 0-16,37 27 15,-45-17-15,5 9 16,40 8-16,-48 3 16,11 8-16,8 13 0,9 6 15,15 10-15,7 2 16,5 5-16,8 7 16,-4-2-16,18 11 0,1 1 15,3 2-15,6 6 16,-1-8-16,-4 6 15,1-7-15,-10-8 0,0-1 16,-25-54-16,17 47 16,-9-13-16,-8-34 15,-3 29-15,-9-9 16,-16-11-16,-4-14 16,-7-12-16,1-6 0,-2-6 15,1-6-15,1 6 16,4-5-16,9 4 15,25 30-15,-13-33 0,10-4 16,8-8-16,6-2 16,9 1-16,9 1 15,3 4-15,8 3 16,0-1-16,2 1 16,-4 6-16,-1-1 0,-7 0 15,-3-1-15,-7 2 16,-20 32-16,15-41 0,-3 4 15,-12 37-15,1-34 16,-1 34-16,-6-29 16,-8 4-16</inkml:trace>
        </inkml:traceGroup>
        <inkml:traceGroup>
          <inkml:annotationXML>
            <emma:emma xmlns:emma="http://www.w3.org/2003/04/emma" version="1.0">
              <emma:interpretation id="{92F47B48-52C4-4033-B3BE-43ECC19F54BF}" emma:medium="tactile" emma:mode="ink">
                <msink:context xmlns:msink="http://schemas.microsoft.com/ink/2010/main" type="inkWord" rotatedBoundingBox="12712,12211 18080,12280 18066,13411 12698,13343"/>
              </emma:interpretation>
              <emma:one-of disjunction-type="recognition" id="oneOf10">
                <emma:interpretation id="interp14" emma:lang="" emma:confidence="1">
                  <emma:literal/>
                </emma:interpretation>
              </emma:one-of>
            </emma:emma>
          </inkml:annotationXML>
          <inkml:trace contextRef="#ctx0" brushRef="#br1" timeOffset="91777.57">11926 6917 0,'0'0'16,"-8"-1"-16,8 1 0,-17-3 15,-3 6-15,20-3 16,-25 10-16,-5 3 16,0 16-16,3 3 15,0 2-15,12 10 0,4 0 16,1 1-16,6 2 16,3 0-16,4 2 15,4 1-15,4-3 16,3-4-16,11 1 0,-25-44 15,28 37-15,11-2 16,4-8-16,4-13 16,0 4-16,3-12 0,-10-8 15,5-10-15,-1-9 16,-4-5-16,-3-7 16,-4-7-16,-5-3 15,-4-7-15,-7 3 0,-7-4 31,-9 1-31,-1-4 16,-5 6-16,-5-3 0,-10 0 16,-2 3-16,-6 8 15,-2 0-15,-4 10 16,3-1-16,1 2 0,30 29 16,-36-21-16,-2 6 15,38 15-15,-35-5 16,3 10-16,32-5 0,-33 16 15,11 6-15,17 0 16,8 7-16,14-3 16</inkml:trace>
          <inkml:trace contextRef="#ctx0" brushRef="#br1" timeOffset="91980.69">12672 7188 0,'0'0'16,"3"0"-16,-3 0 16,4 1-16,-4-1 0,8 6 15,4-5-15,-12-1 16</inkml:trace>
          <inkml:trace contextRef="#ctx0" brushRef="#br1" timeOffset="83170.85">10170 7297 0,'0'0'0,"7"-2"16,6 1-16,-13 1 15,26-6-15,4 1 0,18 3 16,-48 2-16,50 0 16,0 1-16,9 0 15,-2 4-15,-9-1 16,-6 2-16,-42-6 0,37 7 15,3-1-15,-40-6 16,39 12-16,-39-12 16,35 16-16,-35-16 0</inkml:trace>
          <inkml:trace contextRef="#ctx0" brushRef="#br1" timeOffset="83397.88">10448 7791 0,'27'5'0,"10"2"16,14-2-16,10 0 0,7 0 15,2-3-15,6 0 16,-3 1-16,1 1 0,-6-8 15,-9-1-15</inkml:trace>
          <inkml:trace contextRef="#ctx0" brushRef="#br1" timeOffset="92633.23">13246 6991 0,'0'0'0,"3"-9"0,-3 9 15,2-7-15,-2 7 16,-4-13-16,4 13 16,0-14-16,0 14 0,-3-4 15,-5 12-15,-11 8 16,3 10-16,-5 9 16,21-35-16,-20 36 15,2 5-15,3 10 0,7-1 16,4-6-16,8 4 15,2 1-15,1-8 0,6-3 16,2 0-16,7-7 16,8-6-16,4 2 15,4-9-15,1-7 16,4-6-16,-4-5 16,6-9-16,-8-9 0,-2-7 15,-4-3-15,-6-11 0,-9-4 16,-5-2-16,-7-6 15,-9-3-15,-7 0 16,-5-2-16,-6 3 0,-2 6 16,-7 2-16,-3 8 15,-2 6-15,-2 0 16,39 31-16,-38-24 16,0 6-16,-3 12 0,41 6 15,-31 8-15,7 6 16,24-14-16,-11 27 0,11-27 15</inkml:trace>
          <inkml:trace contextRef="#ctx0" brushRef="#br1" timeOffset="93236.4">13910 6827 0,'0'0'0,"8"-5"0,12-6 16,12-2-16,6 5 0,4 5 15,-3 11-15,-1 10 16,-3 7-16,-1 5 15,-6 3-15,-5 1 16,-23-34-16,10 35 31,-11 4-31,-11-7 0,-13 2 16,-5-2-16,30-32 16,-34 28-16,-1-8 15,35-20-15,-36 23 16,36-23-16,-31 17 0,11-1 15,14 3-15,12 2 0,9 5 16,15-2-16,11 9 16,5-3-16,-2 6 0,6 2 15,5-4-15,-10 9 16,1-3-16,-3 1 16,-13-1-16,-10 4 0,-20-44 15,20 41-15,-15-7 16,-5-34-16,-15 27 15,-8-7-15,-17-9 16,-12-6-16,-2-7 0,4-5 16,0-4-16,-5-7 15,8-1-15,-1 2 16,9-6-16,4-4 0,35 27 16,-20-29-16,7-3 15,13 32-15,-2-37 16,15 0-16</inkml:trace>
          <inkml:trace contextRef="#ctx0" brushRef="#br1" timeOffset="93848">14880 6947 0,'0'0'0,"-9"5"0,-4 5 15,-4 9-15,-5 7 16,1 5-16,1 1 16,20-32-16,-19 36 0,2 1 15,2 5-15,15-42 16,-10 37-16,10-37 15,-8 32-15,8-32 16,-2 28-16,2-28 0,5 16 16,12-4-16,-17-12 15,25 0-15,9-9 16,-34 9-16,45-11 16,0-2-16,-45 13 0,48-8 15,-1 2-15,-47 6 16,54 6-16,-13 1 15,1 9-15,-2 8 16,-9 2-16,-31-26 0,23 37 16,-3 7-16,-3 5 15,-12 9-15,-5-8 16,-10-1-16,-5-8 0,15-41 16,-25 39-16,-4-2 15,29-37-15,-40 29 16,2-6-16,-9-3 15,47-20-15,-45 6 0,1-10 16,6-10-16,6-5 16,8-9-16,8-6 15,-1 1-15,7-7 16,7-5-16,4 0 0,-2-2 16,-1-5-16</inkml:trace>
          <inkml:trace contextRef="#ctx0" brushRef="#br1" timeOffset="94068.36">14737 6912 0,'0'0'0,"10"-18"0,12 1 16,12-4-16,12 5 16,6 8-16,7 7 15,3-3-15,3 13 0,-3-3 16,1 1-16,-3-4 15,2-2-15,-8-1 16,-54 0-16,48-3 0,-6-4 16,-2-2-16,-40 9 15,22-18-15,-17-8 16,-17-9-16</inkml:trace>
        </inkml:traceGroup>
        <inkml:traceGroup>
          <inkml:annotationXML>
            <emma:emma xmlns:emma="http://www.w3.org/2003/04/emma" version="1.0">
              <emma:interpretation id="{F4AE1E7C-9FB3-4354-B20F-DF453D6B8506}" emma:medium="tactile" emma:mode="ink">
                <msink:context xmlns:msink="http://schemas.microsoft.com/ink/2010/main" type="inkWord" rotatedBoundingBox="18648,11371 22936,11426 22896,14548 18608,14493"/>
              </emma:interpretation>
              <emma:one-of disjunction-type="recognition" id="oneOf11">
                <emma:interpretation id="interp15" emma:lang="" emma:confidence="1">
                  <emma:literal/>
                </emma:interpretation>
              </emma:one-of>
            </emma:emma>
          </inkml:annotationXML>
          <inkml:trace contextRef="#ctx0" brushRef="#br1" timeOffset="107231.15">17313 7225 0,'0'0'0,"-7"-8"0,7 8 15,-12-10 1,12 10-16,-16-9 0,16 9 15,-19-7-15,-6 7 16,25 0-16,-33 15 16,-2 6-16,-1 11 0,0 12 15,-1-1-15,3 4 16,9 5-16,4 0 16,5 4-16,1-3 15,5 0-15,4-2 16,6-51-16,-2 56 15,10-4-15,-8-52 16,20 58-16,6-8 16,-26-50-16,41 40 0,3-12 15,-2-13-15,-6-13 16,5-9-16,-41 7 16,30-13-16,0-14 0,-5-11 0,-2-3 15,-6-6-15,1-1 16,-3-2-16,-3 2 15,-7-4-15,-1 3 0,-3-1 16,-9-1-16,-4 5 16,2-6-16,-3 5 15,-2 1-15,3 3 16,-5 1-16,17 42 0,-18-37 16,1 3-16,17 34 15,-18-36-15,18 36 16,-19-28-16,19 28 15,-15-23-15,15 23 0,-10-15 16,10 15-16,-6-7 16,7 7-16,-1 0 15,14 5-15,9 7 0,17-6 16,12 2-16,5-3 16,5 3-16,0-5 15,10 1-15,-1 1 16,0-3-16,2 2 0,-4-1 31,-2-3-31,-4 5 16,-63-5-16,60 4 0,-60-4 15,51 2-15,-51-2 16,46 0-16,-46 0 16,39-4-16,-39 4 0,20-16 15,-20 16-15,10-16 16</inkml:trace>
          <inkml:trace contextRef="#ctx0" brushRef="#br1" timeOffset="107482.23">18425 7178 0,'13'4'0,"14"-4"16,6 2-16,4 0 16,2 3-16,-1 4 0,7-2 15,-5-1-15,-40-6 16,44 11-16,-2-3 16,-42-8-16,43 15 15,-43-15-15,34 16 0</inkml:trace>
          <inkml:trace contextRef="#ctx0" brushRef="#br1" timeOffset="107694.79">18533 7564 0,'0'0'15,"10"4"-15,11 6 0,22 3 16,7-4-16,5 0 15,6-7-15,-3 1 16,-4-6-16,-3-2 16,6-2-16,-8-1 15,-2-1-15,-47 9 0,41-9 16</inkml:trace>
          <inkml:trace contextRef="#ctx0" brushRef="#br1" timeOffset="108168.66">19356 7115 0,'0'0'16,"4"-7"-16,-4 7 15,6-4-15,-6 4 16,10-10-16,9 15 0,2 18 16,-1 10-16,1 13 15,-1 4-15,3 9 0,-1 4 16,1 4-16,-1 12 15,0 9-15,-1 4 16,6 7-16,0 3 16,3 2-16,-2 2 0,3 1 15,-3-7-15,-1-2 16,-1-6-16,-5-13 16,9-5-16,-7-11 15,-23-63-15,20 52 0,-20-52 16,20 43-16,-5-16 15,0-23-15,4-22 16,1-20-16,-2-16 0,-4-10 16,1-12-16,1-11 15</inkml:trace>
          <inkml:trace contextRef="#ctx0" brushRef="#br1" timeOffset="108612.4">20401 5901 0,'0'12'0,"0"9"0,-6 16 16,-1 14-16,-6 17 16,-2 14-16,6 13 0,-4 9 15,8 8 1,-4 14-16,8 2 0,-9 7 16,0 13-16,-5 1 15,-4 10-15,-1-2 16,-3 3-16,3-9 0,1-1 0,4-5 15,-1-6-15,-1-11 16,2-8-16,0-4 16,8-14-16,4-12 0,-1-11 15,4-79-15,2 65 16,-2-65-16,3 54 16,6-22-16,2-28 15,6-24-15,-7-12 0</inkml:trace>
          <inkml:trace contextRef="#ctx0" brushRef="#br1" timeOffset="106242.8">16316 8269 0,'0'0'0,"2"1"15,-2-1-15,1 4 16,-1-4-16,9 9 15,-1 13-15,-1 7 0,-6 11 16,-2 2-16,-4 7 16,-5-6-16,-2 4 15,-5 4-15,-4-3 16,-6 2-16,-2-4 0,-2-6 16,31-40-16,-37 37 31,-3-11-31,1-13 0</inkml:trace>
        </inkml:traceGroup>
      </inkml:traceGroup>
    </inkml:traceGroup>
    <inkml:traceGroup>
      <inkml:annotationXML>
        <emma:emma xmlns:emma="http://www.w3.org/2003/04/emma" version="1.0">
          <emma:interpretation id="{E3B9E6C7-3D79-4951-B1A1-2AB2BF10A8B9}" emma:medium="tactile" emma:mode="ink">
            <msink:context xmlns:msink="http://schemas.microsoft.com/ink/2010/main" type="paragraph" rotatedBoundingBox="4597,13274 25277,15344 25054,17576 4374,15506" alignmentLevel="2"/>
          </emma:interpretation>
        </emma:emma>
      </inkml:annotationXML>
      <inkml:traceGroup>
        <inkml:annotationXML>
          <emma:emma xmlns:emma="http://www.w3.org/2003/04/emma" version="1.0">
            <emma:interpretation id="{C0E4AE67-B30F-4631-BD06-28171621C510}" emma:medium="tactile" emma:mode="ink">
              <msink:context xmlns:msink="http://schemas.microsoft.com/ink/2010/main" type="line" rotatedBoundingBox="4597,13274 25277,15344 25054,17576 4374,15506"/>
            </emma:interpretation>
          </emma:emma>
        </inkml:annotationXML>
        <inkml:traceGroup>
          <inkml:annotationXML>
            <emma:emma xmlns:emma="http://www.w3.org/2003/04/emma" version="1.0">
              <emma:interpretation id="{2637912A-1DE3-47F5-8F06-4C9589418297}" emma:medium="tactile" emma:mode="ink">
                <msink:context xmlns:msink="http://schemas.microsoft.com/ink/2010/main" type="inkWord" rotatedBoundingBox="4549,13762 7071,14014 6896,15759 4374,15506"/>
              </emma:interpretation>
              <emma:one-of disjunction-type="recognition" id="oneOf12">
                <emma:interpretation id="interp16" emma:lang="" emma:confidence="1">
                  <emma:literal/>
                </emma:interpretation>
              </emma:one-of>
            </emma:emma>
          </inkml:annotationXML>
          <inkml:trace contextRef="#ctx0" brushRef="#br1" timeOffset="67211.45">2679 8389 0,'0'0'15,"0"0"-15,0 0 16,0-2-16,0 2 15,0-1-15,-5 4 0,-10 10 16,-1 9-16,-10 12 16,-1 4-16,-5 3 15,4 6-15,-7 9 0,1 0 16,-9 1-16,-7 1 0,1-4 16,-3-3-16,5-7 15,2-4-15,2-2 0,43-38 31,-42 32-31,0-10 16,42-22-16,-38 12 0,8-13 16,4-17-16,13-11 15,8-9-15,10-9 0,5 0 16,5-3-16,-1-5 16,-3 0-16,3 6 0,1-4 15,-2 6-15,7-2 16,-20 49-16,20-43 15,5 5-15,-25 38 0,27-30 16,3 11-16,-30 19 16,35-9-16,0 20 15,-1 12-15,6 15 0,2 5 16,-9 11-16,4 2 16,0 6-16,-7 4 0,5 5 15,2 2-15,1 1 16,-1 1-16,-2-2 15,-3-10-15,-2-5 16,-5-8-16,-25-50 0,30 44 16,-30-44-16,30 32 31,5-16-31,-1-23 0,-2-16 16,-4-16-16</inkml:trace>
          <inkml:trace contextRef="#ctx0" brushRef="#br1" timeOffset="67752.6">2958 8670 0,'0'0'0,"2"-3"16,16-2-16,10 2 16,9 3-16,12 0 15,-1 6-15,9 4 0,-2-2 16,4 5-16,4-3 16,-1 1-16,-3-1 15,-2-5-15,-7-4 0,-50-1 16,45-1-16</inkml:trace>
          <inkml:trace contextRef="#ctx0" brushRef="#br1" timeOffset="67501.02">3207 8357 0,'0'0'0,"2"0"15,-1 0-15,-1 0 16,2 7-16,3 22 15,5 20-15,-7 10 16,4 11-16,1 3 0,1 0 16,-11 5-16,9-2 15,0-5-15,-2 0 16,-9-5-16,3-6 16,-1-4-16,2-56 15,0 51-15,0-51 0,-5 42 16,-5-14-16,10-28 0,-14 5 15</inkml:trace>
          <inkml:trace contextRef="#ctx0" brushRef="#br1" timeOffset="68574.89">3816 8696 0,'0'-21'0,"0"21"0,3-31 16,9 0-16,11-5 15,7 7-15,7 4 16,2 19-16,6 4 15,5 12-15,0 13 0,-1 10 16,1 8-16,-12 7 16,-6 4-16,-14 3 15,-9-8-15,-13-6 0,-9-6 16,-12-3-16,-10-6 16,-5-5-16,-14-5 15,1-3-15,1-1 16,2 2-1,50-14-15,-46 8 16,46-8-16,-30 9 16,14 0-16,16 7 15,11 0-15,18 7 0,13-1 16,4 8-16,5-2 16,2 2-16,2 3 0,-3 3 15,0 7-15,-7-5 16,-6 3-16,1-2 15,-19 0-15,-21-39 0,12 37 16,-14-5-16,-14-6 16,-23-10-16,-6-21 15,-15-6-15,-12-14 16,-5-15-16,-7-12 0,3-5 16</inkml:trace>
          <inkml:trace contextRef="#ctx0" brushRef="#br1" timeOffset="68112.42">3881 8613 0,'-2'28'15,"-1"14"-15,-4 12 16,2 11-16,-3 15 16,8 9-16,-5 8 0,3 5 15,1 2-15,-5 2 16,3 4-16,1-3 0,-1 3 15,1-9-15,1-13 16,1 2-16,0-90 16,3 70-16,-3-70 15,2 62-15,3-18 0,3-23 16,-3-31-16,2-26 16,1-15-16,-8-19 15,4-9-15</inkml:trace>
        </inkml:traceGroup>
        <inkml:traceGroup>
          <inkml:annotationXML>
            <emma:emma xmlns:emma="http://www.w3.org/2003/04/emma" version="1.0">
              <emma:interpretation id="{1F4DD781-3EB1-43A3-8B64-C4E9FA6ECC5B}" emma:medium="tactile" emma:mode="ink">
                <msink:context xmlns:msink="http://schemas.microsoft.com/ink/2010/main" type="inkWord" rotatedBoundingBox="8389,13654 13567,14172 13426,15576 8248,15057"/>
              </emma:interpretation>
              <emma:one-of disjunction-type="recognition" id="oneOf13">
                <emma:interpretation id="interp17" emma:lang="" emma:confidence="1">
                  <emma:literal/>
                </emma:interpretation>
              </emma:one-of>
            </emma:emma>
          </inkml:annotationXML>
          <inkml:trace contextRef="#ctx0" brushRef="#br1" timeOffset="77625.95">6319 8469 0,'-3'-2'0,"3"2"16,-17-6-16,-8 10 0,-10 2 15,-5 8-15,-12 4 16,7 10-16,-7 1 16,5 13-1,2 3-15,1 4 0,1 5 0,10-2 16,4 7-16,2 1 16,14 0-16,8-3 15,2-3-15,16 2 16,2-8-16,5 3 0,10-6 15,4-10-15,2-9 16,1-4-16,2-6 16,-3-4-1,-36-12-15,39 0 16,-2-10-16,-37 10 0,37-20 16,-6-7-16,-12-16 15,-13-2-15,-7 1 0,-9 0 16,-9-5-16,-1 9 15,20 40-15,-25-36 0,-7 2 16,-1-2-16,33 36 16,-37-25-16,37 25 15,-33-20-15,33 20 16,-32-14-16,32 14 0,-19-3 16,4 13-16,15-10 15,-3 25-15,13-2 16,-10-23-16,20 22 0</inkml:trace>
          <inkml:trace contextRef="#ctx0" brushRef="#br1" timeOffset="77797.85">6264 8987 0,'0'0'0,"0"0"16,0-1-16,0 1 15,2-4-15,6-3 16,-8 7-16,15-15 16,-15 15-16,18-18 0,8-5 15</inkml:trace>
          <inkml:trace contextRef="#ctx0" brushRef="#br1" timeOffset="78391.42">7005 8912 0,'10'-11'0,"-2"-8"16,2-9-16,-10 28 0,5-30 16,-6-4-16,-13-10 15,-8 7-15,-4 2 16,-6 8-16,0 2 15,-3 14-15,2-4 0,33 15 16,-36-8-16,6 6 16,0 10-16,10 10 15,7 6-15,11 10 16,7 10-16,12 3 0,6 6 16,7 9-16,12 1 15,-5 3-15,10 7 16,-4 0-16,-3 5 0,-4-6 15,-1 1-15,-7-9 16,-15-6-16,-13-58 16,5 50-16,-10-8 15,-10-8-15,-11-12 0,-4-8 16,-4-10-16,-1-8 16,35 4-16,-42-9 15,0-7-15,6-10 16,4-4-16,32 30 0,-29-30 15,16-2-15,5-15 16,9 3-16,-1 44 16,5-47-16,10 2 0,0-9 15,7 7-15,-2 4 16,-20 43-16,24-39 16,4 5-16,0-2 15,-28 36-15,29-35 0,-1 2 16,-28 33-16,32-34 15,-7-1-15,7 10 16</inkml:trace>
          <inkml:trace contextRef="#ctx0" brushRef="#br1" timeOffset="79000.85">7463 8905 0,'0'0'0,"0"-4"16,7 1-16,14-5 0,16 1 15,13 1-15,7 5 16,7 2-16,4 1 16,-1 0-16,-2 0 0,6 5 15,-4-2-15,-6-2 16,0-4-16,-61 1 15</inkml:trace>
          <inkml:trace contextRef="#ctx0" brushRef="#br1" timeOffset="78781.98">7710 8518 0,'0'0'0,"0"0"15,0 0-15,0 0 16,0 16-16,5 9 15,-1 10-15,-3 11 0,1 5 16,3 9-16,2 3 16,-2 12-16,-2-7 15,7 4-15,-8-9 0,1-1 16,1-7-16,-8-6 16,4-49-16,-5 52 15,4-11-15,1-41 16,3 36-16,-3-36 0,3 29 15,-3-29-15,4 16 16,-3-17-16,-1 1 16,-1-28-16</inkml:trace>
          <inkml:trace contextRef="#ctx0" brushRef="#br1" timeOffset="80250.55">8558 8452 0,'0'0'0,"0"0"16,0 0-16,0 0 0,0 4 16,0 16-16,4 7 15,-4 7-15,0 6 16,0 8-16,-2 2 15,0 7-15,6 2 16,-1 6-16,-5-2 0,2 4 16,0-4-16,0-7 15,0-2-15,5-4 16,-5-6-16,0-44 0,2 39 16,1-3-16,-3-36 15,4 36-15,-4-36 16,10 22-16,10-17 15,12-10-15</inkml:trace>
          <inkml:trace contextRef="#ctx0" brushRef="#br1" timeOffset="80915.7">9192 8741 0,'5'-13'0,"-2"-11"16,-3 24-16,2-29 16,0-8-16,-4-4 0,2 41 15,-10-32-15,-5-2 16,15 34-16,-25-32 15,-2 9-15,27 23 16,-38-18-16,-2 9 0,-1 9 16,3 7-16,38-7 15,-28 20-15,6 11 0,12 15 16,11 1-16,11 12 16,3 4-16,7 1 0,13 3 15,-1 3-15,7 0 16,1 5-16,0-4 15,-4 3-15,-7-11 16,-1-4-16,-30-59 16,21 51-16,-21-51 0,14 40 15,-9-11-15,-5-29 16,-10 16-16,-12-9 16,-15-14-16,-1-9 0,-4-8 15,5-9-15,5 3 16,-4-4-16,10-1 15,6 5-15,-3-6 16,8-1-16,10-4 0,8 5 16,1-2-16,6 4 15,-10 34-15,11-36 16,11 2-16,2-2 0,2 0 16,4 8-16,0 2 15,-30 26-15,26-26 31,2 3-31,-28 23 0,25-25 16,-25 25-16,25-26 16,-25 26-16,27-23 15</inkml:trace>
          <inkml:trace contextRef="#ctx0" brushRef="#br1" timeOffset="81559">9746 8802 0,'0'-11'0,"0"11"0,-5-20 15,-7-8-15,-8-6 16,20 34-16,-27-29 15,-1 3-15,28 26 0,-35-18 16,35 18-16,-37-9 16,5 11-16,4 12 15,7 10-15,11 7 16,9 8-16,1 1 16,8 7-16,0 1 0,11 9 15,8 3-15,1 2 16,9 2-16,1 12 15,2-9-15,-8-6 0,-3-3 16,-29-58-16,26 55 16,-26-55-16,19 46 15,-19-46-15,12 40 16,-12-40-16,0 29 0,-16-12 16,-14-17-16,-1-12 15,-8-4-15,4-10 16,0-5-16,35 31 0,-34-34 15,1-6-15,33 40 16,-38-50-16,6 3 16,3-3-16,29 50 15,-11-45-15,7 2 0,14 6 16,-10 37-16,19-32 16,7-1-16,-26 33 15,37-29-15,5 5 16,-42 24-16,47-28 0,-47 28 15,43-19-15,-6-8 16,-37 27-16,32-29 16,-32 29-16,22-29 0,-22 29 15,15-29-15</inkml:trace>
          <inkml:trace contextRef="#ctx0" brushRef="#br1" timeOffset="81763.3">9993 9105 0,'0'0'0,"0"0"16,0 0-16,0-1 15,0 1-15,2-1 0,-2 1 16,10-7-16,-10 7 15,15-8-15,-15 8 16</inkml:trace>
          <inkml:trace contextRef="#ctx0" brushRef="#br1" timeOffset="82264.8">10257 8975 0,'0'0'0,"7"-17"15,1-2-15,9-8 16,-17 27-16,22-30 0,-22 30 16,25-24-16,3 9 15,-28 15-15,35-3 0,-1 13 16,1 7-16,-35-17 16,30 30-16,-3 8 15,-12 16-15,2-3 0,-11 5 16,-6-3-16,-10-7 15,-5-1-15,-6-2 16,-3-4-16,1 1 16,-7-4-16,30-36 0,-29 34 15,-3-3-15,32-31 16,-30 27-16,30-27 16,-28 23-16,28-23 15,-19 17-15,19-17 0,-13 4 16,13-1-16,0-3 0,15-3 15,9-7-15,12-6 16,10 4-16,-1 0 16,1-4-16,6 6 15,-5 7-15,-47 3 0,49-5 16,1 2-16,7-2 16,-57 5-16,52-8 31,-52 8-31,46-3 0,-2-7 15,-44 10-15,35-13 16,-10-4-16</inkml:trace>
        </inkml:traceGroup>
        <inkml:traceGroup>
          <inkml:annotationXML>
            <emma:emma xmlns:emma="http://www.w3.org/2003/04/emma" version="1.0">
              <emma:interpretation id="{34AB7323-D432-4C06-BA87-EDBE2C5AE1FE}" emma:medium="tactile" emma:mode="ink">
                <msink:context xmlns:msink="http://schemas.microsoft.com/ink/2010/main" type="inkWord" rotatedBoundingBox="20503,15183 24776,15611 24651,16868 20377,16440"/>
              </emma:interpretation>
              <emma:one-of disjunction-type="recognition" id="oneOf14">
                <emma:interpretation id="interp18" emma:lang="" emma:confidence="1">
                  <emma:literal/>
                </emma:interpretation>
              </emma:one-of>
            </emma:emma>
          </inkml:annotationXML>
          <inkml:trace contextRef="#ctx0" brushRef="#br1" timeOffset="172566.77">19296 9982 0,'-7'2'0,"7"-2"0,-23 0 15,-6 5 1,-1 13-16,-5 1 0,3 7 16,-1 7-16,5 1 15,1 2-15,2 2 16,8 5-16,5-3 16,1 6-16,2 1 0,8 0 15,2 0-15,11-2 16,0-1-16,9 3 15,1-5-15,3-3 16,5-5-16,4-5 0,3-4 16,-37-25-16,36 23 15,8-1-15,3-11 16,1-4-16,-48-7 0,47-2 16,-5-10-16,-42 12 15,47-19-15,-7-11 16,-7-10-16,-1-2 15,-10-2-15,-4-1 0,-6-2 16,-7 4-16,0-1 16,-3-3-16,-9-5 15,0-2-15,-1 2 0,-2 1 16,-4 3-16,-2 3 16,2 4-16,-4 6 15,3-3-15,-5 2 16,-2 1-16,22 35 0,-23-29 15,-4-2-15,27 31 16,-29-29-16,29 29 16,-30-23-16,30 23 0,-35-17 15,12 12-15,23 5 16</inkml:trace>
          <inkml:trace contextRef="#ctx0" brushRef="#br1" timeOffset="172756.99">19968 10409 0,'0'0'16,"7"2"-16,-7-2 15,10 5-15,-2-2 0,-8-3 16,17 0-16,3-3 15</inkml:trace>
          <inkml:trace contextRef="#ctx0" brushRef="#br1" timeOffset="121379.05">17926 10081 0,'0'0'0,"0"4"15,0-4-15,0 2 16,0-2-16,4 5 16,-4-5-16,5 5 0,-5-5 15,15 4-15,-15-4 16,22 2-16,6 2 16,-28-4-16,32 7 0,0 0 15,3 2-15,-35-9 16,33 9-16,4 0 15,-37-9-15,43 11 16,-1 3-16,-42-14 16,50 15-16,-6 4 0,-44-19 15,42 18-15,-42-18 16,35 18-16,-35-18 0,28 15 16,-28-15-16,24 14 15,-24-14-15,10 15 16,-10-15-16,-4 14 0,-16 6 15</inkml:trace>
          <inkml:trace contextRef="#ctx0" brushRef="#br1" timeOffset="121600.43">18042 10465 0,'3'2'0,"-3"-2"16,10 7-16,9 2 15,-19-9-15,30 11 16,8-4-16,11-1 0,2-8 16,0-5-16,-51 7 15,50-9-15,-5-11 0,0-11 16,-5 1-16,-3-3 16,-4 3-16</inkml:trace>
          <inkml:trace contextRef="#ctx0" brushRef="#br1" timeOffset="173395.91">20520 10240 0,'0'0'16,"-3"0"-16,-12 1 16,-9 9-16,24-10 0,-28 16 15,-6 11-15,-2 11 16,7 2-16,7 7 16,4 1-16,5 1 15,8-1-15,0 5 16,5-1-16,1-6 0,8 5 15,-9-51-15,20 51 16,1-7-16,11 1 16,-32-45-16,34 40 15,8-11-15,-42-29 0,48 22 16,1-15-16,4-13 16,-8-8-16,-1-12 15,-11-9 1,-4-1-16,-6-8 0,-3-3 15,-5-5-15,-8-3 16,-4 0-16,-3-4 0,-7 7 16,-6-6-16,0 2 15,-7 4-15,-9 5 0,6 2 16,-1 9-16,-2 3 16,-1 7-16,0 0 15,27 26-15,-30-21 16,0 5-16,30 16 0,-27-4 15,7 8-15,20-4 16,-5 12-16</inkml:trace>
          <inkml:trace contextRef="#ctx0" brushRef="#br1" timeOffset="173747.57">21271 10191 0,'0'5'15,"3"10"-15,-1 7 0,3 9 16,0 11-16,-2 8 15,-4 0-15,2 4 16,-2 12-16,-3 1 16,-1-2-16,-3 9 15,-2-4-15,2-3 0,3-4 16,-5-8-16,4-5 0,-2-2 16,8-48-16,-3 40 15,3-40-15,-5 34 16,5-34-16,5 29 0</inkml:trace>
          <inkml:trace contextRef="#ctx0" brushRef="#br1" timeOffset="174282.76">21768 10245 0,'6'-5'0,"14"-10"15,-20 15-15,29-12 16,4 3-16,11 5 0,-1 11 16,-6 11-16,-37-18 15,25 29-15,-3 9 16,-14 9-16,-6 0 15,-12-2-15,-7-7 0,-3-4 16,-2-3-16,22-31 16,-33 25-16,-2-2 15,35-23-15,-32 23 16,32-23-16,-35 20 0,35-20 16,-29 20-16,29-20 15,-16 17-15,16-17 16,-10 14-16,15 1 15,13 9-15,9-3 0,5 4 16,1-2-16,6 12 16,-8-3-16,4 12 15,-5 6-15,2-2 0,-5 8 16,-5-2-16,-9 2 16,-6-4-16,-11-9 15,-9-7-15,-10-14 16,-6-7-16,-6-8 0,-15-13 15,1-12-15,-6-4 16,-3-8-16,1-13 16,0-6-16</inkml:trace>
        </inkml:traceGroup>
        <inkml:traceGroup>
          <inkml:annotationXML>
            <emma:emma xmlns:emma="http://www.w3.org/2003/04/emma" version="1.0">
              <emma:interpretation id="{F126F012-735C-4540-88AD-368E2B0FF1B5}" emma:medium="tactile" emma:mode="ink">
                <msink:context xmlns:msink="http://schemas.microsoft.com/ink/2010/main" type="inkWord" rotatedBoundingBox="25082,15980 25212,15993 25096,17149 24966,17135"/>
              </emma:interpretation>
              <emma:one-of disjunction-type="recognition" id="oneOf15">
                <emma:interpretation id="interp19" emma:lang="" emma:confidence="0">
                  <emma:literal>I</emma:literal>
                </emma:interpretation>
                <emma:interpretation id="interp20" emma:lang="" emma:confidence="0">
                  <emma:literal>l</emma:literal>
                </emma:interpretation>
                <emma:interpretation id="interp21" emma:lang="" emma:confidence="0">
                  <emma:literal>|</emma:literal>
                </emma:interpretation>
                <emma:interpretation id="interp22" emma:lang="" emma:confidence="0">
                  <emma:literal>\</emma:literal>
                </emma:interpretation>
                <emma:interpretation id="interp23" emma:lang="" emma:confidence="0">
                  <emma:literal>1</emma:literal>
                </emma:interpretation>
              </emma:one-of>
            </emma:emma>
          </inkml:annotationXML>
          <inkml:trace contextRef="#ctx0" brushRef="#br1" timeOffset="174873.54">22547 10455 0,'3'6'0,"1"11"0,4 13 15,-1 15-15,-4 19 16,2 7-16,-3 11 16,-1 20-16,-1 19 0,-5 18 15,4 14-15,-6 15 16,2 3-16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3-10-10T09:46:50.892"/>
    </inkml:context>
    <inkml:brush xml:id="br0">
      <inkml:brushProperty name="width" value="0.2" units="cm"/>
      <inkml:brushProperty name="height" value="0.2" units="cm"/>
      <inkml:brushProperty name="color" value="#ED1C24"/>
      <inkml:brushProperty name="fitToCurve" value="1"/>
    </inkml:brush>
  </inkml:definitions>
  <inkml:traceGroup>
    <inkml:annotationXML>
      <emma:emma xmlns:emma="http://www.w3.org/2003/04/emma" version="1.0">
        <emma:interpretation id="{C76E577E-95A4-4C9A-9346-67FE120251B8}" emma:medium="tactile" emma:mode="ink">
          <msink:context xmlns:msink="http://schemas.microsoft.com/ink/2010/main" type="inkDrawing" rotatedBoundingBox="22937,11304 29077,10831 29084,10924 22945,11397" shapeName="Other"/>
        </emma:interpretation>
      </emma:emma>
    </inkml:annotationXML>
    <inkml:trace contextRef="#ctx0" brushRef="#br0">0 458 0,'0'0'0,"-2"-2"15,2 2-15,0 0 16,0 0-16,0 0 15,12-1-15,16 1 0,7-2 16,20 4-16,6-1 16,7 4-16,13-5 15,4 0-15,3-3 0,16 1 16,6 1-16,8-4 16,9 8-16,13-11 15,12 1-15,12 0 16,8-5-16,6 2 0,6-1 15,3-7-15,9 6 16,1-5-16,9 0 16,-2-3-16,0 4 0,-2-2 15,-8 2-15,0-1 16,-8-1-16,-4 0 16,-3 2-16,-5-2 15,-10-4-15,-2 8 0,-7-1 16,-6 1-16,-5 3 15,-14-3-15,-4-2 16,-9 3-16,-12 6 16,-11-5-16,-7 6 0,-12 0 15,-75 6-15,60-11 16,-60 11-16,52-8 16,-52 8-16,39-4 0,-24 0 0,-29 8 15,-19 3-15</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3-10-10T09:46:53.442"/>
    </inkml:context>
    <inkml:brush xml:id="br0">
      <inkml:brushProperty name="width" value="0.2" units="cm"/>
      <inkml:brushProperty name="height" value="0.2" units="cm"/>
      <inkml:brushProperty name="color" value="#ED1C24"/>
      <inkml:brushProperty name="fitToCurve" value="1"/>
    </inkml:brush>
  </inkml:definitions>
  <inkml:traceGroup>
    <inkml:annotationXML>
      <emma:emma xmlns:emma="http://www.w3.org/2003/04/emma" version="1.0">
        <emma:interpretation id="{5EB48080-6FE5-4BED-8F1A-D7764B31B462}" emma:medium="tactile" emma:mode="ink">
          <msink:context xmlns:msink="http://schemas.microsoft.com/ink/2010/main" type="inkDrawing" rotatedBoundingBox="23877,12808 30003,13006 29999,13103 23873,12905" shapeName="Other"/>
        </emma:interpretation>
      </emma:emma>
    </inkml:annotationXML>
    <inkml:trace contextRef="#ctx0" brushRef="#br0">0 0 0,'0'0'0,"1"0"16,-1 0-16,5 2 0,12 0 16,5-2-16,6 3 15,11 5-15,9-5 16,1 2-16,4 1 16,9-5-16,10 2 0,10-3 15,13 0-15,9 3 16,11-5-16,12 1 15,5-2-15,14 3 16,13-7-16,8 4 0,7 1 16,10 6-16,10-3 15,3 5-15,16-5 16,-6 2-16,5-2 0,1 3 16,-13 3-16,9-1 15,-6 2-15,-8 3 16,-1-3-16,-3 2 0,-10 1 15,-7-1-15,-6-2 16,-7 7-16,-12-6 16,-5 0-16,-7 5 0,-19 1 15,-2-6-15,-14 5 16,-10-3-16,-92-11 16,85 7-16,-15-2 0,-70-5 15,59 4-15,-59-4 31,40 3-31,-20-3 16,-33-1-16,-27-10 0,-19-3 16,-15-1-16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3-10-10T09:46:52.169"/>
    </inkml:context>
    <inkml:brush xml:id="br0">
      <inkml:brushProperty name="width" value="0.2" units="cm"/>
      <inkml:brushProperty name="height" value="0.2" units="cm"/>
      <inkml:brushProperty name="color" value="#ED1C24"/>
      <inkml:brushProperty name="fitToCurve" value="1"/>
    </inkml:brush>
  </inkml:definitions>
  <inkml:traceGroup>
    <inkml:annotationXML>
      <emma:emma xmlns:emma="http://www.w3.org/2003/04/emma" version="1.0">
        <emma:interpretation id="{ACAF3E19-2B58-4CEB-8F89-1A6B480DD3B5}" emma:medium="tactile" emma:mode="ink">
          <msink:context xmlns:msink="http://schemas.microsoft.com/ink/2010/main" type="writingRegion" rotatedBoundingBox="24486,11513 26272,11309 26405,12471 24618,12675"/>
        </emma:interpretation>
      </emma:emma>
    </inkml:annotationXML>
    <inkml:traceGroup>
      <inkml:annotationXML>
        <emma:emma xmlns:emma="http://www.w3.org/2003/04/emma" version="1.0">
          <emma:interpretation id="{BF87E5B5-45F4-4164-9781-5A9659DAD03E}" emma:medium="tactile" emma:mode="ink">
            <msink:context xmlns:msink="http://schemas.microsoft.com/ink/2010/main" type="paragraph" rotatedBoundingBox="24486,11513 26272,11309 26405,12471 24618,12675" alignmentLevel="1"/>
          </emma:interpretation>
        </emma:emma>
      </inkml:annotationXML>
      <inkml:traceGroup>
        <inkml:annotationXML>
          <emma:emma xmlns:emma="http://www.w3.org/2003/04/emma" version="1.0">
            <emma:interpretation id="{20F9164F-AB3E-4F94-8C5C-E2E5F0FDC81C}" emma:medium="tactile" emma:mode="ink">
              <msink:context xmlns:msink="http://schemas.microsoft.com/ink/2010/main" type="line" rotatedBoundingBox="24486,11513 26272,11309 26405,12471 24618,12675"/>
            </emma:interpretation>
          </emma:emma>
        </inkml:annotationXML>
        <inkml:traceGroup>
          <inkml:annotationXML>
            <emma:emma xmlns:emma="http://www.w3.org/2003/04/emma" version="1.0">
              <emma:interpretation id="{10976C4D-927F-4187-A9D6-E1D2F26236B2}" emma:medium="tactile" emma:mode="ink">
                <msink:context xmlns:msink="http://schemas.microsoft.com/ink/2010/main" type="inkWord" rotatedBoundingBox="24486,11513 26272,11309 26405,12471 24618,12675"/>
              </emma:interpretation>
              <emma:one-of disjunction-type="recognition" id="oneOf0">
                <emma:interpretation id="interp0" emma:lang="" emma:confidence="1">
                  <emma:literal/>
                </emma:interpretation>
              </emma:one-of>
            </emma:emma>
          </inkml:annotationXML>
          <inkml:trace contextRef="#ctx0" brushRef="#br0">22722 6056 0,'0'0'0,"11"0"0,-5 7 16,-6-7-16,0 18 0,-8 11 15,-14 9 1,-11 2-16,-4-1 0,-3 1 16,-12 3-16,2-2 15,-4 0-15,-3 1 0,-3-2 16,3-2-16,57-38 31,-55 32-31,3 1 0,52-33 16,-53 25-16,53-25 15,-42 18-15,42-18 16,-28 10-16,12-23 16,16-20-16,12-5 0,7-11 15,-1 1-15,9-3 16,3 10-16,2 0 15,-32 41-15,26-42 16,1 8-16,-27 34 0,35-33 16,-35 33-16,27-22 15,1 8-15,-1 15 16,0 12-16,0 13 0,-1 8 16,-5 8-16,5 5 15,9 8-15,1 5 16,5 4-16,1 5 0,3-4 15,-3 0-15,3-8 16,-5-4-16,-40-53 16,41 50-16,-3-9 15,-38-41-15,37 33 0,-7-13 16,3-16-16,-4-17 16,-4-9-16,-5-12 15,0-9-15,-3-6 16,9-4-16,-6-4 0,-4-8 15,2-2-15,-10 7 16,11-13-16,-9-6 16,8 12-16,-8-3 0,-10 70 15,7-69-15,-7 12 16,0 57-16,5-48 16,-5 48-16,3-39 15,-3 39-15,5-25 0,0 16 16,-3 27-16,0 13 0,-1 16 15,4 7-15,0 12 16,-3 5-16,-2 6 16,0 9-16,0-3 0,7 1 15,-7-3-15,5-6 16,-2-6-16,-3-6 16,0-63-16,8 54 0,-8-54 15,7 41-15,-2-8 16,2-26-16,-1-16 15,-1-15-15,-5-12 16</inkml:trace>
          <inkml:trace contextRef="#ctx0" brushRef="#br0" timeOffset="497.9">23202 6000 0,'4'-24'0,"1"-3"15,-5 27-15,15-30 0,5-2 16,18 3-16,4 8 16,3 11-16,6 4 15,2 16-15,-1 8 16,1 5-16,-9 6 0,-7 4 16,-9 3-16,-8-4 15,-15 2-15,-12 0 16,-11-7-16,-10 1 0,-7-5 15,35-23-15,-41 19 16,-5-2-16,46-17 16,-56 14-16,56-14 15,-48 15-15,48-15 0,-40 14 16,16-1-16,24 5 16,22-4-16,5 8 0,13-2 15,5 5-15,9 5 16,-3-2-16,3 2 15,-6 4-15,-4-5 0,-44-29 32,35 27-32,-35-27 0,27 29 15,-17 0-15,-17 0 16,-16-10-16,-14-12 0,-10-7 16,-6-8-16,-8-7 15,0-4-15,2 2 16,4-2-16,0-2 0,55 21 15,-51-19-15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3-10-10T09:46:54.193"/>
    </inkml:context>
    <inkml:brush xml:id="br0">
      <inkml:brushProperty name="width" value="0.2" units="cm"/>
      <inkml:brushProperty name="height" value="0.2" units="cm"/>
      <inkml:brushProperty name="color" value="#ED1C24"/>
      <inkml:brushProperty name="fitToCurve" value="1"/>
    </inkml:brush>
  </inkml:definitions>
  <inkml:traceGroup>
    <inkml:annotationXML>
      <emma:emma xmlns:emma="http://www.w3.org/2003/04/emma" version="1.0">
        <emma:interpretation id="{4D8973D2-6A30-4F98-BA48-004D5589518E}" emma:medium="tactile" emma:mode="ink">
          <msink:context xmlns:msink="http://schemas.microsoft.com/ink/2010/main" type="writingRegion" rotatedBoundingBox="23297,13179 31695,13791 31543,15885 23145,15272"/>
        </emma:interpretation>
      </emma:emma>
    </inkml:annotationXML>
    <inkml:traceGroup>
      <inkml:annotationXML>
        <emma:emma xmlns:emma="http://www.w3.org/2003/04/emma" version="1.0">
          <emma:interpretation id="{8E11AB74-15C6-4D43-9E3E-3357A7B09199}" emma:medium="tactile" emma:mode="ink">
            <msink:context xmlns:msink="http://schemas.microsoft.com/ink/2010/main" type="paragraph" rotatedBoundingBox="23297,13179 31695,13791 31543,15885 23145,15272" alignmentLevel="1"/>
          </emma:interpretation>
        </emma:emma>
      </inkml:annotationXML>
      <inkml:traceGroup>
        <inkml:annotationXML>
          <emma:emma xmlns:emma="http://www.w3.org/2003/04/emma" version="1.0">
            <emma:interpretation id="{2FCBDB3F-4E46-4FEC-B9D6-0C226408522A}" emma:medium="tactile" emma:mode="ink">
              <msink:context xmlns:msink="http://schemas.microsoft.com/ink/2010/main" type="line" rotatedBoundingBox="23297,13179 31695,13791 31543,15885 23145,15272"/>
            </emma:interpretation>
          </emma:emma>
        </inkml:annotationXML>
        <inkml:traceGroup>
          <inkml:annotationXML>
            <emma:emma xmlns:emma="http://www.w3.org/2003/04/emma" version="1.0">
              <emma:interpretation id="{A8733F7D-78E4-47B4-824E-3D15CF292D29}" emma:medium="tactile" emma:mode="ink">
                <msink:context xmlns:msink="http://schemas.microsoft.com/ink/2010/main" type="inkWord" rotatedBoundingBox="23297,13179 31695,13791 31543,15885 23145,15272"/>
              </emma:interpretation>
              <emma:one-of disjunction-type="recognition" id="oneOf0">
                <emma:interpretation id="interp0" emma:lang="" emma:confidence="1">
                  <emma:literal/>
                </emma:interpretation>
              </emma:one-of>
            </emma:emma>
          </inkml:annotationXML>
          <inkml:trace contextRef="#ctx0" brushRef="#br0">21166 7924 0,'-2'-3'15,"2"3"-15,-13-2 0,-11 4 16,-11 7-16,-2 7 15,-5 8-15,4 4 16,1 10-16,-6 7 16,8 11-16,1 9 0,-1 5 0,5 6 15,5 0-15,1 1 16,13 3-16,-1 4 0,10-1 16,9 0-16,8 2 15,3-8-15,13-2 16,4-2-16,3-10 0,7-9 15,-1-11-15,-1-12 16,6-15-16,1-13 0</inkml:trace>
          <inkml:trace contextRef="#ctx0" brushRef="#br0" timeOffset="631.12">21746 8139 0,'0'0'0,"0"2"16,-2 0-16,-3 10 15,0 6-15,-10 9 16,-5 11-16,-7 7 0,-4 4 16,-6 3-16,-7 4 15,-1-2-15,-5 1 16,-2-5-16,5-3 16,-5-6-16,2-6 15,50-35-15,-47 33 0,2-9 0,45-24 16,-45 16-16,45-16 15,-35 9-15,7-18 16,6-14-16,15-10 0,12-2 16,10-6-16,-1 0 15,4 0-15,5 4 16,-1-2-16,0 2 16,-22 37-16,27-30 0,-6 0 0,-21 30 15,27-28-15,-27 28 16,27-22-16,-27 22 15,23-13-15,2 13 16,0 19-16,-3 10 0,0 12 16,0 10-16,3 3 31,-3 3-31,8 1 0,-2 5 16,2 4-16,0-1 15,-6-3-15,7-3 16,-2-7-16,-2-9 0,-27-44 15,21 38-15,6-5 0,-27-33 16,24 10-16,-1-13 16,-23 3-16</inkml:trace>
          <inkml:trace contextRef="#ctx0" brushRef="#br0" timeOffset="912.56">22054 8272 0,'3'13'0,"7"14"0,-5 14 16,5 9-16,-2 14 0,2-6 15,-6 10 1,-1 6-16,12 5 0,-5 2 15,2 5-15,3-12 16,-2-1-16,-4-12 0,6-10 16,-15-51-1,6 48-15,-6-48 0,4 42 16,-8-23-16</inkml:trace>
          <inkml:trace contextRef="#ctx0" brushRef="#br0" timeOffset="1903.02">21819 8594 0,'19'-6'0,"9"-2"0,12 3 15,12 5-15,8 5 0,7 3 16,0 0-16,2 0 15,-6-5-15,-2 2 16,-11-6-16,0-4 0,-50 5 16,47-6-16,-7 0 15,-8-8-15,-32 14 16,28-25-16,-28 25 16,18-25-16,-2-13 0,-16 38 15,6-40-15,-6 40 16,-5-37-16,5 37 15,-5-35 1,5 35-16,-5-19 16,-8 13-16,4 19 0,3 16 15,-1 10-15,5 12 16,6 11-16,-1 11 16,-3 6-16,3 6 0,-1 5 15,-2 13-15,-3 1 0,1-3 16,2 3-16,-3-5 15,9-15-15,-2-7 16,-4-77-16,5 74 16,-5-74-16,5 58 0,1-11 15,-1-30-15,0-18 16,-1-21-16,-8-21 16,1-12-16,3-13 0,-8-3 15,4-10-15,3-12 16,-4-2-16,-5 8 15,5-1-15,0-6 0,-5 13 16,1 1-16,4 7 16,0 7-16,4 4 15,9 9-15,-8 53 0,13-46 16,9 3-16,8 14 16,10 9-16,0 13 0,7 10 15,-5 10-15,7 7 16,-11 12-16,0 1 15,-12-1-15,-11 4 16,-15-36-16,0 33 0,-12-1 16,-15-1-16,-6-7 15,-6-7-15,-6 0 16,0-7-16,45-10 16,-44 8-16,44-8 0,-38 6 15,38-6-15,-30 10 16,18 2-16,24 13 15,16 3-15,9-1 16,5 9-16,6-6 0,1 4 16,4 1-16,-53-35 15,47 40-15,-3 1 16,-6 4-16,-38-45 0,25 37 16,-25-37-16,15 37 15,-16-5-15,-16-10 16,17-22-16,-27 9 15,-11-2-15,38-7 0,-50-9 16,3 0-16,2-13 16,6-6-16,9-3 15,7-2-15,9-5 16,13-3-16</inkml:trace>
          <inkml:trace contextRef="#ctx0" brushRef="#br0" timeOffset="2710.13">23122 8779 0,'0'0'0,"12"-13"16,11 2-16,16 7 15,6 4-15,10 10 16,2 6-16,5 2 16,-2 1-16,0-6 0,-5 2 15,-3-3-15,-7-1 16,-45-11-16,42-5 16,-42 5-16,34-9 0,-34 9 15,26-19-15,-2-5 16,-12-5-16,-12 29 15,10-31-15,-5-2 0,-5 33 16,5-40-16,-2 6 16,-3 34-16,10-30 15,-10 30-15,15-25 16,-15 25-16,20-16 0,-20 16 16,18-10-16,-18 10 15,17-1-15,-7 7 16,-10-6-16,10 15 15,-5 11-15,-1 17 0,-3 4 16,1 7-16,-2 0 16,0 3-16,3-1 15,4 4-15,1-3 0,2-2 16,-10-55-16,5 54 16,-5-54-16,9 45 0,-9-45 15,6 39-15,1-19 16,-3-20-16</inkml:trace>
          <inkml:trace contextRef="#ctx0" brushRef="#br0" timeOffset="2218.06">23490 8539 0,'-3'25'0,"-1"4"15,-2 11-15,-1 10 16,-1 4-16,3 0 0,3 8 16,5-7-16,-1 1 15,-2-56-15,5 58 16,-2-7-16,-3-51 16,4 57-16,-4-57 15,0 48-15,0-48 0,-5 28 31,-5-27-31</inkml:trace>
          <inkml:trace contextRef="#ctx0" brushRef="#br0" timeOffset="3074.63">24299 8184 0,'22'20'0,"8"16"15,10 18-15,2 14 16,3 22-16,-1 4 0,-7 19 16,-4 3-16,-6 4 15,-14-4-15,-9-1 16,-13-11-16,-13-7 15,-13-6-15,-8-12 0,-7-10 16,-9-7-16,-6-4 16,0-17-16,0-4 15,1-10-15,-1-10 16,3-9-16,5-15 0</inkml:trace>
          <inkml:trace contextRef="#ctx0" brushRef="#br0" timeOffset="3576.85">25560 8222 0,'-18'18'0,"-9"7"0,-6 9 16,-9 10-16,-5 4 15,-16 29 1,-3 3-16,9 5 15,7 7-15,12-4 0,8 0 16,8 4-16,7 4 16,7-1-16,4 8 15,18-6 1,2-2-16,8-8 16,11-6-16,12-7 15,-2-10-15,8-13 0,3-5 16,-1-16-16,0-14 15</inkml:trace>
          <inkml:trace contextRef="#ctx0" brushRef="#br0" timeOffset="4269.26">26271 8678 0,'0'5'16,"-8"4"-16,-6 11 16,-2 5-16,-6 4 15,-8 7-15,-29 15 16,1 2-16,1 2 16,-3-5-16,1 6 0,6-11 15,7-2 1,-4 1-16,3-7 0,4-8 15,43-29-15,-35 29 0,35-29 16,-39 23-16,39-23 16,-30 10-16,5-15 15,14-12-15,5-14 16,12-12-16,0 0 16,13-4-16,-3-3 0,3 3 15,-3 1-15,3 0 16,-19 46-16,18-44 0,2 5 15,-20 39-15,22-37 16,-22 37-16,18-26 16,-18 26-16,20-16 0,1 12 15,5 18-15,1 13 16,2 15-16,-3 12 0,6 4 0,-2 5 16,5 0-16,5 12 15,-1-6-15,-1-1 31,-4-8-31,-1-12 0,-33-48 16,32 40-16,-32-40 16,32 29-16,0-24 15,-1-16-15,-9-14 0,0-9 16</inkml:trace>
          <inkml:trace contextRef="#ctx0" brushRef="#br0" timeOffset="4767.34">26465 9044 0,'0'0'0,"0"0"15,3 0-15,9-2 16,20 0-16,21 7 0,9 6 15,3 3-15,7 4 16,-1 2-16,-4-3 16,-7-12-16,-3-3 0,-57-2 15,51-6-15</inkml:trace>
          <inkml:trace contextRef="#ctx0" brushRef="#br0" timeOffset="4580.91">26627 8542 0,'0'0'0,"2"0"16,0 4-16,-1 9 0,3 14 0,-4 10 15,0 15-15,6 10 16,-6 7-16,0 8 15,12 3-15,0 2 16,-2 9-16,1-3 16,5-9-16,-6-5 0,0-6 15,-10-68-15,11 55 16,-11-55-16,7 50 16,-5-16-16,-7-21 0,5-13 31</inkml:trace>
          <inkml:trace contextRef="#ctx0" brushRef="#br0" timeOffset="5568.31">27254 8955 0,'0'0'0,"5"-5"15,5-4-15,10-4 0,12-2 16,10 7-16,2 9 15,1 10-15,-2 14 16,-3 1-16,-15 10 0,-25-36 16,25 34-16,-14-2 15,-11-32-15,-7 37 16,-5-5-16,-15-4 16,-6-7-16,33-21 0,-37 12 15,0-3-15,37-9 16,-33 11-16,33-11 0,-25 10 15,13 5-15,12 4 16,12 5-16,16 0 16,1 4-16,4 0 15,4 2-15,0-1 0,-2 4 16,2-4-16,-4 3 16,-33-32-16,28 31 15,-2 1-15,-26-32 16,16 34-16,-7-7 0,-9-27 15,-5 18-15,-12-5 16,-7-9-16,24-4 16,-33-6-16,-9-6 0,-6-6 15,8-8-15,40 26 16,-41-23-16,13-6 16,1-11-16,6 3 15,11-5-15,4 0 0</inkml:trace>
          <inkml:trace contextRef="#ctx0" brushRef="#br0" timeOffset="5064.72">27276 8788 0,'0'2'0,"0"-2"15,2 12-15,-1 11 16,-7 23-16,2 12 16,-4 8-16,0 6 0,1 7 15,7 2-15,0 13 16,0 3-16,7 3 15,-6-1-15,3 1 0,4-6 16,0-2-16,1-6 16,2-8-16,-4-11 15,-7-67-15,9 50 0,-9-50 16,13 41-16,-1-28 16,-6-33-16,-4-15 15</inkml:trace>
          <inkml:trace contextRef="#ctx0" brushRef="#br0" timeOffset="5915.01">27835 8599 0,'5'8'0,"8"18"0,4 13 16,5 17-16,8 11 15,8 15-15,-4 5 16,6 9-16,1 10 0,-12 8 16,6 3-16,-7-7 15,-6 0-15,-10-5 16,-9-10-16,-8-7 0,-8-14 15,-9-14-15,-3-10 16,-10-14-16,-7-7 0,-1-10 16,-4-9-16,2-10 15,3-8-15,-2-13 16,8-10-16,9-7 16</inkml:trace>
          <inkml:trace contextRef="#ctx0" brushRef="#br0" timeOffset="6484.78">28254 8211 0,'20'-4'16,"11"4"-16,4 0 15,5 10-15,-5 8 16,3 1-16,-1 14 0,-2 4 16,-8 1-16,-5 6 15,-9 4-15,-13-48 16,7 43-16,-14-1 0,-13 3 15,-7-6-15,-3-4 16,30-35-16,-38 29 16,1-2-16,37-27 0,-42 25 31,42-25-31,-40 22 0,40-22 16,-32 14-16,32-14 15,-20 11-15,12-7 16,20-8-16,14 3 0,9-4 15,12 0-15,3 2 16,6-3-16,2-5 0,-4 2 16,3-4-16,-2 3 0,-2-3 15,1 4-15,-7-1 16,-2 2-16,-45 8 16,43-7-16,-3 0 15,-40 7-15,37-4 0,-37 4 16,30-3-1,-30 3-15,29-3 16,-18 6-16,-11-3 0,-5 13 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20T05:46:05.389"/>
    </inkml:context>
    <inkml:brush xml:id="br0">
      <inkml:brushProperty name="width" value="0.05292" units="cm"/>
      <inkml:brushProperty name="height" value="0.05292" units="cm"/>
      <inkml:brushProperty name="color" value="#FF0000"/>
    </inkml:brush>
  </inkml:definitions>
  <inkml:trace contextRef="#ctx0" brushRef="#br0">21925 988 0,'0'0'0,"0"-18"47,0 36-1,-17-18 1,17-18 16,0 36-1,-18-18-46,18 17-16,-35 36 31,-36 53 0,-17-18 1,53-52-17,17-1 1,18-17 0,0-36-1,0 0 1,0-17-1,0 0 1,0-1 0,18 1-1,-1 18 1,-17-1 15,18 18-31,-1 35 31,54 36 1,-53-18-17,17 0 1,-35-36-16,18 18 16,17 1-1,-35-19-15</inkml:trace>
  <inkml:trace contextRef="#ctx0" brushRef="#br0" timeOffset="284.01">22049 1323 0,'0'18'62,"0"-1"-46,0 18 0,17 18-1,-17 18 1,18-36-1,0-35-15</inkml:trace>
  <inkml:trace contextRef="#ctx0" brushRef="#br0" timeOffset="533.41">22296 1182 0,'-36'-18'15,"36"1"17,18 17-17,35-18 1,0 0-1,-36 18-15</inkml:trace>
  <inkml:trace contextRef="#ctx0" brushRef="#br0" timeOffset="750.21">22384 1288 0,'0'0'16,"-18"17"-16,0-17 31,89-17 1,-36 17-17,-17-18-15</inkml:trace>
  <inkml:trace contextRef="#ctx0" brushRef="#br0" timeOffset="1633.57">23142 900 0,'0'0'0,"0"-18"31,0 36 0,-17-18-15,-19 70 15,-34 36 0,34-71-15,19 1 0,-1-36-1,18 17-15,-17-17 0,-1 18 16,18-36 0,-18 1-1,1-36 1,-1 0-1,18 17 17,0 19-17,18 17 17,-1 0-17,19 35 1,-1-17-1,-18-1-15,1-17 0,0 18 16,70 35 0,-53-35-1,1 17 1,-19-18 0,1-17-1</inkml:trace>
  <inkml:trace contextRef="#ctx0" brushRef="#br0" timeOffset="1985.32">23442 847 0,'0'0'0,"-18"-18"15,18 0 1,0 89 62,18 52-47,-18-105-31,0 17 16,0-17-16,0 0 16,0 17-1</inkml:trace>
  <inkml:trace contextRef="#ctx0" brushRef="#br0" timeOffset="2199.81">23372 1041 0,'-36'-18'31,"54"0"1,35 1-17,0 17-15</inkml:trace>
  <inkml:trace contextRef="#ctx0" brushRef="#br0" timeOffset="2526.83">23742 917 0,'0'0'0,"0"-17"16,0-1-1,18 0 1,17 36 31,0 17-32,0 18 1,1 0 0,-19-53-16,-17 18 0,18-1 15,-18 1 1,18-18-1</inkml:trace>
  <inkml:trace contextRef="#ctx0" brushRef="#br0" timeOffset="2749.81">23971 917 0,'-17'-53'31,"-1"53"-31,0 18 31,1 0-15,17-1-16,-18 18 15,-17 36 1,35-18 0,-18-18-1,18-17-15</inkml:trace>
  <inkml:trace contextRef="#ctx0" brushRef="#br0" timeOffset="4536.62">26494 723 0,'0'0'0,"0"-17"16,-18-1 15,18 36 16,0 105-16,18-35-15,-18-70-16,0-1 0,0 19 15,0 34 1,0-17-1,17-35 1</inkml:trace>
  <inkml:trace contextRef="#ctx0" brushRef="#br0" timeOffset="5149.34">26494 811 0,'0'0'0,"-36"-70"31,36 52-15,0-17 0,53 0-1,0-1 1,18 19-1,-18-1 1,-36 36-16,1-1 16,-18 19-1,0-19 1,-18 19 0,1-19-1,-19 1 1,36-1-16,-17-17 15,-1 0 17,0 0-32,36 0 47,17 0-16,1 18-16,-19-18-15,1 18 16,0 17 0,-18 0-1,0-17 1,0 17 0,-18-35-16,0 18 15,1-18-15,-19 17 16</inkml:trace>
  <inkml:trace contextRef="#ctx0" brushRef="#br0" timeOffset="5450.54">26864 1058 0,'18'36'78,"17"52"-47,-35-71-15,0 1-16,18 0 15,-18-1 1</inkml:trace>
  <inkml:trace contextRef="#ctx0" brushRef="#br0" timeOffset="5665.93">27217 900 0,'0'0'0,"-18"-36"15,71 19 16,53-1-15</inkml:trace>
  <inkml:trace contextRef="#ctx0" brushRef="#br0" timeOffset="5864.96">27340 1041 0,'0'0'0,"0"17"15,0-34 1,53-1 0,-18 0-1,36 1-15</inkml:trace>
  <inkml:trace contextRef="#ctx0" brushRef="#br0" timeOffset="6182.57">27852 723 0,'0'0'0,"0"-35"16,0 17-16,0 1 31,0 52 0,17 18-15,-17-36-16,0 1 16,18 0-16,-18 17 0,35 88 15,-35-52 1,0 0-1,0-36 1,18-17 0</inkml:trace>
  <inkml:trace contextRef="#ctx0" brushRef="#br0" timeOffset="6748.57">27940 794 0,'0'-18'16,"-35"-52"15,52 34-15,36 19-1,0-1 1,-35 18-16,17 18 15,0-1 1,-35 19 15,0-19-15,-17 18 0,-1-35-1,0 18-15,1-18 16,-1 18-1,1-18 1,34 0 31,1 0-31,52 17-1,-17 1 1,-35 0-1,0 17 1,-18-17 15,-18-1-15,0 1-16,1-18 16,-19 17-1,19-17-15</inkml:trace>
  <inkml:trace contextRef="#ctx0" brushRef="#br0" timeOffset="7082.06">28487 582 0,'0'0'0,"17"0"16,-17 35 46,0-17-46,0 0-16,18 70 15,0-18 1,-1-17 0,-17-17-1,0-19 1</inkml:trace>
  <inkml:trace contextRef="#ctx0" brushRef="#br0" timeOffset="7316.88">28416 776 0,'-17'0'0,"34"0"0,-70 0 16,36 0-16,17-18 15,35 1 16,53-1-15,-70 18-16,-1 0 0,36-17 16,-17 17-16</inkml:trace>
  <inkml:trace contextRef="#ctx0" brushRef="#br0" timeOffset="8431.62">28928 706 0,'0'0'0,"0"-18"16,0 0 31,0 36 15,0 17-31,0-17-15,17 35 0,1-36-1,-18 1-15,0 0 32,0-36-17,0 0 1,0 1-1,0-1 1,-18 0-16,1-17 31,17-18-15,0 36 0,0-1-1,17 0 1,1 18-1,0 0-15,-1 0 16,19 0 0,-36 18-16,35-18 15,-17 35 1,-1-35 0,-17 36-16,0-1 15,18 0 1,-18-17-1,0-1 17,0 1-32</inkml:trace>
  <inkml:trace contextRef="#ctx0" brushRef="#br0" timeOffset="8664.57">29369 706 0,'0'0'0,"-18"0"16,53 0 31,36 0-32,-18 0 1</inkml:trace>
  <inkml:trace contextRef="#ctx0" brushRef="#br0" timeOffset="8964.84">29757 564 0,'0'0'0,"0"-17"31,35 34 16,0 19-31,-17-19-1,17 1-15,-17 35 16,0-53 0,-1 18-16,-17-1 15,18 1 1</inkml:trace>
  <inkml:trace contextRef="#ctx0" brushRef="#br0" timeOffset="9214.83">29986 564 0,'-18'0'16,"1"0"15,-36 53 0,35-53-31,-17 71 32,17-53-32,18-1 0,-17-17 0,17 18 15,-18 17 1</inkml:trace>
  <inkml:trace contextRef="#ctx0" brushRef="#br0" timeOffset="36110.53">22401 1834 0,'0'0'0,"-35"18"15,35-36 32,18 18-31,17 0-1,-17 0 1,35-17 0,-1-1 15,-34 18-15</inkml:trace>
  <inkml:trace contextRef="#ctx0" brushRef="#br0" timeOffset="36391.86">22454 1993 0,'0'0'0,"-17"0"16,17 18-16,-18-18 16,89-18 31,-36 18-32,35-17 1,-70-1-16</inkml:trace>
  <inkml:trace contextRef="#ctx0" brushRef="#br0" timeOffset="37484.51">22966 1658 0,'-18'0'16,"1"18"15,34-18 32,18 0-48,-17-18-15,0 18 16,88-18 15,-71-17 1,-35 18-17,18 17 1,-36 0 46,0 52-30,1 1-1,-1-17-16,18-19 1,-18 1 0,18-36 46,18 18-31,17 0 1,1 0-1,-19 18-15,-17 0-1,18 17 1,-18 0-1,0-17 1,-18 17 0,1-17-1,-1-18-15,0 0 16,1 0 0</inkml:trace>
  <inkml:trace contextRef="#ctx0" brushRef="#br0" timeOffset="37785.37">23407 1729 0,'0'0'0,"-18"0"16,18-18 93</inkml:trace>
  <inkml:trace contextRef="#ctx0" brushRef="#br0" timeOffset="38540.18">23654 1658 0,'17'-35'31,"1"0"1,-18-1-17,0 19 16,-35-1-15,17 18 0,0 0-16,1 18 31,-1-1-15,1-17-16,17 18 15,-18 0 1,18 17-1,0-18 1,18 1-16,-1 0 16,1-1-1,17 1 1,18-18 0,-18 0-1,-35 18 1,18-18-16,17 0 31,-17 17-15,-18 1-1,0 0 1,0-1 0,-18 1-1,1-1 1,-1 1-1,0-18-15,1 0 16,-19 0 0,36-18-1,0 1 1,0-18 0,0 17-1,0 0-15,0 1 16,0-1-1,0 0 1</inkml:trace>
  <inkml:trace contextRef="#ctx0" brushRef="#br0" timeOffset="39341.44">23954 1517 0,'-18'0'16,"18"18"46,0-1 1,18 36-47,-1-18-1,-17 1 1,0-19-1,18 1-15,-18 0 16,0-1 15</inkml:trace>
  <inkml:trace contextRef="#ctx0" brushRef="#br0" timeOffset="39593.42">23901 1676 0,'0'0'0,"-36"0"31,107-18 32,-36 0-63</inkml:trace>
  <inkml:trace contextRef="#ctx0" brushRef="#br0" timeOffset="40557">24271 1446 0,'-18'0'32,"36"0"46,53-35-63,-1 17 32,-52 1-31,0 17 0,-18-18-1,0 36 16,-18-18-15,0 17 0,1 19-1,-1-19 1,0 36 0,18-35-1,0 17 1,0-52 46,0-1-30,18 18-17,0-18 1,17 18-1,0 0 1,-17 18 0,-1 0-1,1-1 1,-18 1 0,0 0-1,0-1 1,-35 18-1,0-17 1,-1-18 0</inkml:trace>
  <inkml:trace contextRef="#ctx0" brushRef="#br0" timeOffset="41262.61">23583 2187 0,'0'0'0,"-35"18"32,70-36-1,53-17 0,-17 17 0</inkml:trace>
  <inkml:trace contextRef="#ctx0" brushRef="#br0" timeOffset="41489.71">23636 2293 0,'0'18'0,"0"-36"0,-18 53 16,18-52 15,36-1-15,-19 18-16,54-18 16,-53 1-1</inkml:trace>
  <inkml:trace contextRef="#ctx0" brushRef="#br0" timeOffset="42106.97">24218 1976 0,'0'0'15,"-35"0"1,35-18 0,-18 18 15,18 18-16,-17 17 1,-1-35 0,18 17-1,-18 1-15,18 0 0,0-1 16,-17 19 0,17-1-1,0 0 1,17 0-1,1-35-15,0 0 16,17 18 0,-17-36-1,17 18 1,-18-17 0,-17-1-1,0 1 16,-17 17-15,-1 0 0,1 0 15,-1 0-15</inkml:trace>
  <inkml:trace contextRef="#ctx0" brushRef="#br0" timeOffset="42362.68">24430 2099 0,'-18'0'16</inkml:trace>
  <inkml:trace contextRef="#ctx0" brushRef="#br0" timeOffset="43074.67">24659 1976 0,'35'-53'31,"-17"53"-15,0-71 15,-36 71 0,0 0-15,-17 18 0,18-1-1,-1-17-15,0 18 16,18 17-1,0-17 1,0 0 0,0-1-1,36-17 1,-1 18 0,0-18-1,0 0 1,-17 0 15,0 0-31,-18 17 0,17 1 31,1 0-15,-18-1 0,-18 1 15,-17 0-16,17-1 1,-17-17 0,17 0-1,1-17 1,17-1 0,0-17-1,17 17 1,1-17-1,-18 17 1,18 1 15,-1-19-15</inkml:trace>
  <inkml:trace contextRef="#ctx0" brushRef="#br0" timeOffset="46722.65">27499 1411 0,'-18'0'63,"18"18"-48,36-36 126,17 0-126,-36 18 1,18-17 0,1-1-1,-19 18 1,1-17 0</inkml:trace>
  <inkml:trace contextRef="#ctx0" brushRef="#br0" timeOffset="46978.88">27570 1535 0,'17'0'0,"-34"0"16,-19 17-1,72-17 32,-19-17-31,1 17-16,70-36 16</inkml:trace>
  <inkml:trace contextRef="#ctx0" brushRef="#br0" timeOffset="48072.08">28169 1270 0,'0'-18'78,"-17"18"-16,-19 0-31,1 18 1,17 17 15,1 1-32,17-19 1,0 18-1,17-35 1,1 0 0,0 0-1,-1 0-15,1-17 16,0-1 0,-1 1-1,1-1 16,-18 0-15,0 1 31,-18 17 31,18 17-78,0 1 16,18 17-1,0 0 1,-18 1 0,0-19-16,17 19 15,-17-1 1,18 0-1,-18-17 1</inkml:trace>
  <inkml:trace contextRef="#ctx0" brushRef="#br0" timeOffset="48516.97">28363 1288 0,'0'-18'16,"0"36"62,0-1-47,18 54 1,0 35-1,-18-53 0,0-36 0</inkml:trace>
  <inkml:trace contextRef="#ctx0" brushRef="#br0" timeOffset="48879.8">28557 1411 0,'0'-18'47,"0"1"62,0-1-62</inkml:trace>
  <inkml:trace contextRef="#ctx0" brushRef="#br0" timeOffset="49472.2">28734 1341 0,'-18'0'31,"36"0"16,-18-18-31,17 18-1,1-18 1,0 18-1,-1 0 1,19 18 0,-36 0-1,0-1 1,0 18 0,0-17-1,0 0-15,-18-18 16,18 17-16,-35 19 15,17-1 1,0-17 0,18-1 31,18-34-32,0 17 1,52-18-1,1 0 1,-1 18 0,-34-17-1,-19 17-15,-17-18 16,18 18-16</inkml:trace>
  <inkml:trace contextRef="#ctx0" brushRef="#br0" timeOffset="49872.2">29228 1252 0,'-18'-17'16,"18"-1"15,-18 18 16,18 53-16,18-53-31,0 88 16,-1-35 0,-17-18-1,0-17 1,18 0 0,-18-1-1</inkml:trace>
  <inkml:trace contextRef="#ctx0" brushRef="#br0" timeOffset="50138.21">29192 1376 0,'0'0'15,"-53"-18"17,89 18 15,70-17-16,-89-1-31</inkml:trace>
  <inkml:trace contextRef="#ctx0" brushRef="#br0" timeOffset="52504.11">15328 5292 0,'-53'17'31,"106"-34"-31,-123 34 15,123-52 48,-1 17-32,-34 18-31,0-17 0,-1 17 0,1-18 16,17 0-16,-17 18 0,17-17 0,-17-1 15,52-17-15,19-18 16,34 0 0,-88 35-1,-17 18-15,-18-17 32</inkml:trace>
  <inkml:trace contextRef="#ctx0" brushRef="#br0" timeOffset="52770.81">15593 5203 0,'-35'36'31,"35"-19"-31,35-70 0,-18 89 47,72-89-31,-54 35-16,88-35 15,-70 36-15,53-36 16,-71 35-16,1 0 15,-1 1-15</inkml:trace>
  <inkml:trace contextRef="#ctx0" brushRef="#br0" timeOffset="54487.47">29475 1305 0,'0'0'0,"-18"0"15,0 0 17,1 18 30,17 0-46,0 17-1,0 0 1,17 0 0,-17 1-1,0-19 1,18-17 0</inkml:trace>
  <inkml:trace contextRef="#ctx0" brushRef="#br0" timeOffset="54970.43">29616 1305 0,'0'0'0,"-36"0"16,19 0 31,17 18-32,0 17 1,0 0 0,0-17-16,0 0 15,0-1-15,0 1 16,17-18-16,-17 18 15,36-18 1,-1-18 0,18 0 15,-35-17 0,-18 0-15,0 17-1,-36-17 1,1 17 0,17 1-1,18-1 1</inkml:trace>
  <inkml:trace contextRef="#ctx0" brushRef="#br0" timeOffset="55420.43">29810 1252 0,'-18'0'47,"18"18"-31,0 17 15,0 1-15,0-19-16,18 1 15,-1 17 1,-17-17 0,18-1-1,17 1 1,-17-36-1,0 18 1,17-35 0,-18 0-1,-17 17 1,-17-17 15,-1 0-15,-17 17-1,0 18 1,17-18 0</inkml:trace>
  <inkml:trace contextRef="#ctx0" brushRef="#br0" timeOffset="55670.04">30127 1323 0,'0'18'31,"0"-36"-15,53 18-1,0-18 1,0 18-16</inkml:trace>
  <inkml:trace contextRef="#ctx0" brushRef="#br0" timeOffset="56422.64">30498 1164 0,'-18'-17'31,"36"34"-31,-36-52 31,53 35 0,-17 0-15,0 0-16,-1 0 0,1 0 16,17-18-1,0 18 1,-17-17 0,0 17 15,-54 35 31,-17 18-30,53-36-17,-17 1 1,34-36 62,1 18-62,0 0-1,35 0 1,-18 0-1,0 18 1,-17 0 0,-18-1-1,0 1 1,-18 0 15,1-1-15,-36-17-1,0 18 1,0-18 0</inkml:trace>
  <inkml:trace contextRef="#ctx0" brushRef="#br0" timeOffset="57136.33">28416 2028 0,'-17'0'0,"34"0"0,-52 18 31,53-36 0,17 18-15,53-17 15,-70 17-15</inkml:trace>
  <inkml:trace contextRef="#ctx0" brushRef="#br0" timeOffset="57404.01">28452 2134 0,'-18'18'0,"36"-36"0,-54 36 16,36 0-16,-17-18 31,87 0 1,-52 0-17,35-18 1,0 18-1,-18-18-15</inkml:trace>
  <inkml:trace contextRef="#ctx0" brushRef="#br0" timeOffset="62235.83">29580 1834 0,'-17'0'110,"17"18"-48,0 0-46,35 88 15,-35-89-15,18 36-1,-18-35 1,0-1-16,17 1 16</inkml:trace>
  <inkml:trace contextRef="#ctx0" brushRef="#br0" timeOffset="62952.64">29880 1887 0,'0'-17'15,"0"-1"1,18-17 0,-18 17-16,0 1 15,0-1 1,-18 18 0,-17-18-1,17 36 1,-17 0-1,35-1 1,0 1 0,0-1-1,0 1 1,18 0 0,-1-1-1,19 1 16,-1 0-15,-17-1 0,-1-17-1,-17 18-15,0 0 32,0-1-17,0 1 1,-17-1-1,-1 1 1,-17-18 0,-1 18 15,19-36-15,-1-17-1,18 17 16,18-17-15,-1 0 0,-17 17-16,18 18 0,-18-18 0,18 1 31</inkml:trace>
  <inkml:trace contextRef="#ctx0" brushRef="#br0" timeOffset="63734.24">30110 1799 0,'0'-17'0,"35"-19"31,-18 19 0,-17-19 0,-52 19 1,16 17-17,19 17 1,-1 19-1,0-19 1,18 1 0,0 0-16,0-1 15,18-17-15,-18 18 16,18-18-16,-1 35 16,19-35-1,-19 18 16,18-1-15,-17-17-16,0 0 16,-1 0-16,-17 18 15,18 0 1,-18-1 15,0 1-15,-18-18-1,1 18 1,-1-18-16,0 0 16,-17 17-1,18-17 1,-1-17 15,18-1-31,0 0 16,0-17 15,0 17-15,0 1-1,0-1 1,18 0 0,-18 1-16,17 17 15</inkml:trace>
  <inkml:trace contextRef="#ctx0" brushRef="#br0" timeOffset="63984.34">30445 1764 0,'-36'0'31,"72"0"-31,-72-18 47</inkml:trace>
  <inkml:trace contextRef="#ctx0" brushRef="#br0" timeOffset="64685.18">30603 1711 0,'0'0'0,"-17"0"16,17-18-1,0 1 1,35 17 0,-17-18-1,-1 0 1,1 18 0,0 0-1,17 18 1,-17 0-1,-18-1 1,0 19 0,0-1-1,-18-35 1,0 35-16,18-17 0,-17-18 16,17 17-16,-18 1 0,-17 17 15,17-17 16,0 0-31,1-1 16,-1 1 0,18 0-1,18-36 17,-1 18-17,1 0-15,35-18 16,53-17-1,0 17 1,0 1 0,-54 17-1,-16 0 1,-54-18 62,0 18-62</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9-03T04:59:03.635"/>
    </inkml:context>
    <inkml:brush xml:id="br0">
      <inkml:brushProperty name="width" value="0.05292" units="cm"/>
      <inkml:brushProperty name="height" value="0.05292" units="cm"/>
      <inkml:brushProperty name="color" value="#FF0000"/>
    </inkml:brush>
  </inkml:definitions>
  <inkml:trace contextRef="#ctx0" brushRef="#br0">8467 12312 0,'-18'0'218,"0"-18"-186,-17 18-1,-18 0 0,36 0 16,-1 0-47,-17 0 47,17 18-32,0-18 1,1 0 0,-1 18-1,0-18 1,1 0 0,17 17-1,-18-17 1,1 18-1,-1-18 1,0 17 0,1 1-1,-1 0 1,18-1-16,-18 1 16,18 0-1,0-1 1,0 1-1,0 0-15,0-1 16,0 1 0,0 0 15,0 17-15,0-18-1,18 1 1,0-18-1,-18 18 1,0-1 0,17-17-1,1 18 1,0 0 15,-1-18-15,1 0 15,-1 0-15,1 0 15,0 0 0,-1 17 0,1-17-15,0 0-16,-18-17 16,17 17-1,1 0 1,0 0 0,-18-18-1,17 18 1,1 0-1,-1 0 1,-17-18 0,18 18-1,0 0 32,-18-17-31,17 17-16,1-18 31,0 0 0,-1 1-15,-17-1 0,18 1-1,0 17-15,-18-18 16,17 0-1,-17 1 1,18-1 0,-18 0-1,17 18 17,-17-17-17,0-1 16,0 0-15,0 1 15,0-1 1,0 0 14,-17 18-46,17-17 16,-18-1 31,18 1-16,-17 17-15,-1 0 46,18-18-30,-18 18-1,1 0 0,-1-18 0,0 18 32,1 0 31</inkml:trace>
  <inkml:trace contextRef="#ctx0" brushRef="#br0" timeOffset="33567.25">19456 2134 0,'35'0'219,"53"18"-188,-70-18-31,-1 0 0,89 18 31,-88-18-31,52 17 32,-52-17-32,17 18 15,-17-18 32,0 0 0</inkml:trace>
  <inkml:trace contextRef="#ctx0" brushRef="#br0" timeOffset="34316.97">19579 2187 0,'53'0'62,"-18"0"-46,-17 0-16,0 18 0,52-18 31,18 17 0,-70-17 0</inkml:trace>
  <inkml:trace contextRef="#ctx0" brushRef="#br0" timeOffset="122578.45">6297 16686 0,'0'18'47,"0"0"-16,0-1-15,0 1 15,0 35 1,0 35-1,-18-53-16,18 1 17,0-19-17</inkml:trace>
  <inkml:trace contextRef="#ctx0" brushRef="#br0" timeOffset="122978.97">6526 16686 0,'0'18'62,"0"35"-46,0-35-1,0 35 1,-17-36-16,17 18 16,-18 18-1,0-17 1,18-19 0</inkml:trace>
  <inkml:trace contextRef="#ctx0" brushRef="#br0" timeOffset="123612.13">6103 16581 0,'-18'-18'47,"36"18"31,123 0-46,-106 0-32,212 0 31,36 0 16,-230 0-16</inkml:trace>
  <inkml:trace contextRef="#ctx0" brushRef="#br0" timeOffset="123895.14">7108 16810 0,'0'0'31,"18"0"1,0 0-17,35 0 1,-18 0-1</inkml:trace>
  <inkml:trace contextRef="#ctx0" brushRef="#br0" timeOffset="124128.98">7056 17039 0,'0'0'0,"35"-17"31,-18-1-15,1 18-16,0 0 0,-1 0 0,1 0 15,70-18 1</inkml:trace>
  <inkml:trace contextRef="#ctx0" brushRef="#br0" timeOffset="126078.4">6544 17110 0,'0'-18'63,"0"36"30,-35 70-61,35-70-32,-18 34 15,0 1 16,18-88 16,18 0-31,0 17-16,-18 1 0,0-1 0,17 0 16,-17 1-16,18-19 15,0 1 1,-18 17-1,17 18 17,1 36-1,0-1-15,-1 0-1,-17 18 1,18 0-1,-18-35 1,0-1 0,0 1-1</inkml:trace>
  <inkml:trace contextRef="#ctx0" brushRef="#br0" timeOffset="126286.95">6438 17286 0,'-17'-35'32,"69"17"-1,37 1 0</inkml:trace>
  <inkml:trace contextRef="#ctx0" brushRef="#br0" timeOffset="126627.88">6650 17233 0,'18'0'31,"-18"-17"-31,17 17 47,1 17-31,-1 18-1,1 1 1,-18-1 0,18-35-1,-18 18 1,0-36-1,17-17 17,-17 17-32,0 0 0,18 1 0,-18-1 15,0 1-15,18-1 16,-18-35 0,17 35-16</inkml:trace>
  <inkml:trace contextRef="#ctx0" brushRef="#br0" timeOffset="126927.7">6950 17180 0,'0'-17'31,"0"34"-31,-18-52 31,0 53 0,1-18-15,17 17-16,-18 1 16,18 17-1,0-17-15,0-1 16,0 1-1,18-18 1,-1 0 0</inkml:trace>
  <inkml:trace contextRef="#ctx0" brushRef="#br0" timeOffset="127211.7">6967 17233 0,'0'0'0,"18"-17"16,-18 52 46,0 71-31,0-89-31,0 89 32,0-71-17,-18 1 1,18-19-1,-17-17 1,-19-17 0,1-1-1,0 18 1</inkml:trace>
  <inkml:trace contextRef="#ctx0" brushRef="#br0" timeOffset="128360.91">7920 16669 0,'-18'-36'31,"1"54"1,-1 35-1,18 53 0,35-18 0,18-53 1,-18-52-17,18-1 1,-53 0-16,18 18 16,-18-17-16,18-1 0,-1-17 15,1-18 1,-36 0-1,-17 0 1,0 18 15,-18 17-15,35 18-16,1 18 16,-1-1-16</inkml:trace>
  <inkml:trace contextRef="#ctx0" brushRef="#br0" timeOffset="128660.81">8308 16581 0,'0'0'0,"0"-18"16,0-17-1,0 52 17,0 1-17,0 52 1,0-52-16,0 0 0,0 17 16,0-17-16,0 52 15,0-52-15,0 0 0,0-1 16,0 1-16,0-1 0,0 1 0,0 0 31</inkml:trace>
  <inkml:trace contextRef="#ctx0" brushRef="#br0" timeOffset="128900.77">8167 16757 0,'-18'0'0,"36"0"0,-36-18 31,36 1-15,35 17-1,17-18 1,18 18-1,-70 0-15</inkml:trace>
  <inkml:trace contextRef="#ctx0" brushRef="#br0" timeOffset="129610.07">8696 16633 0,'0'-17'31,"0"-1"-31,0 53 0,18-105 31,70 35 0,18 17 1,-71 53-1,-70 53 0,-36-17 0,71-53-15,-35-1 0,17 1-1,18-36 16,35 1-15,1 17 0,-1 0-1,-17 17-15,-1-17 16,19 36 0,-19-19-1,-17 1 1,0 0-16,-17-1 15,-1 1 1,0-18 0,-17 17-16,0-17 31,-18 0-15,35-17-16</inkml:trace>
  <inkml:trace contextRef="#ctx0" brushRef="#br0" timeOffset="129826.94">9137 16722 0,'0'-36'31,"0"72"-31,0-89 31,-18 53-31</inkml:trace>
  <inkml:trace contextRef="#ctx0" brushRef="#br0" timeOffset="130127.71">9296 16633 0,'0'0'0,"0"-35"31,0 70 16,17 71-16,-17-53 0</inkml:trace>
  <inkml:trace contextRef="#ctx0" brushRef="#br0" timeOffset="130392.95">9525 16633 0,'0'-52'31,"18"52"-31,-36 52 0,36-122 31,-18 123 0,0-18-15,0 0 0,0 1-1,0-19-15,0 1 16,0 0-16</inkml:trace>
  <inkml:trace contextRef="#ctx0" brushRef="#br0" timeOffset="131293.41">9719 16633 0,'0'0'16,"-18"0"15,1 18 31,-1 17-46,0 89 31,54-71-16,-1-53-15,18-18-1,-18 1 1,-17-19 0,-1 19-16,1-1 15,-18-35 1,0 35-16,0 1 16,-35-19-1,17 36 1,1-17-16,-19 17 15,19 0 1</inkml:trace>
  <inkml:trace contextRef="#ctx0" brushRef="#br0" timeOffset="131860.47">9931 16616 0,'53'-71'31,"-36"54"-15,36 17-1,0 0 1,-35 35-1,-18-17 1,0 17 15,-18-35-31,18 17 16,-18-17-16,1 18 16,-1 0-1,1-18 16,52-18 16,0 36-31,-17-18 0,-1 0-16,1 0 15,-18 17-15,18-17 0,-18 18 16,0 0-16,0-1 15,0 19 1,-18-36-16,18 17 16,-18-17-16,1 18 15,-19 0 1,1-18 0,0 0-1</inkml:trace>
  <inkml:trace contextRef="#ctx0" brushRef="#br0" timeOffset="132193.03">10389 16563 0,'0'0'0,"0"-35"16,-17-1 0,-19 36 15,19 0-15,-19 36-1,19-19-15,17 1 16,0 0-16,0-1 15,0 18 1,17-35 0</inkml:trace>
  <inkml:trace contextRef="#ctx0" brushRef="#br0" timeOffset="132427.99">10407 16598 0,'18'0'0,"-36"0"0,36-17 31,-18 34 16,17 54-15,-17-36-17,0-17-15,0-1 0,0 1 0,0 35 31,0-35-15,0-1 0</inkml:trace>
  <inkml:trace contextRef="#ctx0" brushRef="#br0" timeOffset="132759.91">10760 16528 0,'0'-18'0,"0"36"0,17-54 16,-17 19-16,18 34 46,-18 36-30,0 0 0,0 18-1,0-54-15,0 36 16,0-35-16,0 17 16,0-17-1,0 0-15</inkml:trace>
  <inkml:trace contextRef="#ctx0" brushRef="#br0" timeOffset="132976.91">10654 16686 0,'0'0'0,"-35"-17"15,35-1 1,17 0 0,19 1-1,69 17 1,-52 0 0</inkml:trace>
  <inkml:trace contextRef="#ctx0" brushRef="#br0" timeOffset="133675.88">11130 16598 0,'0'0'15,"-18"-35"1,36 0 0,17 17-1,1 0 1,17 18-1,-18 18 1,-17 17 15,-18 1-15,-18-1 0,0-35-16,1 17 0,17 1 0,-36 0 15,-17 17 1,36-17-1,-1-18 1,0 0-16,18 17 16,0-34-1,36 17 1,-19 0-16,19-18 16,-1 18-1,-17 18 1,-1-18-1,-17 17-15,18-17 0,0 36 16,-18-1 0,-18 0 15,0-17-15,-17-1-1,17 1-15,1-18 16,-19 0-1,19-18 1,-1 1-16</inkml:trace>
  <inkml:trace contextRef="#ctx0" brushRef="#br0" timeOffset="133928.31">11536 16757 0,'0'0'15,"0"-18"-15,0 1 31</inkml:trace>
  <inkml:trace contextRef="#ctx0" brushRef="#br0" timeOffset="134275.51">11748 16616 0,'0'-35'31,"0"70"-31,0-53 31,0 89 0,0 17 1,0-70-32,-18 17 15,18-17-15,0-1 16</inkml:trace>
  <inkml:trace contextRef="#ctx0" brushRef="#br0" timeOffset="134726.82">11994 16598 0,'0'0'0,"-17"-17"31,17 34 1,-35 36-1,35-35-31,0-1 0,0 36 31,0-35-31,17 0 16,1-18-1,17 0 17,18-18-17,-53 0-15,18 18 0,-1-17 16,1-36-1,0 17 1,-36 1 0,0 18-1,-35-1 1,36 18-16,-1 0 16</inkml:trace>
  <inkml:trace contextRef="#ctx0" brushRef="#br0" timeOffset="135425.94">12312 16510 0,'18'-18'31,"-18"36"1,0 35-17,-18-35-15,0-1 16,1 36 0,17-18-1,17-52 48,19-1-32,-1 36 0,-18-18-15,1 0-1,17 17 1,-17-17 0,-18-17-1,0-1 1,0 0 0,0 1-1,0-1 1,0 36 62,-18 35-62,1-36-16,17 1 0,0 0 15,-18 35 1,18-36-16,0 19 15,0-1 1,0-18 0</inkml:trace>
  <inkml:trace contextRef="#ctx0" brushRef="#br0" timeOffset="136092.82">12735 16616 0,'0'0'0,"18"-88"32,-53-1-1,-18 54 0,35 35-15,-17 35-1,0 1 1,35 17 0,17-18-1,18 0 1,1-17-1,34 35 1,-34-18 0,-1 0 15,-18-17-15,-17 0-1,-17-1 1,-18 1-1,17-18 1,-17 18 0,17-18-1,0-18 1,1 0 0,-19-17-1,36 17 1,0 1-16,18-19 15,17-17 1,-17 53-16,-18-17 16,18 17-16,-18-18 15,17 18-15,1-17 16</inkml:trace>
  <inkml:trace contextRef="#ctx0" brushRef="#br0" timeOffset="137825.46">8061 17198 0,'35'0'63,"18"0"-48,-35-18-15,105 18 31,124-17 1,-53 17-1,-88-18 0,-88 18-31,70 0 16,-53 0-16,53-18 15,18 18 1,0-17 0,0 17-1,0 0 1,-71 0-16,-17 0 16,35 0-16,-36-18 0,54 18 15,52 0 1,1-18-1,-36 18 1,53 0 0,-106 0-1,-17 0-15,52-17 0,54 17 32,-36 0-17,36 0 1,-89 17-16,0-17 0,0 0 0,54 0 15,-19 0 1,71 0 0,0 18-1,-17-18 1,-89 18-16,0-18 0,36 0 16,70 0-1,-106 17-15,1-17 16,-1 0-16,-17 0 0,17 0 0,0 0 15,0 18-15,-17-18 0,17 0 0,36 18 16,35-18 0,-71 0-1,0 0-15,-17 0 16,17 0-16,0 0 0,18 0 31,-35 0-31,0 0 0,17 0 16,53 0-1,-70 0-15,52-18 16,-17 18 0,18 0-1,17 0 1,-70 0-16,17-18 16,18 18-1,0 0 1,-18 0-1,0-17 1,-17-1 0</inkml:trace>
  <inkml:trace contextRef="#ctx0" brushRef="#br0" timeOffset="138891.98">10566 17357 0,'0'0'0,"0"-36"31,17 19 1,19 17-1,52 0 16,-71 17-47,36-17 31,-17 0-15,-36-17 15,0 34 16,-18 1-32,-17 35 1,-1-35 0,19-18-16,17 17 15,-18-17-15,18 18 16,-17-18 15,34 0-15,1-18-1,17 1 1,0 17 0,1 0-1,-1 0 1,-17 17 0,17 1-1,-35-1 1,0 1-16,0 0 0,0-1 15,-35 19 1,17-19 0,-17-17-1,-1 0 17,1 0-17,17 0-15,1 0 0,17-17 0,-18 17 16,1 0-16</inkml:trace>
  <inkml:trace contextRef="#ctx0" brushRef="#br0" timeOffset="139690.92">13370 16933 0,'0'-17'0,"0"-1"31,36 18-15,-19 0-16,1-18 15,88 18 1,-89 0 0,1 0-16</inkml:trace>
  <inkml:trace contextRef="#ctx0" brushRef="#br0" timeOffset="139924.09">13441 17022 0,'0'0'0,"-18"17"16,106-34 31,-52 17-32,17-18 1,-18 18-16</inkml:trace>
  <inkml:trace contextRef="#ctx0" brushRef="#br0" timeOffset="143707.21">14340 16616 0,'0'-18'31,"18"18"47,35 0-47,0 0 0,0 0 1,-53 18-32,17-18 31,-17-18-15,-17 18 62,-1 18-63,1-1-15,-19 19 32,19-36-32,17 17 15,-18 1 1,18 0-16,18-36 62,17 18-30,-17 0-1,17 18 0,-18 35 0,-52 17 1,0-52-1,17-1-16,-17-17 1,17-17 0,1 17-16,-1-18 15,0 18-15</inkml:trace>
  <inkml:trace contextRef="#ctx0" brushRef="#br0" timeOffset="143956.96">14623 16792 0,'0'-17'0,"0"34"0</inkml:trace>
  <inkml:trace contextRef="#ctx0" brushRef="#br0" timeOffset="144890.96">14464 17004 0,'53'0'109,"70"0"-93,-87 0-16,122 0 15,177 0 17,-70 18-1,-247-18-31,52 0 15,36 0 1,-88 0 0,17 0-16,-17 0 15,-1 0 1,-17-18 0,-17 18 15</inkml:trace>
  <inkml:trace contextRef="#ctx0" brushRef="#br0" timeOffset="145482.6">14676 17092 0,'0'0'0,"-36"0"16,19 0 0,17 18 31,88-18-16,141 35-16,106-17 17,-194-18-17,-35 0 17,-53 0-32,-35 0 31,-1 0-16,1 0 17,-36 0 15</inkml:trace>
  <inkml:trace contextRef="#ctx0" brushRef="#br0" timeOffset="182480.9">18468 16439 0,'0'0'0,"18"-17"31,-1-1 0,-17 1 47,-53 17-31,36 17-31,-19 18 15,1 1-15,35-19-16,-18 1 15,18 17 1,-17 18-1,17-18 1,0-17-16,0 0 0,0-1 0,0 1 0,0 0 16,0 52-1,-18 1 1,1-1 0,17-52-16,-18 35 15,18-35-15,-18 17 16,1-35-16,-1 35 15,-35 18 1,18-35 0,17-1-1,1-17 1,17-17 0</inkml:trace>
  <inkml:trace contextRef="#ctx0" brushRef="#br0" timeOffset="183088.39">18750 16669 0,'0'0'16,"0"-18"-1,-18 18 17,-34 18-1,-1 52 0,35 19 16,71-37-16,-18-52-15,-17 0-16</inkml:trace>
  <inkml:trace contextRef="#ctx0" brushRef="#br0" timeOffset="183532.97">18944 16739 0,'0'-17'32,"-17"-1"-1,-1 36-16,0 17 1,1 0 0,17-17-16,0 0 15,0-1 1,0 1-16,17-18 16,1 17-1,0-17 1,17-17-1,0-18 1,0 17 0,-35 0-16,0 1 15,0-1 1,-17-17 0,-19 35-1,19-18 16,-1 36-15</inkml:trace>
  <inkml:trace contextRef="#ctx0" brushRef="#br0" timeOffset="183996.98">19244 16686 0,'0'0'0,"0"-17"15,0-1-15,0 0 32,-71 36-1,54 0-16,-1-18-15,18 35 16,0-17 0,0 17-1,18-17 1,-1-18 0,1 17-16,0-17 15,-1 18 1,-17 0-1,0 17 1,0-18 0,-17 1-1,-1-18-15,0 0 16,18 18-16,-35-18 16,35-18-1</inkml:trace>
  <inkml:trace contextRef="#ctx0" brushRef="#br0" timeOffset="184489.49">19368 16404 0,'0'0'16,"52"-70"15,-34 52-31,17 18 31,1 18-15,-19 17 15,-17 0-15,0 0-1,-35 1 1,0-19 0,-1 19-1,1-1 1,35-17-1,53-54 48,53 19-32</inkml:trace>
  <inkml:trace contextRef="#ctx0" brushRef="#br0" timeOffset="185730.09">19703 16616 0,'-18'0'390,"0"17"-374,1 1 0,-36 35 15,18 18-15,17-1 30,18-52-46,0-1 16,0 19 0,35-19-1,0-17 1,-17-17 0,17 17-1,-17-18-15,0 18 0,-1-18 16,19-17-1,-19 18 1,1-19 0,-1 1-1,-17 0 1,0 17-16,0 0 16,-17-17-1,-1 17 1,-17-17 15,0 35-15,-1 0-1,19 18 1,-19 35 0,36-36-1,0 36 1,18-53-16,0 18 15,-1 0 1,19-18 0,-19 0-1,1-18-15,17 18 16,-17-18 0</inkml:trace>
  <inkml:trace contextRef="#ctx0" brushRef="#br0" timeOffset="186713.45">20320 16845 0,'0'0'0,"0"-17"31,0-1 0,0 0 0,-35 1 1,-1 17-17,19 17 1,-18 19 15,35-1-15,-18-18-1,18 19 1,18-36 0,-18 17-16,17-17 0,18-17 31,1-1-16,-36 0-15,35 1 16,-17-1-16,-1-17 16,1 17-1,0-17-15,17-18 16,-35 35-16,17 1 16,-17-19-16,0 1 15,0 18 16,0-1-15,-17 71 31,-1 0-31,1 17-1,-1-17 1,18-35-16,0 17 15,-18-17-15,18-1 16,-17 19 0,17-19-1,0 1 1</inkml:trace>
  <inkml:trace contextRef="#ctx0" brushRef="#br0" timeOffset="187446.11">20602 16739 0,'0'0'16,"0"-17"-1,-17-1 17,-1 18-17,18 18 1,-18-18-16,18 17 0,-17-17 16,17 18-16,-18 0 0,-17 35 15,35-36 1,-18 18-16,0-17 15,18 0-15,-17 17 32,17 0-17,35-35 1,0 0 0,-17 0-16,17-17 15,1-1 1,-1 0-1,-17 1-15,-1-1 16,1 0-16,-1-17 16,-17 18-1,18-1-15,-18-17 16,0-1 0,0 19-1,-18-1-15,1 18 16,-18 0 15,17 18-15,0-1-1,18 19 1,0-1 0,18-17-1,0-1 1,-1-17-1,18 0 1,1-17 0,-19-1-1</inkml:trace>
  <inkml:trace contextRef="#ctx0" brushRef="#br0" timeOffset="192477.98">18009 17127 0,'0'-17'78,"0"34"47,18-17-94,0 18 1,-1-18-1,1 0-31,0 0 31,-1 0 0,1 0 16,-1 0 16,-17-18-48,18 18 17,0-17-1,-1 17 16,-17-18-32,0 0 48,18 18-47,-18-17 15,0-1 0,18 1 16,-18-1 0,0 0-16,17 1-15,-17-1 31,0 0-32,0 1 16,18 17-15,-18-18 0,18 0 15,-18 1 0,17-1 32,-17 1-32,18-1 0,-1 0 0,-17 1-15,0-1 15,0 0 32,18 18-48,0-17 32,-18-1-31,0 0 15,0 1 0,0-1 32,0 0-32,17 1 0,-17-1 1,18 1-1,-18-1 16,0 0 31,0 1-47,18-1 0,-18 0 1,17 1 15,-17-1-16,18 0 0,0-17 0,-1 35 1,-17-17-17,18 17 1,-1-18-1,1 0 17,0 18-17,-18-17 1,17 17 0,1 0-16,-18-18 0,18 18 31,-1 0 0,1 0 0,0 0-15,-1 0 0,1-18-1,-1 18 63,-34 0 32,-1 0-95,1 0 1,-19 0-16</inkml:trace>
  <inkml:trace contextRef="#ctx0" brushRef="#br0" timeOffset="196993.86">17956 17233 0,'-17'0'47,"17"-17"15,-18 17 17,0 0-33,18 17-14,-17 18-1,17 1 0,-18 17 0,36-18 1,17-35-1,0 0 0,18-18 0,-17-17 1,-36 17-17,17 18-15,-17-17 16,0-1 0,0 0-1,0-17 1,0 18-1,-17-1 1,-1 0 0,-17 18-1,17-17 1,0 17 0,1 0-1</inkml:trace>
  <inkml:trace contextRef="#ctx0" brushRef="#br0" timeOffset="197960.15">18909 16104 0,'0'18'109,"-18"35"-77,1 0-1,-1-18 0,18-17-31,-18-18 31</inkml:trace>
  <inkml:trace contextRef="#ctx0" brushRef="#br0" timeOffset="198393.98">18962 16122 0,'0'-18'31,"0"36"16,0 0-31,0 34 15,0 19 0,0-53-15,-18-1 0,18 1-16</inkml:trace>
  <inkml:trace contextRef="#ctx0" brushRef="#br0" timeOffset="199084.04">18821 16069 0,'35'0'110,"0"0"-95,-17 0-15,-18-18 16,53 18-1,-36 0-15,107-17 32,-54-1-1,-52 18 0</inkml:trace>
  <inkml:trace contextRef="#ctx0" brushRef="#br0" timeOffset="204041.65">17586 16492 0,'0'0'16,"0"-17"-16,-18-1 31,18 36 16,-17 35-16,17-18 1,0-17-1</inkml:trace>
  <inkml:trace contextRef="#ctx0" brushRef="#br0" timeOffset="204609.09">17639 16122 0,'-53'18'32,"106"-36"-32,-159 88 31,106-52-31,-88 88 31,35 17-15,35-87-1,18-19-15,-17 1 0,17 17 0,0 53 32,17-17-17,36-18 1,-35-35-16,17-1 15,-17-17-15,35 0 16,-36 0-16,1 0 0,0-17 0,35-1 16,-1-17-1,19-36 1,-53 53-16,35-34 16,-36 16-16,18-17 15,-35 36-15,36-54 16,-36 54-16,0-1 15,0 0-15,0-17 0,-18-53 16,-35 35 0,-17 18 15,52 17-31,-35 18 16,35 0-16,-34 18 0</inkml:trace>
  <inkml:trace contextRef="#ctx0" brushRef="#br0" timeOffset="206500.21">21996 16598 0,'-18'0'32,"18"-17"30,0-1-31,18 0 1,-18 1-17,17 17-15,36-18 31,0 18 1,-53 18-17,0 17 1,0-17-16,0-1 16,-17 1-16,-1-1 15,-17 19-15,-18-1 16,0 0-1,18 1 1,17-36 0,18-18 31,0 0-32,18 18-15,-1 0 16,1-17-1,-1 17-15,19 0 16,-19 0-16,1 0 0,0 0 16,-1 0-16,1 0 0,17 0 15,-17 0-15,-1 0 16,36-18 0,-35-17-1,17-1 1,-17 1-1,0 18-15,-18-19 16,0-17 0,0 36-1,-18-19-15,-35-16 32,0 16-17,0 19 1,-53-1-1,18 36 1,-18 35 0,18 17-1,35 36 1,36-71-16,-1-17 0,0 52 16,1 72-1,34-54 1,19-18-1,34-17 1,36-35 0,-88-18-1,17 0-15,18-18 0,70 1 32,-87-1-32,-1 0 0,0 18 0,18-17 15,18-36 1,-54 53-16,18-18 0,-17 0 0,0-17 15,35-35 1,-36-19 0,-17 72-16,0-54 15,0 36-15,-35-18 16,17 35-16,1 1 16,-19-19-16,19 19 0,-1-1 15,1 18-15,-1 0 0,-17-17 0,17 17 16</inkml:trace>
  <inkml:trace contextRef="#ctx0" brushRef="#br0" timeOffset="207824.57">24059 16369 0,'0'-18'31,"-35"1"0,18-1-15,-19 36 15,1 35-15,0 70 15,17-17 0,0-18-15,18-17-1,-17 17 1,-1-18 0,18-17-1,-18 18 1,1-18 0,-18 0-1,17-36 1,0-17-16,18 18 0,-17-18 15,-1 18-15,-17-18 16,17 0-16,-17-18 16,17 0-1</inkml:trace>
  <inkml:trace contextRef="#ctx0" brushRef="#br0" timeOffset="209164.72">24342 16722 0,'0'-18'31,"0"0"-15,35 18 15,0-17 0,18-1 0,0 36 1,-53 35-1,-18 0-15,-34 0-1,16-18 1,1-18-1,17-17 1,36-17 15,17-18-15,1-1 15,34 1-15,-52 17-16,35-17 15,-18 0 1,-17 35-16,-1-18 16,1 0-1,-18 1 1,0-1 0,-35 18 46,-1 71-31,19-54-31,17 54 32,0-53-17,0-1-15,17 1 16,19 0-1,-1-18 1,-18 0-16</inkml:trace>
  <inkml:trace contextRef="#ctx0" brushRef="#br0" timeOffset="210574.23">24853 16334 0,'0'-18'172,"0"0"-125,18 1-16,-1 17-15,36 0 15,-35 0 0,-18 35 1,0 0-17,-18-17 1,1 17-1,-1-17 1,-17-1 0,17 1-1,1-18 1,-1 0 31,36 0 0,-1 0-32,1 0-15,17 18 16,18-18 0,-35 0-16,35 0 15,-1-18 1,-16 18-1</inkml:trace>
  <inkml:trace contextRef="#ctx0" brushRef="#br0" timeOffset="211340.43">25294 16651 0,'0'-18'16,"0"1"15,0-1 0,-17 1 0,-19 17-15,1 0 0,17 17-1,1-17-15,17 18 0,-18-18 16,18 53-1,0-36 1,0 1 0,18 0-1,17-1 1,0 1 15,18-18-15,0 18-1,-35-1 1,-1 1 0,-17 0-1,0-1 1,-35 18 0,0-17-1,17-18 1,-17 0-1,0-18 1,17 1 0,0-1-16,18-17 15</inkml:trace>
  <inkml:trace contextRef="#ctx0" brushRef="#br0" timeOffset="211597.35">25541 16563 0,'0'-35'32,"0"70"-32</inkml:trace>
  <inkml:trace contextRef="#ctx0" brushRef="#br0" timeOffset="211873.37">25523 16686 0,'0'18'31,"0"17"0,0 18 0,0-17 1</inkml:trace>
  <inkml:trace contextRef="#ctx0" brushRef="#br0" timeOffset="212489.89">25700 16722 0,'0'0'15,"0"-18"1,0 0-16,0 36 62,0 53-30,0-54-32,0 19 31,18-19 0,-1-52 0,1-36 1,-1 18-1,1 18 0,17 35 0,18 18 1,-17 35-1,-19-36-16,1 19 1,-1-1 0,-17-17-1,0-1 1,0 1-16,-17-1 16</inkml:trace>
  <inkml:trace contextRef="#ctx0" brushRef="#br0" timeOffset="213490.94">26141 16722 0,'0'-18'31,"35"18"0,-17 18 1,35 17-1,-53 18 0,-53 0 0,53-36-15,-18-17-16,18-17 78,71-36-47,-54 53-31,-17-18 0,18 18 0,35-35 32,-18-18-1,-35 35 0,-18 18 0,-34 36 1,34 34-1,18-52-31,0 0 15,18 17 1,-1-18 0,18 1-1,1-18 1,-1-18 0,-17 18-1</inkml:trace>
  <inkml:trace contextRef="#ctx0" brushRef="#br0" timeOffset="214688.96">26970 16810 0,'0'-18'16,"0"1"31,-18-1-1,-35 0-14,18 36-1,0 17 0,35 1-15,-18-19-1,36 18 1,-1-17 0,1-18-1,17 0 1,-17 0 0,0 0-16,17-18 31,-17-17-16,-1 0 1,1 17-16,-1-17 16,-17 17-16,0 1 0,18-1 0,-18 0 15,18-35 1,-1 18 0,-17 18-1,0-1 1,-17 0 15,-1 36-15,0 17-1,1 18 1,17-35 0,0 35-16,-18 0 15,18 17 16,0-35-15,0-17 0</inkml:trace>
  <inkml:trace contextRef="#ctx0" brushRef="#br0" timeOffset="-213947.43">27146 16775 0,'0'0'0,"0"-36"32,36 36-1,-1 18 0,0 35 0,-35-18 1,-18 18-1,1-35 0,17-36 16,35-17-16,53-36 1,-35 18-1,18 0 0,-71 36 0,0 34 1,-53 19-1,35-1-16,1-17-15,17-1 16,0 1-16,-18 0 0,18-1 16,0 18-1,18-17 1,-1 0 0,1-1-1,17-17 1,-17 0-16,17 0 15,0-17 1,-17 17-16</inkml:trace>
  <inkml:trace contextRef="#ctx0" brushRef="#br0" timeOffset="-209341.76">23407 17251 0,'-18'0'31,"1"0"47,-1 0-47,18 17 1,-18 1-1,1 17-16,17-17 1,0 0 0,0-1-1,17 1 1,1 0 0,0-18-1,-1 17 1,1-17 15,17-17-15,-17-1-1,-1 18-15,1-18 32,0 1-17,-1-1 1,-17 0-1,0 1-15,0-1 32,-17-17-17,-1 35 1,18-18-16,-18 1 16,1 17-1,-19 0 16,19 0-31</inkml:trace>
  <inkml:trace contextRef="#ctx0" brushRef="#br0" timeOffset="-208090.81">24165 16069 0,'0'18'125,"-17"-1"-94,-1 36 0,-17-18-15,17-17 15,18-36 32,18-17-48</inkml:trace>
  <inkml:trace contextRef="#ctx0" brushRef="#br0" timeOffset="-207725.03">24130 16087 0,'0'-18'31,"18"36"63,-1 17-63,19 18 0,-19-36 1,18 1-1,-17-18 0,-18-18-15</inkml:trace>
  <inkml:trace contextRef="#ctx0" brushRef="#br0" timeOffset="-206992.79">24024 16034 0,'18'0'187,"70"0"-155,-70 0-32,-1 0 15,124-18 16,-123 18-31,88 0 32,-36-18-1</inkml:trace>
  <inkml:trace contextRef="#ctx0" brushRef="#br0" timeOffset="-165618.7">18556 17339 0,'-18'0'15,"36"0"-15,-36-18 16,1 18 0,-1 0 77,18 18-77,-17-18 31,-1 0 0,-17 18-32,35-1-15,-18-17 16,18 18 0,0 0-1,0 17 1,0-18 0,18 19-1,-18-19 1,35 1-1,0-18 32,-17 18-31,-1-18 0,1-18-1,0 18 1,17-18-1,-35 1 1,0-1 0,18 18-16,-18-18 15,0 1-15,0-1 16,17-17 0,-17 17 15,0 1-16,0-1 1,-17 18 15,-1 0-31,18-18 0,-18 18 16,1 0 0,-1-17-1,0-1 1</inkml:trace>
  <inkml:trace contextRef="#ctx0" brushRef="#br0" timeOffset="-164402.77">19808 17374 0,'0'-17'15,"18"-1"95,-18 36-16,0-1-63,-18 1-16,1-18 17,-1 0-1</inkml:trace>
  <inkml:trace contextRef="#ctx0" brushRef="#br0" timeOffset="-163326.83">19844 17321 0,'0'18'79,"0"0"-64,0-1-15,-18-17 16,18 36-1,0-1 1,-18-35-16,18 17 0,0 1 16,0 0-16,0-1 15,0 19 1,0-19 0,0 1 15,0-36 47,-17 18 31,-1 0-77,1-17-1,-1 17 0,18 17-31,-18-17 31,18 18 32,18-18-32,17 0 0,-17 0-31,-1 0 16,1 0 0,17-18-1,-17 18 1,0 0-1,-1 0 32,1 0 0</inkml:trace>
  <inkml:trace contextRef="#ctx0" brushRef="#br0" timeOffset="-150456.52">18627 17657 0,'0'17'531,"0"1"-468,0-1-16,0 1 0,0 0-16,17-18 125,19 0-109,-1 0-16,0 0 1,0 0-17,-17 0 1,17 0-1,-17 0 1,0 0 0,17 0-1,-17 0 1,17 0 0,-18 0-1,1 0 1,0 0-16,17 0 31,18 0-15,-18 0-1,0 0 1,-17 0 15,0 0 0,-1 0-15,1 0 0,17 0-1,-17 0 1,0 0 0,-1 0-1,1 0 1,0 0-1,-1 0-15,18 0 16,-17 0 0,0 0-1,-1 0 17,19 0-1,-19 0 0,1 0-15,0 0-1,-1 0 1,1 0 0,-1 0 46,1 0-15,0 0 15,-1 0 1,-17-18-16,0 0-16,0-17 0,0 18 1,0-19-1,0 19 0,0-1 0,0 36 126,-17-1-111,17 1-14,0-36 30,0-17-15,0 17-16,0 1-31,0 34 78,-18-17-62,0 18 15,1-18-15,-1 0 15,36-18 32,-1 18-32,-17-17 0,18 17-15,-18 17 31,18 1-16,-1 0-15,1-18-16,0 0 31,-1 0-16</inkml:trace>
  <inkml:trace contextRef="#ctx0" brushRef="#br0" timeOffset="-148938.64">18644 17586 0,'0'18'78,"-17"-18"-62,-1 17 15,-17 1 0,52-36 78,1-17-62,0 35-47,-1-18 16,1 18 31,0 18 0,17-18-16,-18 0 0,1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612F5-2934-453C-BB01-B01AB58AAA1C}"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8732F-F5DB-4299-876B-F048E07DAEA9}" type="slidenum">
              <a:rPr lang="en-IN" smtClean="0"/>
              <a:t>‹#›</a:t>
            </a:fld>
            <a:endParaRPr lang="en-IN"/>
          </a:p>
        </p:txBody>
      </p:sp>
    </p:spTree>
    <p:extLst>
      <p:ext uri="{BB962C8B-B14F-4D97-AF65-F5344CB8AC3E}">
        <p14:creationId xmlns:p14="http://schemas.microsoft.com/office/powerpoint/2010/main" val="103819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B8732F-F5DB-4299-876B-F048E07DAEA9}" type="slidenum">
              <a:rPr lang="en-IN" smtClean="0"/>
              <a:t>26</a:t>
            </a:fld>
            <a:endParaRPr lang="en-IN"/>
          </a:p>
        </p:txBody>
      </p:sp>
    </p:spTree>
    <p:extLst>
      <p:ext uri="{BB962C8B-B14F-4D97-AF65-F5344CB8AC3E}">
        <p14:creationId xmlns:p14="http://schemas.microsoft.com/office/powerpoint/2010/main" val="131262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583263-B72D-410B-AE4F-D942F6FA594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1780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583263-B72D-410B-AE4F-D942F6FA594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23523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583263-B72D-410B-AE4F-D942F6FA594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75642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583263-B72D-410B-AE4F-D942F6FA594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83430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583263-B72D-410B-AE4F-D942F6FA5944}"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3726529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583263-B72D-410B-AE4F-D942F6FA594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61869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583263-B72D-410B-AE4F-D942F6FA5944}"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288259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583263-B72D-410B-AE4F-D942F6FA5944}"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93661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83263-B72D-410B-AE4F-D942F6FA5944}"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269336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583263-B72D-410B-AE4F-D942F6FA594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333296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583263-B72D-410B-AE4F-D942F6FA5944}"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46759F-08D3-41B1-A80D-3C2E0719890E}" type="slidenum">
              <a:rPr lang="en-IN" smtClean="0"/>
              <a:t>‹#›</a:t>
            </a:fld>
            <a:endParaRPr lang="en-IN"/>
          </a:p>
        </p:txBody>
      </p:sp>
    </p:spTree>
    <p:extLst>
      <p:ext uri="{BB962C8B-B14F-4D97-AF65-F5344CB8AC3E}">
        <p14:creationId xmlns:p14="http://schemas.microsoft.com/office/powerpoint/2010/main" val="14844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83263-B72D-410B-AE4F-D942F6FA5944}" type="datetimeFigureOut">
              <a:rPr lang="en-IN" smtClean="0"/>
              <a:t>03-09-2024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6759F-08D3-41B1-A80D-3C2E0719890E}" type="slidenum">
              <a:rPr lang="en-IN" smtClean="0"/>
              <a:t>‹#›</a:t>
            </a:fld>
            <a:endParaRPr lang="en-IN"/>
          </a:p>
        </p:txBody>
      </p:sp>
    </p:spTree>
    <p:extLst>
      <p:ext uri="{BB962C8B-B14F-4D97-AF65-F5344CB8AC3E}">
        <p14:creationId xmlns:p14="http://schemas.microsoft.com/office/powerpoint/2010/main" val="3720797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9.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11.png"/><Relationship Id="rId3" Type="http://schemas.openxmlformats.org/officeDocument/2006/relationships/image" Target="../media/image9.emf"/><Relationship Id="rId7" Type="http://schemas.openxmlformats.org/officeDocument/2006/relationships/image" Target="../media/image11.emf"/><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a:t>
            </a:r>
            <a:br>
              <a:rPr lang="en-US" dirty="0"/>
            </a:br>
            <a:r>
              <a:rPr lang="en-US" dirty="0"/>
              <a:t>Bayesian Computation</a:t>
            </a:r>
            <a:endParaRPr lang="en-IN" dirty="0"/>
          </a:p>
        </p:txBody>
      </p:sp>
      <p:sp>
        <p:nvSpPr>
          <p:cNvPr id="3" name="Subtitle 2"/>
          <p:cNvSpPr>
            <a:spLocks noGrp="1"/>
          </p:cNvSpPr>
          <p:nvPr>
            <p:ph type="subTitle" idx="1"/>
          </p:nvPr>
        </p:nvSpPr>
        <p:spPr/>
        <p:txBody>
          <a:bodyPr/>
          <a:lstStyle/>
          <a:p>
            <a:r>
              <a:rPr lang="en-US" dirty="0"/>
              <a:t>Dr. Nilesh Patil</a:t>
            </a:r>
            <a:endParaRPr lang="en-IN" dirty="0"/>
          </a:p>
        </p:txBody>
      </p:sp>
    </p:spTree>
    <p:extLst>
      <p:ext uri="{BB962C8B-B14F-4D97-AF65-F5344CB8AC3E}">
        <p14:creationId xmlns:p14="http://schemas.microsoft.com/office/powerpoint/2010/main" val="249732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9BF0-69C0-8760-4F6F-4D2BC48E555A}"/>
              </a:ext>
            </a:extLst>
          </p:cNvPr>
          <p:cNvSpPr>
            <a:spLocks noGrp="1"/>
          </p:cNvSpPr>
          <p:nvPr>
            <p:ph type="title"/>
          </p:nvPr>
        </p:nvSpPr>
        <p:spPr/>
        <p:txBody>
          <a:bodyPr/>
          <a:lstStyle/>
          <a:p>
            <a:r>
              <a:rPr lang="en-US" dirty="0"/>
              <a:t>Monte Carlo Integration</a:t>
            </a:r>
            <a:endParaRPr lang="en-IN" dirty="0"/>
          </a:p>
        </p:txBody>
      </p:sp>
      <p:sp>
        <p:nvSpPr>
          <p:cNvPr id="3" name="Content Placeholder 2">
            <a:extLst>
              <a:ext uri="{FF2B5EF4-FFF2-40B4-BE49-F238E27FC236}">
                <a16:creationId xmlns:a16="http://schemas.microsoft.com/office/drawing/2014/main" id="{D771FC81-4B81-36D6-C4E8-CBFB76750FF0}"/>
              </a:ext>
            </a:extLst>
          </p:cNvPr>
          <p:cNvSpPr>
            <a:spLocks noGrp="1"/>
          </p:cNvSpPr>
          <p:nvPr>
            <p:ph idx="1"/>
          </p:nvPr>
        </p:nvSpPr>
        <p:spPr/>
        <p:txBody>
          <a:bodyPr>
            <a:normAutofit fontScale="92500" lnSpcReduction="10000"/>
          </a:bodyPr>
          <a:lstStyle/>
          <a:p>
            <a:r>
              <a:rPr lang="en-US" sz="2800" dirty="0"/>
              <a:t>Monte Carlo methods are based on the use of random numbers and probability statistics to investigate problems.</a:t>
            </a:r>
          </a:p>
          <a:p>
            <a:pPr algn="just"/>
            <a:r>
              <a:rPr lang="en-GB" sz="2800" dirty="0"/>
              <a:t>In mathematics, </a:t>
            </a:r>
            <a:r>
              <a:rPr lang="en-GB" sz="2800" b="1" dirty="0">
                <a:latin typeface="Times New Roman" pitchFamily="18" charset="0"/>
                <a:cs typeface="Times New Roman" pitchFamily="18" charset="0"/>
              </a:rPr>
              <a:t>Monte Carlo integration is a technique for numerical integration using random numbers. It is a particular Monte Carlo method that numerically computes a definite integral.</a:t>
            </a:r>
          </a:p>
          <a:p>
            <a:pPr algn="just"/>
            <a:r>
              <a:rPr lang="en-US" sz="2800" dirty="0"/>
              <a:t>Essentially, the Monte Carlo method solves a problem by directly simulating the underlying (physical) process and then calculating the (average) result of the process.</a:t>
            </a:r>
          </a:p>
          <a:p>
            <a:pPr algn="just"/>
            <a:r>
              <a:rPr lang="en-US" sz="2800" dirty="0"/>
              <a:t>Because of their reliance on repeated computation of random or “pseudo-random” numbers, these methods are most suited to calculation by a computer. </a:t>
            </a:r>
          </a:p>
          <a:p>
            <a:pPr algn="just"/>
            <a:endParaRPr lang="en-GB" sz="2800"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3542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7AB9-3376-3B2C-BD55-B803EF3F1CFD}"/>
              </a:ext>
            </a:extLst>
          </p:cNvPr>
          <p:cNvSpPr>
            <a:spLocks noGrp="1"/>
          </p:cNvSpPr>
          <p:nvPr>
            <p:ph type="title"/>
          </p:nvPr>
        </p:nvSpPr>
        <p:spPr/>
        <p:txBody>
          <a:bodyPr/>
          <a:lstStyle/>
          <a:p>
            <a:r>
              <a:rPr lang="en-US" dirty="0"/>
              <a:t>Steps in Monte Carlo Integration</a:t>
            </a:r>
            <a:endParaRPr lang="en-IN" dirty="0"/>
          </a:p>
        </p:txBody>
      </p:sp>
      <p:sp>
        <p:nvSpPr>
          <p:cNvPr id="3" name="Content Placeholder 2">
            <a:extLst>
              <a:ext uri="{FF2B5EF4-FFF2-40B4-BE49-F238E27FC236}">
                <a16:creationId xmlns:a16="http://schemas.microsoft.com/office/drawing/2014/main" id="{87B54370-2771-8664-4D60-A4ADA1E72892}"/>
              </a:ext>
            </a:extLst>
          </p:cNvPr>
          <p:cNvSpPr>
            <a:spLocks noGrp="1"/>
          </p:cNvSpPr>
          <p:nvPr>
            <p:ph idx="1"/>
          </p:nvPr>
        </p:nvSpPr>
        <p:spPr/>
        <p:txBody>
          <a:bodyPr/>
          <a:lstStyle/>
          <a:p>
            <a:pPr marL="514350" lvl="0" indent="-514350">
              <a:buFont typeface="+mj-lt"/>
              <a:buAutoNum type="arabicPeriod"/>
            </a:pPr>
            <a:r>
              <a:rPr lang="en-US" sz="2800" dirty="0"/>
              <a:t>Define a Domain of Possible inputs</a:t>
            </a:r>
          </a:p>
          <a:p>
            <a:pPr marL="514350" lvl="0" indent="-514350">
              <a:buFont typeface="+mj-lt"/>
              <a:buAutoNum type="arabicPeriod"/>
            </a:pPr>
            <a:r>
              <a:rPr lang="en-US" sz="2800" dirty="0"/>
              <a:t>Generate Inputs randomly from the domain using a certain specified probability distribution</a:t>
            </a:r>
          </a:p>
          <a:p>
            <a:pPr marL="514350" lvl="0" indent="-514350">
              <a:buFont typeface="+mj-lt"/>
              <a:buAutoNum type="arabicPeriod"/>
            </a:pPr>
            <a:r>
              <a:rPr lang="en-US" sz="2800" dirty="0"/>
              <a:t>Perform a deterministic computation ( this means that given a particular input it will always produce the same output ) using inputs</a:t>
            </a:r>
          </a:p>
          <a:p>
            <a:pPr marL="514350" lvl="0" indent="-514350">
              <a:buFont typeface="+mj-lt"/>
              <a:buAutoNum type="arabicPeriod"/>
            </a:pPr>
            <a:r>
              <a:rPr lang="en-US" sz="2800" dirty="0"/>
              <a:t>Aggregate the results of the individual computations into a final result</a:t>
            </a:r>
          </a:p>
          <a:p>
            <a:endParaRPr lang="en-IN" dirty="0"/>
          </a:p>
        </p:txBody>
      </p:sp>
    </p:spTree>
    <p:extLst>
      <p:ext uri="{BB962C8B-B14F-4D97-AF65-F5344CB8AC3E}">
        <p14:creationId xmlns:p14="http://schemas.microsoft.com/office/powerpoint/2010/main" val="246153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02C6-619C-2D56-D3AF-DE7F4008B36D}"/>
              </a:ext>
            </a:extLst>
          </p:cNvPr>
          <p:cNvSpPr>
            <a:spLocks noGrp="1"/>
          </p:cNvSpPr>
          <p:nvPr>
            <p:ph type="title"/>
          </p:nvPr>
        </p:nvSpPr>
        <p:spPr/>
        <p:txBody>
          <a:bodyPr/>
          <a:lstStyle/>
          <a:p>
            <a:r>
              <a:rPr lang="en-US" dirty="0"/>
              <a:t>Why Use the Monte Carlo Method?</a:t>
            </a:r>
            <a:endParaRPr lang="en-IN" dirty="0"/>
          </a:p>
        </p:txBody>
      </p:sp>
      <p:sp>
        <p:nvSpPr>
          <p:cNvPr id="3" name="Content Placeholder 2">
            <a:extLst>
              <a:ext uri="{FF2B5EF4-FFF2-40B4-BE49-F238E27FC236}">
                <a16:creationId xmlns:a16="http://schemas.microsoft.com/office/drawing/2014/main" id="{639E5CC0-29CB-D637-A35A-73F5412953BA}"/>
              </a:ext>
            </a:extLst>
          </p:cNvPr>
          <p:cNvSpPr>
            <a:spLocks noGrp="1"/>
          </p:cNvSpPr>
          <p:nvPr>
            <p:ph idx="1"/>
          </p:nvPr>
        </p:nvSpPr>
        <p:spPr/>
        <p:txBody>
          <a:bodyPr>
            <a:normAutofit fontScale="62500" lnSpcReduction="20000"/>
          </a:bodyPr>
          <a:lstStyle/>
          <a:p>
            <a:pPr lvl="0" algn="just"/>
            <a:r>
              <a:rPr lang="en-US" dirty="0">
                <a:solidFill>
                  <a:srgbClr val="FF0000"/>
                </a:solidFill>
              </a:rPr>
              <a:t>Handling complex probability distributions</a:t>
            </a:r>
            <a:r>
              <a:rPr lang="en-US" dirty="0"/>
              <a:t>: Bayesian models often involve high-dimensional probability distributions that are difficult or impossible to integrate analytically. Monte Carlo methods allow us to approximate these integrals numerically.</a:t>
            </a:r>
          </a:p>
          <a:p>
            <a:pPr lvl="0" algn="just"/>
            <a:r>
              <a:rPr lang="en-IN" dirty="0">
                <a:solidFill>
                  <a:srgbClr val="FF0000"/>
                </a:solidFill>
              </a:rPr>
              <a:t>Posterior sampling</a:t>
            </a:r>
            <a:r>
              <a:rPr lang="en-IN" dirty="0"/>
              <a:t>: Monte Carlo techniques, especially Markov Chain Monte Carlo (MCMC) methods, enable sampling from complex posterior distributions. This is crucial for estimating parameters and making inferences in Bayesian models.</a:t>
            </a:r>
          </a:p>
          <a:p>
            <a:pPr lvl="0" algn="just"/>
            <a:r>
              <a:rPr lang="en-US" dirty="0">
                <a:solidFill>
                  <a:srgbClr val="FF0000"/>
                </a:solidFill>
              </a:rPr>
              <a:t>Flexibility</a:t>
            </a:r>
            <a:r>
              <a:rPr lang="en-US" dirty="0"/>
              <a:t>: Monte Carlo methods can handle a wide variety of probability distributions and model structures, making them versatile for different Bayesian problems.</a:t>
            </a:r>
          </a:p>
          <a:p>
            <a:pPr lvl="0" algn="just"/>
            <a:r>
              <a:rPr lang="en-US" dirty="0">
                <a:solidFill>
                  <a:srgbClr val="FF0000"/>
                </a:solidFill>
              </a:rPr>
              <a:t>Scalability</a:t>
            </a:r>
            <a:r>
              <a:rPr lang="en-US" dirty="0"/>
              <a:t>: While computationally intensive, Monte Carlo methods can be parallelized and scaled to handle large datasets and complex models.</a:t>
            </a:r>
          </a:p>
          <a:p>
            <a:pPr lvl="0" algn="just"/>
            <a:r>
              <a:rPr lang="en-US" dirty="0">
                <a:solidFill>
                  <a:srgbClr val="FF0000"/>
                </a:solidFill>
              </a:rPr>
              <a:t>Uncertainty quantification</a:t>
            </a:r>
            <a:r>
              <a:rPr lang="en-US" dirty="0"/>
              <a:t>: By generating samples from the posterior distribution, Monte Carlo methods provide a natural way to quantify uncertainty in Bayesian estimates.</a:t>
            </a:r>
          </a:p>
          <a:p>
            <a:pPr lvl="0" algn="just"/>
            <a:r>
              <a:rPr lang="en-US" dirty="0">
                <a:solidFill>
                  <a:srgbClr val="FF0000"/>
                </a:solidFill>
              </a:rPr>
              <a:t>Handling intractable likelihoods</a:t>
            </a:r>
            <a:r>
              <a:rPr lang="en-US" dirty="0"/>
              <a:t>: In some cases, the likelihood function may be difficult to compute directly. Approximate Bayesian Computation (ABC) methods, which use Monte Carlo techniques, can be used in such scenarios.</a:t>
            </a:r>
          </a:p>
          <a:p>
            <a:pPr lvl="0" algn="just"/>
            <a:r>
              <a:rPr lang="en-US" dirty="0">
                <a:solidFill>
                  <a:srgbClr val="FF0000"/>
                </a:solidFill>
              </a:rPr>
              <a:t>Model comparison</a:t>
            </a:r>
            <a:r>
              <a:rPr lang="en-US" dirty="0"/>
              <a:t>: Monte Carlo methods can be used to estimate marginal likelihoods, which are important for Bayesian model comparison and selection.</a:t>
            </a:r>
          </a:p>
          <a:p>
            <a:endParaRPr lang="en-IN" dirty="0"/>
          </a:p>
        </p:txBody>
      </p:sp>
    </p:spTree>
    <p:extLst>
      <p:ext uri="{BB962C8B-B14F-4D97-AF65-F5344CB8AC3E}">
        <p14:creationId xmlns:p14="http://schemas.microsoft.com/office/powerpoint/2010/main" val="24855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046E-1BD7-3B9D-2177-9D7032F97B34}"/>
              </a:ext>
            </a:extLst>
          </p:cNvPr>
          <p:cNvSpPr>
            <a:spLocks noGrp="1"/>
          </p:cNvSpPr>
          <p:nvPr>
            <p:ph type="title"/>
          </p:nvPr>
        </p:nvSpPr>
        <p:spPr/>
        <p:txBody>
          <a:bodyPr/>
          <a:lstStyle/>
          <a:p>
            <a:r>
              <a:rPr lang="en-US" dirty="0"/>
              <a:t>Monte Carlo Calculation of Pi</a:t>
            </a:r>
            <a:endParaRPr lang="en-IN" dirty="0"/>
          </a:p>
        </p:txBody>
      </p:sp>
      <p:sp>
        <p:nvSpPr>
          <p:cNvPr id="3" name="Content Placeholder 2">
            <a:extLst>
              <a:ext uri="{FF2B5EF4-FFF2-40B4-BE49-F238E27FC236}">
                <a16:creationId xmlns:a16="http://schemas.microsoft.com/office/drawing/2014/main" id="{B738A742-FEC4-E217-C88D-F7E8D05F68D8}"/>
              </a:ext>
            </a:extLst>
          </p:cNvPr>
          <p:cNvSpPr>
            <a:spLocks noGrp="1"/>
          </p:cNvSpPr>
          <p:nvPr>
            <p:ph idx="1"/>
          </p:nvPr>
        </p:nvSpPr>
        <p:spPr>
          <a:xfrm>
            <a:off x="9728" y="1476172"/>
            <a:ext cx="10515600" cy="5381828"/>
          </a:xfrm>
        </p:spPr>
        <p:txBody>
          <a:bodyPr>
            <a:normAutofit lnSpcReduction="10000"/>
          </a:bodyPr>
          <a:lstStyle/>
          <a:p>
            <a:pPr lvl="0"/>
            <a:r>
              <a:rPr lang="en-US" dirty="0"/>
              <a:t>We will use the unit circle circumscribed by a square.</a:t>
            </a:r>
          </a:p>
          <a:p>
            <a:pPr marL="0" lvl="0" indent="0">
              <a:buNone/>
            </a:pPr>
            <a:endParaRPr lang="en-US" dirty="0"/>
          </a:p>
          <a:p>
            <a:pPr lvl="0"/>
            <a:r>
              <a:rPr lang="en-US" dirty="0"/>
              <a:t>However, it is easier to just use one quadrant of the circle.</a:t>
            </a:r>
          </a:p>
          <a:p>
            <a:pPr lvl="0"/>
            <a:endParaRPr lang="en-US" dirty="0"/>
          </a:p>
          <a:p>
            <a:pPr lvl="0"/>
            <a:r>
              <a:rPr lang="en-US" sz="2800" dirty="0"/>
              <a:t>So lets pretend you are a horrible dart player. </a:t>
            </a:r>
          </a:p>
          <a:p>
            <a:pPr lvl="0"/>
            <a:r>
              <a:rPr lang="en-US" sz="2800" dirty="0"/>
              <a:t>Every throw is completely random.</a:t>
            </a:r>
          </a:p>
          <a:p>
            <a:pPr lvl="0"/>
            <a:r>
              <a:rPr lang="en-US" sz="2800" dirty="0"/>
              <a:t>Now, imagine throwing darts at the unit circle</a:t>
            </a:r>
          </a:p>
          <a:p>
            <a:pPr lvl="0"/>
            <a:r>
              <a:rPr lang="en-US" sz="2800" dirty="0"/>
              <a:t>Because your throws are completely random, </a:t>
            </a:r>
          </a:p>
          <a:p>
            <a:pPr marL="0" lvl="0" indent="0">
              <a:buNone/>
            </a:pPr>
            <a:r>
              <a:rPr lang="en-US" sz="2800" dirty="0"/>
              <a:t>the number of darts that land within the shaded unit circle is proportional to the area of the circle</a:t>
            </a:r>
          </a:p>
          <a:p>
            <a:pPr marL="0" indent="0">
              <a:buNone/>
            </a:pPr>
            <a:r>
              <a:rPr lang="en-US" dirty="0"/>
              <a:t>In other words,                                        = </a:t>
            </a:r>
          </a:p>
          <a:p>
            <a:pPr marL="0" lvl="0" indent="0">
              <a:buNone/>
            </a:pPr>
            <a:endParaRPr lang="en-US" dirty="0"/>
          </a:p>
          <a:p>
            <a:pPr lvl="0"/>
            <a:endParaRPr lang="en-IN" dirty="0"/>
          </a:p>
        </p:txBody>
      </p:sp>
      <p:pic>
        <p:nvPicPr>
          <p:cNvPr id="4" name="Picture 3">
            <a:extLst>
              <a:ext uri="{FF2B5EF4-FFF2-40B4-BE49-F238E27FC236}">
                <a16:creationId xmlns:a16="http://schemas.microsoft.com/office/drawing/2014/main" id="{CE5C0F24-F8C8-4A35-8280-0DC8D1368CA0}"/>
              </a:ext>
            </a:extLst>
          </p:cNvPr>
          <p:cNvPicPr>
            <a:picLocks noChangeAspect="1"/>
          </p:cNvPicPr>
          <p:nvPr/>
        </p:nvPicPr>
        <p:blipFill>
          <a:blip r:embed="rId2" cstate="print">
            <a:alphaModFix/>
            <a:lum/>
          </a:blip>
          <a:srcRect/>
          <a:stretch>
            <a:fillRect/>
          </a:stretch>
        </p:blipFill>
        <p:spPr>
          <a:xfrm>
            <a:off x="9153729" y="447472"/>
            <a:ext cx="2743199" cy="2057400"/>
          </a:xfrm>
          <a:prstGeom prst="rect">
            <a:avLst/>
          </a:prstGeom>
          <a:noFill/>
          <a:ln>
            <a:noFill/>
          </a:ln>
        </p:spPr>
      </p:pic>
      <p:pic>
        <p:nvPicPr>
          <p:cNvPr id="5" name="Picture 4">
            <a:extLst>
              <a:ext uri="{FF2B5EF4-FFF2-40B4-BE49-F238E27FC236}">
                <a16:creationId xmlns:a16="http://schemas.microsoft.com/office/drawing/2014/main" id="{D9B7922D-18A1-4EF0-B6C1-FAE6C2D812EC}"/>
              </a:ext>
            </a:extLst>
          </p:cNvPr>
          <p:cNvPicPr>
            <a:picLocks noChangeAspect="1"/>
          </p:cNvPicPr>
          <p:nvPr/>
        </p:nvPicPr>
        <p:blipFill>
          <a:blip r:embed="rId3" cstate="print">
            <a:alphaModFix/>
            <a:lum/>
          </a:blip>
          <a:srcRect/>
          <a:stretch>
            <a:fillRect/>
          </a:stretch>
        </p:blipFill>
        <p:spPr>
          <a:xfrm>
            <a:off x="8999947" y="2501799"/>
            <a:ext cx="2819160" cy="2514599"/>
          </a:xfrm>
          <a:prstGeom prst="rect">
            <a:avLst/>
          </a:prstGeom>
          <a:noFill/>
          <a:ln>
            <a:noFill/>
          </a:ln>
        </p:spPr>
      </p:pic>
      <p:pic>
        <p:nvPicPr>
          <p:cNvPr id="6" name="Picture 5">
            <a:extLst>
              <a:ext uri="{FF2B5EF4-FFF2-40B4-BE49-F238E27FC236}">
                <a16:creationId xmlns:a16="http://schemas.microsoft.com/office/drawing/2014/main" id="{27850F33-FAAA-66C4-AFDF-AADEBEFD4C8E}"/>
              </a:ext>
            </a:extLst>
          </p:cNvPr>
          <p:cNvPicPr/>
          <p:nvPr/>
        </p:nvPicPr>
        <p:blipFill>
          <a:blip r:embed="rId4" cstate="print"/>
          <a:srcRect/>
          <a:stretch>
            <a:fillRect/>
          </a:stretch>
        </p:blipFill>
        <p:spPr bwMode="auto">
          <a:xfrm>
            <a:off x="2421951" y="5953328"/>
            <a:ext cx="3200400" cy="787940"/>
          </a:xfrm>
          <a:prstGeom prst="rect">
            <a:avLst/>
          </a:prstGeom>
          <a:noFill/>
          <a:ln w="9525">
            <a:noFill/>
            <a:miter lim="800000"/>
            <a:headEnd/>
            <a:tailEnd/>
          </a:ln>
        </p:spPr>
      </p:pic>
      <p:pic>
        <p:nvPicPr>
          <p:cNvPr id="7" name="Picture 6">
            <a:extLst>
              <a:ext uri="{FF2B5EF4-FFF2-40B4-BE49-F238E27FC236}">
                <a16:creationId xmlns:a16="http://schemas.microsoft.com/office/drawing/2014/main" id="{628F0A7A-8C8E-D4CB-7116-A327E8D63AED}"/>
              </a:ext>
            </a:extLst>
          </p:cNvPr>
          <p:cNvPicPr/>
          <p:nvPr/>
        </p:nvPicPr>
        <p:blipFill>
          <a:blip r:embed="rId5" cstate="print"/>
          <a:srcRect/>
          <a:stretch>
            <a:fillRect/>
          </a:stretch>
        </p:blipFill>
        <p:spPr bwMode="auto">
          <a:xfrm>
            <a:off x="5774751" y="5826868"/>
            <a:ext cx="2514600" cy="972766"/>
          </a:xfrm>
          <a:prstGeom prst="rect">
            <a:avLst/>
          </a:prstGeom>
          <a:noFill/>
          <a:ln w="9525">
            <a:noFill/>
            <a:miter lim="800000"/>
            <a:headEnd/>
            <a:tailEnd/>
          </a:ln>
        </p:spPr>
      </p:pic>
    </p:spTree>
    <p:extLst>
      <p:ext uri="{BB962C8B-B14F-4D97-AF65-F5344CB8AC3E}">
        <p14:creationId xmlns:p14="http://schemas.microsoft.com/office/powerpoint/2010/main" val="152298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r</p:attrName>
                                        </p:attrNameLst>
                                      </p:cBhvr>
                                      <p:tavLst>
                                        <p:tav tm="0">
                                          <p:val>
                                            <p:strVal val="720"/>
                                          </p:val>
                                        </p:tav>
                                        <p:tav tm="100000">
                                          <p:val>
                                            <p:strVal val="0"/>
                                          </p:val>
                                        </p:tav>
                                      </p:tavLst>
                                    </p:anim>
                                    <p:anim calcmode="lin" valueType="num">
                                      <p:cBhvr>
                                        <p:cTn id="9" dur="2000" fill="hold"/>
                                        <p:tgtEl>
                                          <p:spTgt spid="5"/>
                                        </p:tgtEl>
                                        <p:attrNameLst>
                                          <p:attrName>ppt_h</p:attrName>
                                        </p:attrNameLst>
                                      </p:cBhvr>
                                      <p:tavLst>
                                        <p:tav tm="0">
                                          <p:val>
                                            <p:strVal val="0"/>
                                          </p:val>
                                        </p:tav>
                                        <p:tav tm="100000">
                                          <p:val>
                                            <p:strVal val="#ppt_h"/>
                                          </p:val>
                                        </p:tav>
                                      </p:tavLst>
                                    </p:anim>
                                    <p:anim calcmode="lin" valueType="num">
                                      <p:cBhvr>
                                        <p:cTn id="10" dur="2000" fill="hold"/>
                                        <p:tgtEl>
                                          <p:spTgt spid="5"/>
                                        </p:tgtEl>
                                        <p:attrNameLst>
                                          <p:attrName>ppt_w</p:attrName>
                                        </p:attrNameLst>
                                      </p:cBhvr>
                                      <p:tavLst>
                                        <p:tav tm="0">
                                          <p:val>
                                            <p:str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6D71-9247-80EF-DBA2-85D97BC6E721}"/>
              </a:ext>
            </a:extLst>
          </p:cNvPr>
          <p:cNvSpPr>
            <a:spLocks noGrp="1"/>
          </p:cNvSpPr>
          <p:nvPr>
            <p:ph type="title"/>
          </p:nvPr>
        </p:nvSpPr>
        <p:spPr/>
        <p:txBody>
          <a:bodyPr/>
          <a:lstStyle/>
          <a:p>
            <a:r>
              <a:rPr lang="en-US" dirty="0"/>
              <a:t>Monte Carlo Calculation of Pi</a:t>
            </a:r>
            <a:endParaRPr lang="en-IN" dirty="0"/>
          </a:p>
        </p:txBody>
      </p:sp>
      <p:sp>
        <p:nvSpPr>
          <p:cNvPr id="4" name="Text Placeholder 2">
            <a:extLst>
              <a:ext uri="{FF2B5EF4-FFF2-40B4-BE49-F238E27FC236}">
                <a16:creationId xmlns:a16="http://schemas.microsoft.com/office/drawing/2014/main" id="{E5C029D9-6D43-FA3A-8CA4-9A71DCC7930C}"/>
              </a:ext>
            </a:extLst>
          </p:cNvPr>
          <p:cNvSpPr txBox="1">
            <a:spLocks/>
          </p:cNvSpPr>
          <p:nvPr/>
        </p:nvSpPr>
        <p:spPr>
          <a:xfrm>
            <a:off x="1031132" y="1868487"/>
            <a:ext cx="9070975" cy="4989513"/>
          </a:xfrm>
          <a:prstGeom prst="rect">
            <a:avLst/>
          </a:prstGeom>
        </p:spPr>
        <p:txBody>
          <a:bodyPr vert="horz" lIns="91440" tIns="45720" rIns="91440" bIns="45720" rtlCol="0">
            <a:normAutofit/>
          </a:bodyPr>
          <a:lstStyle>
            <a:defPPr marL="432000" lvl="0" indent="-324000">
              <a:spcBef>
                <a:spcPts val="0"/>
              </a:spcBef>
              <a:spcAft>
                <a:spcPts val="1417"/>
              </a:spcAft>
              <a:buSzPct val="45000"/>
              <a:buFont typeface="StarSymbol"/>
              <a:buNone/>
              <a:defRPr lang="en-US" sz="3200" b="0" i="0" u="none" strike="noStrike" kern="1200">
                <a:ln>
                  <a:noFill/>
                </a:ln>
                <a:latin typeface="Liberation Sans" pitchFamily="18"/>
                <a:ea typeface="DejaVu Sans" pitchFamily="2"/>
                <a:cs typeface="Lohit Hindi" pitchFamily="2"/>
              </a:defRPr>
            </a:defPPr>
            <a:lvl1pPr marL="432000" lvl="0" indent="-324000" algn="l" defTabSz="914400" rtl="0" eaLnBrk="1" latinLnBrk="0" hangingPunct="1">
              <a:lnSpc>
                <a:spcPct val="90000"/>
              </a:lnSpc>
              <a:spcBef>
                <a:spcPts val="0"/>
              </a:spcBef>
              <a:spcAft>
                <a:spcPts val="1417"/>
              </a:spcAft>
              <a:buSzPct val="45000"/>
              <a:buFont typeface="StarSymbol"/>
              <a:buChar char="●"/>
              <a:defRPr lang="en-US" sz="3200" b="0" i="0" u="none" strike="noStrike" kern="1200">
                <a:ln>
                  <a:noFill/>
                </a:ln>
                <a:solidFill>
                  <a:schemeClr val="tx1"/>
                </a:solidFill>
                <a:latin typeface="Liberation Sans" pitchFamily="18"/>
                <a:ea typeface="DejaVu Sans" pitchFamily="2"/>
                <a:cs typeface="Lohit Hindi" pitchFamily="2"/>
              </a:defRPr>
            </a:lvl1pPr>
            <a:lvl2pPr marL="864000" lvl="1" indent="-324000" algn="l" defTabSz="914400" rtl="0" eaLnBrk="1" latinLnBrk="0" hangingPunct="1">
              <a:lnSpc>
                <a:spcPct val="90000"/>
              </a:lnSpc>
              <a:spcBef>
                <a:spcPts val="0"/>
              </a:spcBef>
              <a:spcAft>
                <a:spcPts val="1134"/>
              </a:spcAft>
              <a:buSzPct val="45000"/>
              <a:buFont typeface="StarSymbol"/>
              <a:buChar char="●"/>
              <a:defRPr lang="en-US" sz="2800" b="0" i="0" u="none" strike="noStrike" kern="1200">
                <a:ln>
                  <a:noFill/>
                </a:ln>
                <a:solidFill>
                  <a:schemeClr val="tx1"/>
                </a:solidFill>
                <a:latin typeface="Liberation Sans" pitchFamily="18"/>
                <a:ea typeface="DejaVu Sans" pitchFamily="2"/>
                <a:cs typeface="Lohit Hindi" pitchFamily="2"/>
              </a:defRPr>
            </a:lvl2pPr>
            <a:lvl3pPr marL="1295999" lvl="2" indent="-288000" algn="l" defTabSz="914400" rtl="0" eaLnBrk="1" latinLnBrk="0" hangingPunct="1">
              <a:lnSpc>
                <a:spcPct val="90000"/>
              </a:lnSpc>
              <a:spcBef>
                <a:spcPts val="0"/>
              </a:spcBef>
              <a:spcAft>
                <a:spcPts val="850"/>
              </a:spcAft>
              <a:buSzPct val="75000"/>
              <a:buFont typeface="StarSymbol"/>
              <a:buChar char="–"/>
              <a:defRPr lang="en-US" sz="2400" b="0" i="0" u="none" strike="noStrike" kern="1200">
                <a:ln>
                  <a:noFill/>
                </a:ln>
                <a:solidFill>
                  <a:schemeClr val="tx1"/>
                </a:solidFill>
                <a:latin typeface="Liberation Sans" pitchFamily="18"/>
                <a:ea typeface="DejaVu Sans" pitchFamily="2"/>
                <a:cs typeface="Lohit Hindi" pitchFamily="2"/>
              </a:defRPr>
            </a:lvl3pPr>
            <a:lvl4pPr marL="1728000" lvl="3" indent="-216000" algn="l" defTabSz="914400" rtl="0" eaLnBrk="1" latinLnBrk="0" hangingPunct="1">
              <a:lnSpc>
                <a:spcPct val="90000"/>
              </a:lnSpc>
              <a:spcBef>
                <a:spcPts val="0"/>
              </a:spcBef>
              <a:spcAft>
                <a:spcPts val="567"/>
              </a:spcAft>
              <a:buSzPct val="4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4pPr>
            <a:lvl5pPr marL="2160000" lvl="4" indent="-216000" algn="l" defTabSz="914400" rtl="0" eaLnBrk="1" latinLnBrk="0" hangingPunct="1">
              <a:lnSpc>
                <a:spcPct val="90000"/>
              </a:lnSpc>
              <a:spcBef>
                <a:spcPts val="0"/>
              </a:spcBef>
              <a:spcAft>
                <a:spcPts val="283"/>
              </a:spcAft>
              <a:buSzPct val="7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5pPr>
            <a:lvl6pPr marL="2592000" lvl="5" indent="-216000" algn="l" defTabSz="914400" rtl="0" eaLnBrk="1" latinLnBrk="0" hangingPunct="1">
              <a:lnSpc>
                <a:spcPct val="90000"/>
              </a:lnSpc>
              <a:spcBef>
                <a:spcPts val="0"/>
              </a:spcBef>
              <a:spcAft>
                <a:spcPts val="283"/>
              </a:spcAft>
              <a:buSzPct val="4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6pPr>
            <a:lvl7pPr marL="3024000" lvl="6" indent="-216000" algn="l" defTabSz="914400" rtl="0" eaLnBrk="1" latinLnBrk="0" hangingPunct="1">
              <a:lnSpc>
                <a:spcPct val="90000"/>
              </a:lnSpc>
              <a:spcBef>
                <a:spcPts val="0"/>
              </a:spcBef>
              <a:spcAft>
                <a:spcPts val="283"/>
              </a:spcAft>
              <a:buSzPct val="4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7pPr>
            <a:lvl8pPr marL="3456000" lvl="7" indent="-216000" algn="l" defTabSz="914400" rtl="0" eaLnBrk="1" latinLnBrk="0" hangingPunct="1">
              <a:lnSpc>
                <a:spcPct val="90000"/>
              </a:lnSpc>
              <a:spcBef>
                <a:spcPts val="0"/>
              </a:spcBef>
              <a:spcAft>
                <a:spcPts val="283"/>
              </a:spcAft>
              <a:buSzPct val="4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8pPr>
            <a:lvl9pPr marL="3887999" lvl="8" indent="-216000" algn="l" defTabSz="914400" rtl="0" eaLnBrk="1" latinLnBrk="0" hangingPunct="1">
              <a:lnSpc>
                <a:spcPct val="90000"/>
              </a:lnSpc>
              <a:spcBef>
                <a:spcPts val="0"/>
              </a:spcBef>
              <a:spcAft>
                <a:spcPts val="283"/>
              </a:spcAft>
              <a:buSzPct val="45000"/>
              <a:buFont typeface="StarSymbol"/>
              <a:buChar char="●"/>
              <a:defRPr lang="en-US" sz="2000" b="0" i="0" u="none" strike="noStrike" kern="1200">
                <a:ln>
                  <a:noFill/>
                </a:ln>
                <a:solidFill>
                  <a:schemeClr val="tx1"/>
                </a:solidFill>
                <a:latin typeface="Liberation Sans" pitchFamily="18"/>
                <a:ea typeface="DejaVu Sans" pitchFamily="2"/>
                <a:cs typeface="Lohit Hindi" pitchFamily="2"/>
              </a:defRPr>
            </a:lvl9pPr>
          </a:lstStyle>
          <a:p>
            <a:r>
              <a:rPr lang="en-US" sz="2000" dirty="0"/>
              <a:t>If you remember your geometry, it is easy to show: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If each dart thrown lands somewhere inside the square, the ratio of "hits" (in the shaded area) to "throws" will be one-fourth the value of pi.</a:t>
            </a:r>
          </a:p>
        </p:txBody>
      </p:sp>
      <p:pic>
        <p:nvPicPr>
          <p:cNvPr id="5" name="Picture 4">
            <a:extLst>
              <a:ext uri="{FF2B5EF4-FFF2-40B4-BE49-F238E27FC236}">
                <a16:creationId xmlns:a16="http://schemas.microsoft.com/office/drawing/2014/main" id="{C2890460-CF26-26AD-3B2D-1246487699ED}"/>
              </a:ext>
            </a:extLst>
          </p:cNvPr>
          <p:cNvPicPr>
            <a:picLocks noChangeAspect="1"/>
          </p:cNvPicPr>
          <p:nvPr/>
        </p:nvPicPr>
        <p:blipFill>
          <a:blip r:embed="rId2" cstate="print">
            <a:alphaModFix/>
            <a:lum/>
          </a:blip>
          <a:srcRect/>
          <a:stretch>
            <a:fillRect/>
          </a:stretch>
        </p:blipFill>
        <p:spPr>
          <a:xfrm>
            <a:off x="2305455" y="2286002"/>
            <a:ext cx="4800600" cy="2514599"/>
          </a:xfrm>
          <a:prstGeom prst="rect">
            <a:avLst/>
          </a:prstGeom>
          <a:noFill/>
          <a:ln>
            <a:noFill/>
          </a:ln>
        </p:spPr>
      </p:pic>
    </p:spTree>
    <p:extLst>
      <p:ext uri="{BB962C8B-B14F-4D97-AF65-F5344CB8AC3E}">
        <p14:creationId xmlns:p14="http://schemas.microsoft.com/office/powerpoint/2010/main" val="46409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046B-0B19-0741-59FB-82662B8ECC4D}"/>
              </a:ext>
            </a:extLst>
          </p:cNvPr>
          <p:cNvSpPr>
            <a:spLocks noGrp="1"/>
          </p:cNvSpPr>
          <p:nvPr>
            <p:ph type="title"/>
          </p:nvPr>
        </p:nvSpPr>
        <p:spPr/>
        <p:txBody>
          <a:bodyPr/>
          <a:lstStyle/>
          <a:p>
            <a:r>
              <a:rPr lang="en-US" dirty="0"/>
              <a:t>Monte Carlo Calculation of Pi</a:t>
            </a:r>
            <a:endParaRPr lang="en-IN" dirty="0"/>
          </a:p>
        </p:txBody>
      </p:sp>
      <p:sp>
        <p:nvSpPr>
          <p:cNvPr id="3" name="Content Placeholder 2">
            <a:extLst>
              <a:ext uri="{FF2B5EF4-FFF2-40B4-BE49-F238E27FC236}">
                <a16:creationId xmlns:a16="http://schemas.microsoft.com/office/drawing/2014/main" id="{3E25C317-32EF-82F1-2082-D1839E1A47CA}"/>
              </a:ext>
            </a:extLst>
          </p:cNvPr>
          <p:cNvSpPr>
            <a:spLocks noGrp="1"/>
          </p:cNvSpPr>
          <p:nvPr>
            <p:ph idx="1"/>
          </p:nvPr>
        </p:nvSpPr>
        <p:spPr/>
        <p:txBody>
          <a:bodyPr>
            <a:normAutofit fontScale="92500" lnSpcReduction="20000"/>
          </a:bodyPr>
          <a:lstStyle/>
          <a:p>
            <a:pPr lvl="0"/>
            <a:r>
              <a:rPr lang="en-US" sz="2800" dirty="0"/>
              <a:t>If you actually tried this experiment, you would soon realize that it takes a very large number of throws to get a decent value of pi...well over 1,000.</a:t>
            </a:r>
          </a:p>
          <a:p>
            <a:pPr lvl="0"/>
            <a:r>
              <a:rPr lang="en-US" sz="2800" dirty="0"/>
              <a:t>To make things easy on ourselves, we can have computers generate random numbers.</a:t>
            </a:r>
          </a:p>
          <a:p>
            <a:pPr lvl="0"/>
            <a:r>
              <a:rPr lang="en-US" sz="2800" dirty="0"/>
              <a:t>If we say our circle's radius is 1.0, for each throw we can generate two random numbers, an x and a y coordinate</a:t>
            </a:r>
          </a:p>
          <a:p>
            <a:pPr lvl="0"/>
            <a:r>
              <a:rPr lang="en-US" sz="2800" dirty="0"/>
              <a:t>we can then use (</a:t>
            </a:r>
            <a:r>
              <a:rPr lang="en-US" sz="2800" dirty="0" err="1"/>
              <a:t>x,y</a:t>
            </a:r>
            <a:r>
              <a:rPr lang="en-US" sz="2800" dirty="0"/>
              <a:t>) to calculate the distance from the origin (0,0) using the Pythagorean theorem.</a:t>
            </a:r>
          </a:p>
          <a:p>
            <a:pPr lvl="0"/>
            <a:r>
              <a:rPr lang="en-US" sz="2800" dirty="0"/>
              <a:t>If the distance from the origin is less than or equal to 1.0, it is within the shaded area and counts as a hit.</a:t>
            </a:r>
          </a:p>
          <a:p>
            <a:pPr lvl="0"/>
            <a:r>
              <a:rPr lang="en-US" sz="2800" dirty="0"/>
              <a:t>Do this thousands (or millions) of times then average, and you will wind up with an estimate of the value of pi. How good it is depends on how many iterations (throws) are done.</a:t>
            </a:r>
          </a:p>
          <a:p>
            <a:endParaRPr lang="en-IN" dirty="0"/>
          </a:p>
        </p:txBody>
      </p:sp>
    </p:spTree>
    <p:extLst>
      <p:ext uri="{BB962C8B-B14F-4D97-AF65-F5344CB8AC3E}">
        <p14:creationId xmlns:p14="http://schemas.microsoft.com/office/powerpoint/2010/main" val="2061602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demonstrations.wolfram.com/MonteCarloEstimateForPi/HTMLImages/index.en/popup_2.jpg">
            <a:extLst>
              <a:ext uri="{FF2B5EF4-FFF2-40B4-BE49-F238E27FC236}">
                <a16:creationId xmlns:a16="http://schemas.microsoft.com/office/drawing/2014/main" id="{D8BB4B90-BE61-E254-BC21-9E6C16ED1CC1}"/>
              </a:ext>
            </a:extLst>
          </p:cNvPr>
          <p:cNvPicPr>
            <a:picLocks noChangeAspect="1" noChangeArrowheads="1"/>
          </p:cNvPicPr>
          <p:nvPr/>
        </p:nvPicPr>
        <p:blipFill>
          <a:blip r:embed="rId2" cstate="print"/>
          <a:srcRect/>
          <a:stretch>
            <a:fillRect/>
          </a:stretch>
        </p:blipFill>
        <p:spPr bwMode="auto">
          <a:xfrm>
            <a:off x="0" y="68094"/>
            <a:ext cx="3855632" cy="5676914"/>
          </a:xfrm>
          <a:prstGeom prst="rect">
            <a:avLst/>
          </a:prstGeom>
          <a:noFill/>
        </p:spPr>
      </p:pic>
      <p:pic>
        <p:nvPicPr>
          <p:cNvPr id="5" name="Picture 2" descr="http://demonstrations.wolfram.com/MonteCarloEstimateForPi/HTMLImages/index.en/popup_3.jpg">
            <a:extLst>
              <a:ext uri="{FF2B5EF4-FFF2-40B4-BE49-F238E27FC236}">
                <a16:creationId xmlns:a16="http://schemas.microsoft.com/office/drawing/2014/main" id="{7F3DD6A1-07C1-92D9-D5E9-BD1F9A850D7D}"/>
              </a:ext>
            </a:extLst>
          </p:cNvPr>
          <p:cNvPicPr>
            <a:picLocks noChangeAspect="1" noChangeArrowheads="1"/>
          </p:cNvPicPr>
          <p:nvPr/>
        </p:nvPicPr>
        <p:blipFill>
          <a:blip r:embed="rId3" cstate="print"/>
          <a:srcRect/>
          <a:stretch>
            <a:fillRect/>
          </a:stretch>
        </p:blipFill>
        <p:spPr bwMode="auto">
          <a:xfrm>
            <a:off x="4124527" y="68094"/>
            <a:ext cx="3793788" cy="5676914"/>
          </a:xfrm>
          <a:prstGeom prst="rect">
            <a:avLst/>
          </a:prstGeom>
          <a:noFill/>
        </p:spPr>
      </p:pic>
      <p:pic>
        <p:nvPicPr>
          <p:cNvPr id="6" name="Picture 2" descr="http://demonstrations.wolfram.com/MonteCarloEstimateForPi/HTMLImages/index.en/popup_4.jpg">
            <a:extLst>
              <a:ext uri="{FF2B5EF4-FFF2-40B4-BE49-F238E27FC236}">
                <a16:creationId xmlns:a16="http://schemas.microsoft.com/office/drawing/2014/main" id="{0D8AB687-5E22-CC35-5805-BF527CCEC2DD}"/>
              </a:ext>
            </a:extLst>
          </p:cNvPr>
          <p:cNvPicPr>
            <a:picLocks noChangeAspect="1" noChangeArrowheads="1"/>
          </p:cNvPicPr>
          <p:nvPr/>
        </p:nvPicPr>
        <p:blipFill>
          <a:blip r:embed="rId4" cstate="print"/>
          <a:srcRect/>
          <a:stretch>
            <a:fillRect/>
          </a:stretch>
        </p:blipFill>
        <p:spPr bwMode="auto">
          <a:xfrm>
            <a:off x="8187210" y="68094"/>
            <a:ext cx="3793788" cy="5676914"/>
          </a:xfrm>
          <a:prstGeom prst="rect">
            <a:avLst/>
          </a:prstGeom>
          <a:noFill/>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4D992D19-159B-522A-F2F4-441F5392BF34}"/>
                  </a:ext>
                </a:extLst>
              </p14:cNvPr>
              <p14:cNvContentPartPr/>
              <p14:nvPr/>
            </p14:nvContentPartPr>
            <p14:xfrm>
              <a:off x="2190600" y="768240"/>
              <a:ext cx="7728480" cy="5620320"/>
            </p14:xfrm>
          </p:contentPart>
        </mc:Choice>
        <mc:Fallback>
          <p:pic>
            <p:nvPicPr>
              <p:cNvPr id="2" name="Ink 1">
                <a:extLst>
                  <a:ext uri="{FF2B5EF4-FFF2-40B4-BE49-F238E27FC236}">
                    <a16:creationId xmlns:a16="http://schemas.microsoft.com/office/drawing/2014/main" id="{4D992D19-159B-522A-F2F4-441F5392BF34}"/>
                  </a:ext>
                </a:extLst>
              </p:cNvPr>
              <p:cNvPicPr/>
              <p:nvPr/>
            </p:nvPicPr>
            <p:blipFill>
              <a:blip r:embed="rId6"/>
              <a:stretch>
                <a:fillRect/>
              </a:stretch>
            </p:blipFill>
            <p:spPr>
              <a:xfrm>
                <a:off x="2181240" y="758880"/>
                <a:ext cx="7747200" cy="5639040"/>
              </a:xfrm>
              <a:prstGeom prst="rect">
                <a:avLst/>
              </a:prstGeom>
            </p:spPr>
          </p:pic>
        </mc:Fallback>
      </mc:AlternateContent>
    </p:spTree>
    <p:extLst>
      <p:ext uri="{BB962C8B-B14F-4D97-AF65-F5344CB8AC3E}">
        <p14:creationId xmlns:p14="http://schemas.microsoft.com/office/powerpoint/2010/main" val="94367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D2E3-FB55-921A-2AA1-2D3D4EECEDAF}"/>
              </a:ext>
            </a:extLst>
          </p:cNvPr>
          <p:cNvSpPr>
            <a:spLocks noGrp="1"/>
          </p:cNvSpPr>
          <p:nvPr>
            <p:ph type="title"/>
          </p:nvPr>
        </p:nvSpPr>
        <p:spPr>
          <a:xfrm>
            <a:off x="838200" y="102579"/>
            <a:ext cx="10515600" cy="578458"/>
          </a:xfrm>
        </p:spPr>
        <p:txBody>
          <a:bodyPr>
            <a:normAutofit fontScale="90000"/>
          </a:bodyPr>
          <a:lstStyle/>
          <a:p>
            <a:r>
              <a:rPr lang="en-US" dirty="0"/>
              <a:t>Python Code for Estimation of Pi</a:t>
            </a:r>
            <a:endParaRPr lang="en-IN" dirty="0"/>
          </a:p>
        </p:txBody>
      </p:sp>
      <p:pic>
        <p:nvPicPr>
          <p:cNvPr id="5" name="Content Placeholder 4">
            <a:extLst>
              <a:ext uri="{FF2B5EF4-FFF2-40B4-BE49-F238E27FC236}">
                <a16:creationId xmlns:a16="http://schemas.microsoft.com/office/drawing/2014/main" id="{FF3F6A2B-BFCE-3287-7519-0D5259D342AB}"/>
              </a:ext>
            </a:extLst>
          </p:cNvPr>
          <p:cNvPicPr>
            <a:picLocks noGrp="1" noChangeAspect="1"/>
          </p:cNvPicPr>
          <p:nvPr>
            <p:ph idx="1"/>
          </p:nvPr>
        </p:nvPicPr>
        <p:blipFill>
          <a:blip r:embed="rId2"/>
          <a:stretch>
            <a:fillRect/>
          </a:stretch>
        </p:blipFill>
        <p:spPr>
          <a:xfrm>
            <a:off x="100655" y="681037"/>
            <a:ext cx="5995345" cy="3990975"/>
          </a:xfrm>
        </p:spPr>
      </p:pic>
      <p:pic>
        <p:nvPicPr>
          <p:cNvPr id="7" name="Picture 6">
            <a:extLst>
              <a:ext uri="{FF2B5EF4-FFF2-40B4-BE49-F238E27FC236}">
                <a16:creationId xmlns:a16="http://schemas.microsoft.com/office/drawing/2014/main" id="{03356B53-B6EC-0AC6-5861-4FD0ACDB90CD}"/>
              </a:ext>
            </a:extLst>
          </p:cNvPr>
          <p:cNvPicPr>
            <a:picLocks noChangeAspect="1"/>
          </p:cNvPicPr>
          <p:nvPr/>
        </p:nvPicPr>
        <p:blipFill>
          <a:blip r:embed="rId3"/>
          <a:stretch>
            <a:fillRect/>
          </a:stretch>
        </p:blipFill>
        <p:spPr>
          <a:xfrm>
            <a:off x="100655" y="4793270"/>
            <a:ext cx="3067050" cy="457200"/>
          </a:xfrm>
          <a:prstGeom prst="rect">
            <a:avLst/>
          </a:prstGeom>
        </p:spPr>
      </p:pic>
      <p:pic>
        <p:nvPicPr>
          <p:cNvPr id="9" name="Picture 8">
            <a:extLst>
              <a:ext uri="{FF2B5EF4-FFF2-40B4-BE49-F238E27FC236}">
                <a16:creationId xmlns:a16="http://schemas.microsoft.com/office/drawing/2014/main" id="{C1245B3E-E146-BB6B-EF43-AA22710089B8}"/>
              </a:ext>
            </a:extLst>
          </p:cNvPr>
          <p:cNvPicPr>
            <a:picLocks noChangeAspect="1"/>
          </p:cNvPicPr>
          <p:nvPr/>
        </p:nvPicPr>
        <p:blipFill>
          <a:blip r:embed="rId4"/>
          <a:stretch>
            <a:fillRect/>
          </a:stretch>
        </p:blipFill>
        <p:spPr>
          <a:xfrm>
            <a:off x="6360471" y="681038"/>
            <a:ext cx="5657850" cy="4494078"/>
          </a:xfrm>
          <a:prstGeom prst="rect">
            <a:avLst/>
          </a:prstGeom>
        </p:spPr>
      </p:pic>
      <p:pic>
        <p:nvPicPr>
          <p:cNvPr id="11" name="Picture 10">
            <a:extLst>
              <a:ext uri="{FF2B5EF4-FFF2-40B4-BE49-F238E27FC236}">
                <a16:creationId xmlns:a16="http://schemas.microsoft.com/office/drawing/2014/main" id="{74485A96-8F90-8DEC-852E-2EBF62265AAE}"/>
              </a:ext>
            </a:extLst>
          </p:cNvPr>
          <p:cNvPicPr>
            <a:picLocks noChangeAspect="1"/>
          </p:cNvPicPr>
          <p:nvPr/>
        </p:nvPicPr>
        <p:blipFill>
          <a:blip r:embed="rId5"/>
          <a:stretch>
            <a:fillRect/>
          </a:stretch>
        </p:blipFill>
        <p:spPr>
          <a:xfrm>
            <a:off x="7744432" y="5021870"/>
            <a:ext cx="3067050" cy="1780735"/>
          </a:xfrm>
          <a:prstGeom prst="rect">
            <a:avLst/>
          </a:prstGeom>
        </p:spPr>
      </p:pic>
    </p:spTree>
    <p:extLst>
      <p:ext uri="{BB962C8B-B14F-4D97-AF65-F5344CB8AC3E}">
        <p14:creationId xmlns:p14="http://schemas.microsoft.com/office/powerpoint/2010/main" val="276856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2BFE-7191-8CE0-2A20-0C470C854AEE}"/>
              </a:ext>
            </a:extLst>
          </p:cNvPr>
          <p:cNvSpPr>
            <a:spLocks noGrp="1"/>
          </p:cNvSpPr>
          <p:nvPr>
            <p:ph type="title"/>
          </p:nvPr>
        </p:nvSpPr>
        <p:spPr/>
        <p:txBody>
          <a:bodyPr/>
          <a:lstStyle/>
          <a:p>
            <a:r>
              <a:rPr lang="en-US" dirty="0"/>
              <a:t>Rejection Sampling</a:t>
            </a:r>
            <a:endParaRPr lang="en-IN" dirty="0"/>
          </a:p>
        </p:txBody>
      </p:sp>
      <p:sp>
        <p:nvSpPr>
          <p:cNvPr id="3" name="Content Placeholder 2">
            <a:extLst>
              <a:ext uri="{FF2B5EF4-FFF2-40B4-BE49-F238E27FC236}">
                <a16:creationId xmlns:a16="http://schemas.microsoft.com/office/drawing/2014/main" id="{CFF350C7-CC55-AD1D-8704-9E6CDD8250AA}"/>
              </a:ext>
            </a:extLst>
          </p:cNvPr>
          <p:cNvSpPr>
            <a:spLocks noGrp="1"/>
          </p:cNvSpPr>
          <p:nvPr>
            <p:ph idx="1"/>
          </p:nvPr>
        </p:nvSpPr>
        <p:spPr/>
        <p:txBody>
          <a:bodyPr>
            <a:normAutofit fontScale="92500" lnSpcReduction="10000"/>
          </a:bodyPr>
          <a:lstStyle/>
          <a:p>
            <a:pPr algn="just"/>
            <a:r>
              <a:rPr lang="en-US" dirty="0"/>
              <a:t>Rejection sampling is a method used to generate samples from a target distribution p(x) that might be difficult to sample from directly. It uses a proposal distribution q(x) that is easier to sample from, along with an acceptance/rejection step.</a:t>
            </a:r>
          </a:p>
          <a:p>
            <a:pPr algn="just"/>
            <a:r>
              <a:rPr lang="en-US" dirty="0"/>
              <a:t>Process:</a:t>
            </a:r>
          </a:p>
          <a:p>
            <a:pPr marL="514350" indent="-514350" algn="just">
              <a:buFont typeface="+mj-lt"/>
              <a:buAutoNum type="alphaLcParenR"/>
            </a:pPr>
            <a:r>
              <a:rPr lang="en-US" dirty="0"/>
              <a:t>Choose a proposal distribution q(x) that envelopes p(x) when scaled by a constant M. </a:t>
            </a:r>
          </a:p>
          <a:p>
            <a:pPr marL="514350" indent="-514350" algn="just">
              <a:buFont typeface="+mj-lt"/>
              <a:buAutoNum type="alphaLcParenR"/>
            </a:pPr>
            <a:r>
              <a:rPr lang="en-US" dirty="0"/>
              <a:t>Generate a sample x from q(x). </a:t>
            </a:r>
          </a:p>
          <a:p>
            <a:pPr marL="514350" indent="-514350" algn="just">
              <a:buFont typeface="+mj-lt"/>
              <a:buAutoNum type="alphaLcParenR"/>
            </a:pPr>
            <a:r>
              <a:rPr lang="en-US" dirty="0"/>
              <a:t>Generate a uniform random number u between 0 and 1. </a:t>
            </a:r>
          </a:p>
          <a:p>
            <a:pPr marL="514350" indent="-514350" algn="just">
              <a:buFont typeface="+mj-lt"/>
              <a:buAutoNum type="alphaLcParenR"/>
            </a:pPr>
            <a:r>
              <a:rPr lang="en-US" dirty="0"/>
              <a:t>Accept x if u &lt;= p(x) / (M * q(x)), otherwise reject it. </a:t>
            </a:r>
          </a:p>
          <a:p>
            <a:pPr marL="514350" indent="-514350" algn="just">
              <a:buFont typeface="+mj-lt"/>
              <a:buAutoNum type="alphaLcParenR"/>
            </a:pPr>
            <a:r>
              <a:rPr lang="en-US" dirty="0"/>
              <a:t>Repeat until the desired number of samples is obtained.</a:t>
            </a:r>
            <a:endParaRPr lang="en-IN" dirty="0"/>
          </a:p>
        </p:txBody>
      </p:sp>
    </p:spTree>
    <p:extLst>
      <p:ext uri="{BB962C8B-B14F-4D97-AF65-F5344CB8AC3E}">
        <p14:creationId xmlns:p14="http://schemas.microsoft.com/office/powerpoint/2010/main" val="2176692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C36C-8C8E-857A-9C10-CC9F63F31873}"/>
              </a:ext>
            </a:extLst>
          </p:cNvPr>
          <p:cNvSpPr>
            <a:spLocks noGrp="1"/>
          </p:cNvSpPr>
          <p:nvPr>
            <p:ph type="title"/>
          </p:nvPr>
        </p:nvSpPr>
        <p:spPr/>
        <p:txBody>
          <a:bodyPr/>
          <a:lstStyle/>
          <a:p>
            <a:r>
              <a:rPr lang="en-US" dirty="0"/>
              <a:t>Use of Rejection Sampling in Bayesian Computing</a:t>
            </a:r>
            <a:endParaRPr lang="en-IN" dirty="0"/>
          </a:p>
        </p:txBody>
      </p:sp>
      <p:sp>
        <p:nvSpPr>
          <p:cNvPr id="3" name="Content Placeholder 2">
            <a:extLst>
              <a:ext uri="{FF2B5EF4-FFF2-40B4-BE49-F238E27FC236}">
                <a16:creationId xmlns:a16="http://schemas.microsoft.com/office/drawing/2014/main" id="{72BB6036-2FC7-9F35-9FE6-C9A2E4FBE733}"/>
              </a:ext>
            </a:extLst>
          </p:cNvPr>
          <p:cNvSpPr>
            <a:spLocks noGrp="1"/>
          </p:cNvSpPr>
          <p:nvPr>
            <p:ph idx="1"/>
          </p:nvPr>
        </p:nvSpPr>
        <p:spPr/>
        <p:txBody>
          <a:bodyPr/>
          <a:lstStyle/>
          <a:p>
            <a:pPr algn="just"/>
            <a:r>
              <a:rPr lang="en-US" dirty="0"/>
              <a:t>In Bayesian inference, we often need to sample from posterior distributions that don't have closed-form solutions. </a:t>
            </a:r>
          </a:p>
          <a:p>
            <a:pPr algn="just"/>
            <a:r>
              <a:rPr lang="en-US" dirty="0"/>
              <a:t>Rejection sampling can be used to generate these samples, which can then be used for parameter estimation, model comparison, or predictive inference.</a:t>
            </a:r>
            <a:endParaRPr lang="en-IN" dirty="0"/>
          </a:p>
        </p:txBody>
      </p:sp>
    </p:spTree>
    <p:extLst>
      <p:ext uri="{BB962C8B-B14F-4D97-AF65-F5344CB8AC3E}">
        <p14:creationId xmlns:p14="http://schemas.microsoft.com/office/powerpoint/2010/main" val="1367380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0" i="0" dirty="0">
                <a:solidFill>
                  <a:srgbClr val="373A3C"/>
                </a:solidFill>
                <a:effectLst/>
                <a:latin typeface="Source Sans Pro" panose="020B0503030403020204" pitchFamily="34" charset="0"/>
              </a:rPr>
              <a:t>In this chapter, several strategies for computing and summarizing posterior distributions are discussed. </a:t>
            </a:r>
          </a:p>
          <a:p>
            <a:pPr algn="just"/>
            <a:r>
              <a:rPr lang="en-US" b="0" i="0" dirty="0">
                <a:solidFill>
                  <a:srgbClr val="373A3C"/>
                </a:solidFill>
                <a:effectLst/>
                <a:latin typeface="Source Sans Pro" panose="020B0503030403020204" pitchFamily="34" charset="0"/>
              </a:rPr>
              <a:t>One basic strategy is to find the posterior mode and then approximate the density with a “matching” normal density. </a:t>
            </a:r>
          </a:p>
          <a:p>
            <a:pPr algn="just"/>
            <a:r>
              <a:rPr lang="en-US" b="0" i="0" dirty="0">
                <a:solidFill>
                  <a:srgbClr val="373A3C"/>
                </a:solidFill>
                <a:effectLst/>
                <a:latin typeface="Source Sans Pro" panose="020B0503030403020204" pitchFamily="34" charset="0"/>
              </a:rPr>
              <a:t>A second strategy is to devise an algorithm for simulating directing from the posterior distribution. </a:t>
            </a:r>
          </a:p>
          <a:p>
            <a:pPr algn="just"/>
            <a:r>
              <a:rPr lang="en-US" b="0" i="0" dirty="0">
                <a:solidFill>
                  <a:srgbClr val="373A3C"/>
                </a:solidFill>
                <a:effectLst/>
                <a:latin typeface="Source Sans Pro" panose="020B0503030403020204" pitchFamily="34" charset="0"/>
              </a:rPr>
              <a:t>We describe the use of a popular simulation algorithm, rejection sampling, to implement this sampling.</a:t>
            </a:r>
          </a:p>
          <a:p>
            <a:pPr algn="just"/>
            <a:r>
              <a:rPr lang="en-US" dirty="0"/>
              <a:t>Importance sampling and sampling importance resampling (SIR) algorithms are alternative general methods for computing integrals and simulating from a general posterior distribution.</a:t>
            </a:r>
            <a:endParaRPr lang="en-IN" dirty="0"/>
          </a:p>
        </p:txBody>
      </p:sp>
    </p:spTree>
    <p:extLst>
      <p:ext uri="{BB962C8B-B14F-4D97-AF65-F5344CB8AC3E}">
        <p14:creationId xmlns:p14="http://schemas.microsoft.com/office/powerpoint/2010/main" val="4200544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224C2-2337-5555-9A8D-89D551C9A28B}"/>
              </a:ext>
            </a:extLst>
          </p:cNvPr>
          <p:cNvSpPr>
            <a:spLocks noGrp="1"/>
          </p:cNvSpPr>
          <p:nvPr>
            <p:ph type="title"/>
          </p:nvPr>
        </p:nvSpPr>
        <p:spPr/>
        <p:txBody>
          <a:bodyPr/>
          <a:lstStyle/>
          <a:p>
            <a:r>
              <a:rPr lang="en-US" dirty="0"/>
              <a:t>Advantages of Rejection Sampling</a:t>
            </a:r>
            <a:endParaRPr lang="en-IN" dirty="0"/>
          </a:p>
        </p:txBody>
      </p:sp>
      <p:sp>
        <p:nvSpPr>
          <p:cNvPr id="3" name="Content Placeholder 2">
            <a:extLst>
              <a:ext uri="{FF2B5EF4-FFF2-40B4-BE49-F238E27FC236}">
                <a16:creationId xmlns:a16="http://schemas.microsoft.com/office/drawing/2014/main" id="{BFADBA5D-F0EF-25E7-FB1E-8ED5FB712B36}"/>
              </a:ext>
            </a:extLst>
          </p:cNvPr>
          <p:cNvSpPr>
            <a:spLocks noGrp="1"/>
          </p:cNvSpPr>
          <p:nvPr>
            <p:ph idx="1"/>
          </p:nvPr>
        </p:nvSpPr>
        <p:spPr/>
        <p:txBody>
          <a:bodyPr/>
          <a:lstStyle/>
          <a:p>
            <a:pPr>
              <a:buFont typeface="Arial" panose="020B0604020202020204" pitchFamily="34" charset="0"/>
              <a:buChar char="•"/>
            </a:pPr>
            <a:r>
              <a:rPr lang="en-US" dirty="0"/>
              <a:t>Conceptually simple</a:t>
            </a:r>
          </a:p>
          <a:p>
            <a:pPr>
              <a:buFont typeface="Arial" panose="020B0604020202020204" pitchFamily="34" charset="0"/>
              <a:buChar char="•"/>
            </a:pPr>
            <a:r>
              <a:rPr lang="en-US" dirty="0"/>
              <a:t>Generates independent samples</a:t>
            </a:r>
          </a:p>
          <a:p>
            <a:pPr>
              <a:buFont typeface="Arial" panose="020B0604020202020204" pitchFamily="34" charset="0"/>
              <a:buChar char="•"/>
            </a:pPr>
            <a:r>
              <a:rPr lang="en-US" dirty="0"/>
              <a:t>Samples are exactly from the target distribution</a:t>
            </a:r>
          </a:p>
          <a:p>
            <a:endParaRPr lang="en-IN" dirty="0"/>
          </a:p>
        </p:txBody>
      </p:sp>
    </p:spTree>
    <p:extLst>
      <p:ext uri="{BB962C8B-B14F-4D97-AF65-F5344CB8AC3E}">
        <p14:creationId xmlns:p14="http://schemas.microsoft.com/office/powerpoint/2010/main" val="426317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4B34-88BC-4FF7-1A75-1E642A0B75C3}"/>
              </a:ext>
            </a:extLst>
          </p:cNvPr>
          <p:cNvSpPr>
            <a:spLocks noGrp="1"/>
          </p:cNvSpPr>
          <p:nvPr>
            <p:ph type="title"/>
          </p:nvPr>
        </p:nvSpPr>
        <p:spPr/>
        <p:txBody>
          <a:bodyPr/>
          <a:lstStyle/>
          <a:p>
            <a:r>
              <a:rPr lang="en-US" dirty="0"/>
              <a:t>Disadvantages of Rejection Sampling</a:t>
            </a:r>
            <a:endParaRPr lang="en-IN" dirty="0"/>
          </a:p>
        </p:txBody>
      </p:sp>
      <p:sp>
        <p:nvSpPr>
          <p:cNvPr id="3" name="Content Placeholder 2">
            <a:extLst>
              <a:ext uri="{FF2B5EF4-FFF2-40B4-BE49-F238E27FC236}">
                <a16:creationId xmlns:a16="http://schemas.microsoft.com/office/drawing/2014/main" id="{46EB3C1F-6B30-03D0-984E-BE2BAB0DAC28}"/>
              </a:ext>
            </a:extLst>
          </p:cNvPr>
          <p:cNvSpPr>
            <a:spLocks noGrp="1"/>
          </p:cNvSpPr>
          <p:nvPr>
            <p:ph idx="1"/>
          </p:nvPr>
        </p:nvSpPr>
        <p:spPr/>
        <p:txBody>
          <a:bodyPr/>
          <a:lstStyle/>
          <a:p>
            <a:r>
              <a:rPr lang="en-US" dirty="0"/>
              <a:t>Can be inefficient, especially in high dimensions or when the proposal doesn't closely match the target.</a:t>
            </a:r>
          </a:p>
          <a:p>
            <a:r>
              <a:rPr lang="en-US" dirty="0"/>
              <a:t>Requires knowing a bound M, which can be challenging to determine.</a:t>
            </a:r>
            <a:endParaRPr lang="en-IN" dirty="0"/>
          </a:p>
        </p:txBody>
      </p:sp>
    </p:spTree>
    <p:extLst>
      <p:ext uri="{BB962C8B-B14F-4D97-AF65-F5344CB8AC3E}">
        <p14:creationId xmlns:p14="http://schemas.microsoft.com/office/powerpoint/2010/main" val="4023566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5479-4F41-F94E-A454-06DC186F22FD}"/>
              </a:ext>
            </a:extLst>
          </p:cNvPr>
          <p:cNvSpPr>
            <a:spLocks noGrp="1"/>
          </p:cNvSpPr>
          <p:nvPr>
            <p:ph type="title"/>
          </p:nvPr>
        </p:nvSpPr>
        <p:spPr/>
        <p:txBody>
          <a:bodyPr/>
          <a:lstStyle/>
          <a:p>
            <a:r>
              <a:rPr lang="en-US" dirty="0"/>
              <a:t>Importance Sampling</a:t>
            </a:r>
            <a:endParaRPr lang="en-IN" dirty="0"/>
          </a:p>
        </p:txBody>
      </p:sp>
      <p:sp>
        <p:nvSpPr>
          <p:cNvPr id="3" name="Content Placeholder 2">
            <a:extLst>
              <a:ext uri="{FF2B5EF4-FFF2-40B4-BE49-F238E27FC236}">
                <a16:creationId xmlns:a16="http://schemas.microsoft.com/office/drawing/2014/main" id="{76F6A52D-4760-FE1E-4130-85053C7FAF96}"/>
              </a:ext>
            </a:extLst>
          </p:cNvPr>
          <p:cNvSpPr>
            <a:spLocks noGrp="1"/>
          </p:cNvSpPr>
          <p:nvPr>
            <p:ph idx="1"/>
          </p:nvPr>
        </p:nvSpPr>
        <p:spPr/>
        <p:txBody>
          <a:bodyPr>
            <a:normAutofit lnSpcReduction="10000"/>
          </a:bodyPr>
          <a:lstStyle/>
          <a:p>
            <a:pPr algn="just"/>
            <a:r>
              <a:rPr lang="en-US" dirty="0"/>
              <a:t>Importance sampling is a technique used to estimate properties of a target distribution p(x) by using samples from a different, easier-to-sample proposal distribution q(x). It's particularly useful when p(x) is difficult to sample from directly.</a:t>
            </a:r>
          </a:p>
          <a:p>
            <a:pPr algn="just"/>
            <a:r>
              <a:rPr lang="en-US" dirty="0"/>
              <a:t>Process:</a:t>
            </a:r>
          </a:p>
          <a:p>
            <a:pPr marL="514350" indent="-514350" algn="just">
              <a:buFont typeface="+mj-lt"/>
              <a:buAutoNum type="alphaLcParenR"/>
            </a:pPr>
            <a:r>
              <a:rPr lang="en-US" dirty="0"/>
              <a:t>Choose a proposal distribution q(x) that is easy to sample from and has support wherever p(x) does. </a:t>
            </a:r>
          </a:p>
          <a:p>
            <a:pPr marL="514350" indent="-514350" algn="just">
              <a:buFont typeface="+mj-lt"/>
              <a:buAutoNum type="alphaLcParenR"/>
            </a:pPr>
            <a:r>
              <a:rPr lang="en-US" dirty="0"/>
              <a:t>Generate samples from q(x). </a:t>
            </a:r>
          </a:p>
          <a:p>
            <a:pPr marL="514350" indent="-514350" algn="just">
              <a:buFont typeface="+mj-lt"/>
              <a:buAutoNum type="alphaLcParenR"/>
            </a:pPr>
            <a:r>
              <a:rPr lang="en-US" dirty="0"/>
              <a:t>Assign importance weights w(x) = p(x) / q(x) to each sample. </a:t>
            </a:r>
          </a:p>
          <a:p>
            <a:pPr marL="514350" indent="-514350" algn="just">
              <a:buFont typeface="+mj-lt"/>
              <a:buAutoNum type="alphaLcParenR"/>
            </a:pPr>
            <a:r>
              <a:rPr lang="en-US" dirty="0"/>
              <a:t>Use these weighted samples to estimate properties of p(x).</a:t>
            </a:r>
            <a:endParaRPr lang="en-IN" dirty="0"/>
          </a:p>
        </p:txBody>
      </p:sp>
    </p:spTree>
    <p:extLst>
      <p:ext uri="{BB962C8B-B14F-4D97-AF65-F5344CB8AC3E}">
        <p14:creationId xmlns:p14="http://schemas.microsoft.com/office/powerpoint/2010/main" val="4294604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C047-BE43-E0DB-350E-4F7BC48E99E7}"/>
              </a:ext>
            </a:extLst>
          </p:cNvPr>
          <p:cNvSpPr>
            <a:spLocks noGrp="1"/>
          </p:cNvSpPr>
          <p:nvPr>
            <p:ph type="title"/>
          </p:nvPr>
        </p:nvSpPr>
        <p:spPr/>
        <p:txBody>
          <a:bodyPr/>
          <a:lstStyle/>
          <a:p>
            <a:r>
              <a:rPr lang="en-US" dirty="0"/>
              <a:t>Use of Importance Sampling in Bayesian Computing</a:t>
            </a:r>
            <a:endParaRPr lang="en-IN" dirty="0"/>
          </a:p>
        </p:txBody>
      </p:sp>
      <p:sp>
        <p:nvSpPr>
          <p:cNvPr id="3" name="Content Placeholder 2">
            <a:extLst>
              <a:ext uri="{FF2B5EF4-FFF2-40B4-BE49-F238E27FC236}">
                <a16:creationId xmlns:a16="http://schemas.microsoft.com/office/drawing/2014/main" id="{84544E20-77E3-C7C7-C2F3-DE083B8DFC70}"/>
              </a:ext>
            </a:extLst>
          </p:cNvPr>
          <p:cNvSpPr>
            <a:spLocks noGrp="1"/>
          </p:cNvSpPr>
          <p:nvPr>
            <p:ph idx="1"/>
          </p:nvPr>
        </p:nvSpPr>
        <p:spPr/>
        <p:txBody>
          <a:bodyPr/>
          <a:lstStyle/>
          <a:p>
            <a:pPr marL="0" indent="0">
              <a:buNone/>
            </a:pPr>
            <a:r>
              <a:rPr lang="en-US" dirty="0"/>
              <a:t>In Bayesian inference, importance sampling is often used to: </a:t>
            </a:r>
          </a:p>
          <a:p>
            <a:pPr>
              <a:buFont typeface="Arial" panose="020B0604020202020204" pitchFamily="34" charset="0"/>
              <a:buChar char="•"/>
            </a:pPr>
            <a:r>
              <a:rPr lang="en-US" dirty="0"/>
              <a:t>Estimate expectations under the posterior distribution</a:t>
            </a:r>
          </a:p>
          <a:p>
            <a:pPr>
              <a:buFont typeface="Arial" panose="020B0604020202020204" pitchFamily="34" charset="0"/>
              <a:buChar char="•"/>
            </a:pPr>
            <a:r>
              <a:rPr lang="en-US" dirty="0"/>
              <a:t>Compute marginal likelihoods (for model comparison)</a:t>
            </a:r>
          </a:p>
          <a:p>
            <a:pPr>
              <a:buFont typeface="Arial" panose="020B0604020202020204" pitchFamily="34" charset="0"/>
              <a:buChar char="•"/>
            </a:pPr>
            <a:r>
              <a:rPr lang="en-US" dirty="0"/>
              <a:t>Approximate intractable integrals in high-dimensional spaces</a:t>
            </a:r>
          </a:p>
          <a:p>
            <a:endParaRPr lang="en-IN" dirty="0"/>
          </a:p>
        </p:txBody>
      </p:sp>
    </p:spTree>
    <p:extLst>
      <p:ext uri="{BB962C8B-B14F-4D97-AF65-F5344CB8AC3E}">
        <p14:creationId xmlns:p14="http://schemas.microsoft.com/office/powerpoint/2010/main" val="27130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36F-C349-7FC0-9324-384C7F804077}"/>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11F128B1-0134-CDBB-F7F0-D76F0C7C9644}"/>
              </a:ext>
            </a:extLst>
          </p:cNvPr>
          <p:cNvSpPr>
            <a:spLocks noGrp="1"/>
          </p:cNvSpPr>
          <p:nvPr>
            <p:ph idx="1"/>
          </p:nvPr>
        </p:nvSpPr>
        <p:spPr/>
        <p:txBody>
          <a:bodyPr/>
          <a:lstStyle/>
          <a:p>
            <a:r>
              <a:rPr lang="en-US" dirty="0"/>
              <a:t>Can be more efficient than rejection sampling, especially in high dimensions</a:t>
            </a:r>
          </a:p>
          <a:p>
            <a:r>
              <a:rPr lang="en-US" dirty="0"/>
              <a:t>Doesn't require knowing an upper bound on the target density</a:t>
            </a:r>
          </a:p>
          <a:p>
            <a:r>
              <a:rPr lang="en-IN" dirty="0"/>
              <a:t>Can provide unbiased estimates of expectations</a:t>
            </a:r>
          </a:p>
        </p:txBody>
      </p:sp>
    </p:spTree>
    <p:extLst>
      <p:ext uri="{BB962C8B-B14F-4D97-AF65-F5344CB8AC3E}">
        <p14:creationId xmlns:p14="http://schemas.microsoft.com/office/powerpoint/2010/main" val="412377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519B4-46F7-5745-35A8-319BFD58569D}"/>
              </a:ext>
            </a:extLst>
          </p:cNvPr>
          <p:cNvSpPr>
            <a:spLocks noGrp="1"/>
          </p:cNvSpPr>
          <p:nvPr>
            <p:ph type="title"/>
          </p:nvPr>
        </p:nvSpPr>
        <p:spPr/>
        <p:txBody>
          <a:bodyPr/>
          <a:lstStyle/>
          <a:p>
            <a:r>
              <a:rPr lang="en-US" dirty="0"/>
              <a:t>Disadvantages</a:t>
            </a:r>
            <a:endParaRPr lang="en-IN" dirty="0"/>
          </a:p>
        </p:txBody>
      </p:sp>
      <p:sp>
        <p:nvSpPr>
          <p:cNvPr id="3" name="Content Placeholder 2">
            <a:extLst>
              <a:ext uri="{FF2B5EF4-FFF2-40B4-BE49-F238E27FC236}">
                <a16:creationId xmlns:a16="http://schemas.microsoft.com/office/drawing/2014/main" id="{FEA76C8E-A49E-C192-23CA-418A3D2C20B3}"/>
              </a:ext>
            </a:extLst>
          </p:cNvPr>
          <p:cNvSpPr>
            <a:spLocks noGrp="1"/>
          </p:cNvSpPr>
          <p:nvPr>
            <p:ph idx="1"/>
          </p:nvPr>
        </p:nvSpPr>
        <p:spPr/>
        <p:txBody>
          <a:bodyPr/>
          <a:lstStyle/>
          <a:p>
            <a:r>
              <a:rPr lang="en-US" dirty="0"/>
              <a:t>Performance depends heavily on the choice of proposal distribution</a:t>
            </a:r>
          </a:p>
          <a:p>
            <a:r>
              <a:rPr lang="en-US" dirty="0"/>
              <a:t>Can be inefficient if the proposal distribution is very different from the target</a:t>
            </a:r>
          </a:p>
          <a:p>
            <a:r>
              <a:rPr lang="en-US" dirty="0"/>
              <a:t>May suffer from high variance in the estimates if some weights are much larger than others</a:t>
            </a:r>
            <a:endParaRPr lang="en-IN" dirty="0"/>
          </a:p>
        </p:txBody>
      </p:sp>
    </p:spTree>
    <p:extLst>
      <p:ext uri="{BB962C8B-B14F-4D97-AF65-F5344CB8AC3E}">
        <p14:creationId xmlns:p14="http://schemas.microsoft.com/office/powerpoint/2010/main" val="324550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4B3B-6285-FB58-50DA-1CFD7E52F743}"/>
              </a:ext>
            </a:extLst>
          </p:cNvPr>
          <p:cNvSpPr>
            <a:spLocks noGrp="1"/>
          </p:cNvSpPr>
          <p:nvPr>
            <p:ph type="title"/>
          </p:nvPr>
        </p:nvSpPr>
        <p:spPr/>
        <p:txBody>
          <a:bodyPr/>
          <a:lstStyle/>
          <a:p>
            <a:r>
              <a:rPr lang="en-IN" dirty="0"/>
              <a:t>Sampling Importance Resampling (SIR)</a:t>
            </a:r>
          </a:p>
        </p:txBody>
      </p:sp>
      <p:sp>
        <p:nvSpPr>
          <p:cNvPr id="3" name="Content Placeholder 2">
            <a:extLst>
              <a:ext uri="{FF2B5EF4-FFF2-40B4-BE49-F238E27FC236}">
                <a16:creationId xmlns:a16="http://schemas.microsoft.com/office/drawing/2014/main" id="{F1BC2509-98BD-3204-758D-CA5AEAF1A968}"/>
              </a:ext>
            </a:extLst>
          </p:cNvPr>
          <p:cNvSpPr>
            <a:spLocks noGrp="1"/>
          </p:cNvSpPr>
          <p:nvPr>
            <p:ph idx="1"/>
          </p:nvPr>
        </p:nvSpPr>
        <p:spPr/>
        <p:txBody>
          <a:bodyPr>
            <a:normAutofit fontScale="92500"/>
          </a:bodyPr>
          <a:lstStyle/>
          <a:p>
            <a:pPr algn="just"/>
            <a:r>
              <a:rPr lang="en-IN" dirty="0"/>
              <a:t>Sampling Importance Resampling (SIR) </a:t>
            </a:r>
            <a:r>
              <a:rPr lang="en-US" dirty="0"/>
              <a:t>is a method that combines importance sampling with a resampling step. It aims to generate samples that are approximately distributed according to the target distribution, even when the proposal distribution is not a close match.</a:t>
            </a:r>
          </a:p>
          <a:p>
            <a:pPr algn="just"/>
            <a:r>
              <a:rPr lang="en-US" dirty="0"/>
              <a:t>Process:</a:t>
            </a:r>
          </a:p>
          <a:p>
            <a:pPr marL="514350" indent="-514350" algn="just">
              <a:buFont typeface="+mj-lt"/>
              <a:buAutoNum type="alphaLcParenR"/>
            </a:pPr>
            <a:r>
              <a:rPr lang="en-US" dirty="0"/>
              <a:t>Generate a large number of samples from a proposal distribution q(x). </a:t>
            </a:r>
          </a:p>
          <a:p>
            <a:pPr marL="514350" indent="-514350" algn="just">
              <a:buFont typeface="+mj-lt"/>
              <a:buAutoNum type="alphaLcParenR"/>
            </a:pPr>
            <a:r>
              <a:rPr lang="en-US" dirty="0"/>
              <a:t>Calculate importance weights w(x) = p(x) / q(x) for each sample.</a:t>
            </a:r>
          </a:p>
          <a:p>
            <a:pPr marL="514350" indent="-514350" algn="just">
              <a:buFont typeface="+mj-lt"/>
              <a:buAutoNum type="alphaLcParenR"/>
            </a:pPr>
            <a:r>
              <a:rPr lang="en-US" dirty="0"/>
              <a:t>Normalize the weights. </a:t>
            </a:r>
          </a:p>
          <a:p>
            <a:pPr marL="514350" indent="-514350" algn="just">
              <a:buFont typeface="+mj-lt"/>
              <a:buAutoNum type="alphaLcParenR"/>
            </a:pPr>
            <a:r>
              <a:rPr lang="en-US" dirty="0"/>
              <a:t>Resample with replacement from the weighted samples to obtain unweighted samples approximately distributed according to p(x).</a:t>
            </a:r>
            <a:endParaRPr lang="en-IN" dirty="0"/>
          </a:p>
        </p:txBody>
      </p:sp>
    </p:spTree>
    <p:extLst>
      <p:ext uri="{BB962C8B-B14F-4D97-AF65-F5344CB8AC3E}">
        <p14:creationId xmlns:p14="http://schemas.microsoft.com/office/powerpoint/2010/main" val="1715883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54BD5-F4FA-9CC8-8ADC-E9B7EDF67DFE}"/>
              </a:ext>
            </a:extLst>
          </p:cNvPr>
          <p:cNvSpPr>
            <a:spLocks noGrp="1"/>
          </p:cNvSpPr>
          <p:nvPr>
            <p:ph type="title"/>
          </p:nvPr>
        </p:nvSpPr>
        <p:spPr/>
        <p:txBody>
          <a:bodyPr/>
          <a:lstStyle/>
          <a:p>
            <a:r>
              <a:rPr lang="en-IN" dirty="0"/>
              <a:t>Use of SIR in Bayesian Computing</a:t>
            </a:r>
          </a:p>
        </p:txBody>
      </p:sp>
      <p:sp>
        <p:nvSpPr>
          <p:cNvPr id="3" name="Content Placeholder 2">
            <a:extLst>
              <a:ext uri="{FF2B5EF4-FFF2-40B4-BE49-F238E27FC236}">
                <a16:creationId xmlns:a16="http://schemas.microsoft.com/office/drawing/2014/main" id="{53359A97-CA23-1EE4-2F56-DDC0C3765CEE}"/>
              </a:ext>
            </a:extLst>
          </p:cNvPr>
          <p:cNvSpPr>
            <a:spLocks noGrp="1"/>
          </p:cNvSpPr>
          <p:nvPr>
            <p:ph idx="1"/>
          </p:nvPr>
        </p:nvSpPr>
        <p:spPr/>
        <p:txBody>
          <a:bodyPr/>
          <a:lstStyle/>
          <a:p>
            <a:pPr marL="0" indent="0">
              <a:buNone/>
            </a:pPr>
            <a:r>
              <a:rPr lang="en-US" dirty="0"/>
              <a:t>In Bayesian inference, SIR is used to: </a:t>
            </a:r>
          </a:p>
          <a:p>
            <a:pPr>
              <a:buFont typeface="Arial" panose="020B0604020202020204" pitchFamily="34" charset="0"/>
              <a:buChar char="•"/>
            </a:pPr>
            <a:r>
              <a:rPr lang="en-US" dirty="0"/>
              <a:t>Generate samples from complex posterior distributions</a:t>
            </a:r>
          </a:p>
          <a:p>
            <a:pPr>
              <a:buFont typeface="Arial" panose="020B0604020202020204" pitchFamily="34" charset="0"/>
              <a:buChar char="•"/>
            </a:pPr>
            <a:r>
              <a:rPr lang="en-US" dirty="0"/>
              <a:t>Improve upon simple importance sampling when the proposal and target distributions are very different</a:t>
            </a:r>
          </a:p>
          <a:p>
            <a:pPr>
              <a:buFont typeface="Arial" panose="020B0604020202020204" pitchFamily="34" charset="0"/>
              <a:buChar char="•"/>
            </a:pPr>
            <a:r>
              <a:rPr lang="en-US" dirty="0"/>
              <a:t>Serve as a component in more advanced algorithms like particle filters</a:t>
            </a:r>
          </a:p>
          <a:p>
            <a:endParaRPr lang="en-IN" dirty="0"/>
          </a:p>
        </p:txBody>
      </p:sp>
    </p:spTree>
    <p:extLst>
      <p:ext uri="{BB962C8B-B14F-4D97-AF65-F5344CB8AC3E}">
        <p14:creationId xmlns:p14="http://schemas.microsoft.com/office/powerpoint/2010/main" val="166156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F3E7-6858-A109-155D-39EBAD8CFB9D}"/>
              </a:ext>
            </a:extLst>
          </p:cNvPr>
          <p:cNvSpPr>
            <a:spLocks noGrp="1"/>
          </p:cNvSpPr>
          <p:nvPr>
            <p:ph type="title"/>
          </p:nvPr>
        </p:nvSpPr>
        <p:spPr/>
        <p:txBody>
          <a:bodyPr/>
          <a:lstStyle/>
          <a:p>
            <a:r>
              <a:rPr lang="en-US" dirty="0"/>
              <a:t>Advantages of SIR</a:t>
            </a:r>
            <a:endParaRPr lang="en-IN" dirty="0"/>
          </a:p>
        </p:txBody>
      </p:sp>
      <p:sp>
        <p:nvSpPr>
          <p:cNvPr id="4" name="Rectangle 1">
            <a:extLst>
              <a:ext uri="{FF2B5EF4-FFF2-40B4-BE49-F238E27FC236}">
                <a16:creationId xmlns:a16="http://schemas.microsoft.com/office/drawing/2014/main" id="{BB60FDFE-1A87-EE97-BF20-9F8A783C4C93}"/>
              </a:ext>
            </a:extLst>
          </p:cNvPr>
          <p:cNvSpPr>
            <a:spLocks noGrp="1" noChangeArrowheads="1"/>
          </p:cNvSpPr>
          <p:nvPr>
            <p:ph idx="1"/>
          </p:nvPr>
        </p:nvSpPr>
        <p:spPr bwMode="auto">
          <a:xfrm>
            <a:off x="838200" y="1594097"/>
            <a:ext cx="107388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Can produce unweighted samples from the target distribution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Often more robust than simple importance sampling when the proposal is a poor match for the target </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Can be more efficient than rejection sampling in high dimensions </a:t>
            </a:r>
          </a:p>
        </p:txBody>
      </p:sp>
    </p:spTree>
    <p:extLst>
      <p:ext uri="{BB962C8B-B14F-4D97-AF65-F5344CB8AC3E}">
        <p14:creationId xmlns:p14="http://schemas.microsoft.com/office/powerpoint/2010/main" val="293132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05A1-A444-EEE3-7751-35819396A038}"/>
              </a:ext>
            </a:extLst>
          </p:cNvPr>
          <p:cNvSpPr>
            <a:spLocks noGrp="1"/>
          </p:cNvSpPr>
          <p:nvPr>
            <p:ph type="title"/>
          </p:nvPr>
        </p:nvSpPr>
        <p:spPr/>
        <p:txBody>
          <a:bodyPr/>
          <a:lstStyle/>
          <a:p>
            <a:r>
              <a:rPr lang="en-US" dirty="0"/>
              <a:t>Disadvantages of SIR</a:t>
            </a:r>
            <a:endParaRPr lang="en-IN" dirty="0"/>
          </a:p>
        </p:txBody>
      </p:sp>
      <p:sp>
        <p:nvSpPr>
          <p:cNvPr id="3" name="Content Placeholder 2">
            <a:extLst>
              <a:ext uri="{FF2B5EF4-FFF2-40B4-BE49-F238E27FC236}">
                <a16:creationId xmlns:a16="http://schemas.microsoft.com/office/drawing/2014/main" id="{BC602D1C-2966-FF8A-26D3-4697B1DD5A6C}"/>
              </a:ext>
            </a:extLst>
          </p:cNvPr>
          <p:cNvSpPr>
            <a:spLocks noGrp="1"/>
          </p:cNvSpPr>
          <p:nvPr>
            <p:ph idx="1"/>
          </p:nvPr>
        </p:nvSpPr>
        <p:spPr/>
        <p:txBody>
          <a:bodyPr/>
          <a:lstStyle/>
          <a:p>
            <a:r>
              <a:rPr lang="en-US" dirty="0"/>
              <a:t>Introduces additional Monte Carlo error due to the resampling step</a:t>
            </a:r>
          </a:p>
          <a:p>
            <a:r>
              <a:rPr lang="en-US" dirty="0"/>
              <a:t>Can suffer from sample impoverishment if the effective sample size is low</a:t>
            </a:r>
          </a:p>
          <a:p>
            <a:r>
              <a:rPr lang="en-US" dirty="0"/>
              <a:t>Still relies on a reasonable proposal distribution for good performance</a:t>
            </a:r>
            <a:endParaRPr lang="en-IN" dirty="0"/>
          </a:p>
        </p:txBody>
      </p:sp>
    </p:spTree>
    <p:extLst>
      <p:ext uri="{BB962C8B-B14F-4D97-AF65-F5344CB8AC3E}">
        <p14:creationId xmlns:p14="http://schemas.microsoft.com/office/powerpoint/2010/main" val="197196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Computing Integrals</a:t>
            </a:r>
            <a:endParaRPr lang="en-IN" b="1" dirty="0">
              <a:solidFill>
                <a:srgbClr val="FF0000"/>
              </a:solidFill>
            </a:endParaRPr>
          </a:p>
        </p:txBody>
      </p:sp>
      <p:sp>
        <p:nvSpPr>
          <p:cNvPr id="3" name="Content Placeholder 2"/>
          <p:cNvSpPr>
            <a:spLocks noGrp="1"/>
          </p:cNvSpPr>
          <p:nvPr>
            <p:ph idx="1"/>
          </p:nvPr>
        </p:nvSpPr>
        <p:spPr>
          <a:xfrm>
            <a:off x="262550" y="1339913"/>
            <a:ext cx="11091250" cy="5152962"/>
          </a:xfrm>
        </p:spPr>
        <p:txBody>
          <a:bodyPr/>
          <a:lstStyle/>
          <a:p>
            <a:pPr algn="just"/>
            <a:r>
              <a:rPr lang="en-US" dirty="0"/>
              <a:t>The goal here is simply to point out that everything you want to compute in Bayesian calculations is </a:t>
            </a:r>
            <a:r>
              <a:rPr lang="en-US" dirty="0">
                <a:solidFill>
                  <a:srgbClr val="FF0000"/>
                </a:solidFill>
              </a:rPr>
              <a:t>an integral</a:t>
            </a:r>
            <a:r>
              <a:rPr lang="en-US" dirty="0"/>
              <a:t>.</a:t>
            </a:r>
          </a:p>
          <a:p>
            <a:pPr algn="just"/>
            <a:r>
              <a:rPr lang="en-US" dirty="0"/>
              <a:t>If we observe data y from a sampling density f(</a:t>
            </a:r>
            <a:r>
              <a:rPr lang="en-US" dirty="0" err="1"/>
              <a:t>y|θ</a:t>
            </a:r>
            <a:r>
              <a:rPr lang="en-US" dirty="0"/>
              <a:t>), where θ is a vector of parameters and one assigns θ a prior g(θ), then the posterior density of θ is proportional to </a:t>
            </a:r>
            <a:r>
              <a:rPr lang="en-US" dirty="0">
                <a:solidFill>
                  <a:srgbClr val="FF0000"/>
                </a:solidFill>
              </a:rPr>
              <a:t>g(</a:t>
            </a:r>
            <a:r>
              <a:rPr lang="el-GR" dirty="0">
                <a:solidFill>
                  <a:srgbClr val="FF0000"/>
                </a:solidFill>
              </a:rPr>
              <a:t>θ|</a:t>
            </a:r>
            <a:r>
              <a:rPr lang="en-US" dirty="0">
                <a:solidFill>
                  <a:srgbClr val="FF0000"/>
                </a:solidFill>
              </a:rPr>
              <a:t>y) ∝ g(</a:t>
            </a:r>
            <a:r>
              <a:rPr lang="el-GR" dirty="0">
                <a:solidFill>
                  <a:srgbClr val="FF0000"/>
                </a:solidFill>
              </a:rPr>
              <a:t>θ)</a:t>
            </a:r>
            <a:r>
              <a:rPr lang="en-US" dirty="0">
                <a:solidFill>
                  <a:srgbClr val="FF0000"/>
                </a:solidFill>
              </a:rPr>
              <a:t>f(y|</a:t>
            </a:r>
            <a:r>
              <a:rPr lang="el-GR" dirty="0">
                <a:solidFill>
                  <a:srgbClr val="FF0000"/>
                </a:solidFill>
              </a:rPr>
              <a:t>θ).</a:t>
            </a:r>
            <a:endParaRPr lang="en-US" dirty="0">
              <a:solidFill>
                <a:srgbClr val="FF0000"/>
              </a:solidFill>
            </a:endParaRPr>
          </a:p>
          <a:p>
            <a:pPr algn="just"/>
            <a:r>
              <a:rPr lang="en-US" i="1" dirty="0">
                <a:solidFill>
                  <a:srgbClr val="7030A0"/>
                </a:solidFill>
              </a:rPr>
              <a:t>The computational problem is to summarize this multivariate probability distribution to perform inference about functions of </a:t>
            </a:r>
            <a:r>
              <a:rPr lang="el-GR" dirty="0">
                <a:solidFill>
                  <a:srgbClr val="7030A0"/>
                </a:solidFill>
              </a:rPr>
              <a:t>θ</a:t>
            </a:r>
            <a:r>
              <a:rPr lang="en-US" dirty="0"/>
              <a:t>.</a:t>
            </a:r>
          </a:p>
          <a:p>
            <a:pPr algn="just"/>
            <a:r>
              <a:rPr lang="en-US" dirty="0"/>
              <a:t>Many of the posterior summaries are expressible in terms of integrals.</a:t>
            </a:r>
          </a:p>
          <a:p>
            <a:pPr algn="just"/>
            <a:r>
              <a:rPr lang="en-US" dirty="0"/>
              <a:t>Suppose we are interested in the posterior mean of a function h(θ). This mean is expressible as a ratio of integrals </a:t>
            </a:r>
            <a:endParaRPr lang="en-IN" dirty="0"/>
          </a:p>
        </p:txBody>
      </p:sp>
      <p:pic>
        <p:nvPicPr>
          <p:cNvPr id="7" name="Picture 6">
            <a:extLst>
              <a:ext uri="{FF2B5EF4-FFF2-40B4-BE49-F238E27FC236}">
                <a16:creationId xmlns:a16="http://schemas.microsoft.com/office/drawing/2014/main" id="{94998AFA-5D02-DEBB-DB15-C6D200018AC8}"/>
              </a:ext>
            </a:extLst>
          </p:cNvPr>
          <p:cNvPicPr>
            <a:picLocks noChangeAspect="1"/>
          </p:cNvPicPr>
          <p:nvPr/>
        </p:nvPicPr>
        <p:blipFill>
          <a:blip r:embed="rId2"/>
          <a:stretch>
            <a:fillRect/>
          </a:stretch>
        </p:blipFill>
        <p:spPr>
          <a:xfrm>
            <a:off x="4942700" y="5710496"/>
            <a:ext cx="3114675" cy="723900"/>
          </a:xfrm>
          <a:prstGeom prst="rect">
            <a:avLst/>
          </a:prstGeom>
        </p:spPr>
      </p:pic>
    </p:spTree>
    <p:extLst>
      <p:ext uri="{BB962C8B-B14F-4D97-AF65-F5344CB8AC3E}">
        <p14:creationId xmlns:p14="http://schemas.microsoft.com/office/powerpoint/2010/main" val="40064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F0D07-8C94-C794-971B-350889D9936B}"/>
              </a:ext>
            </a:extLst>
          </p:cNvPr>
          <p:cNvSpPr>
            <a:spLocks noGrp="1"/>
          </p:cNvSpPr>
          <p:nvPr>
            <p:ph type="title"/>
          </p:nvPr>
        </p:nvSpPr>
        <p:spPr>
          <a:xfrm>
            <a:off x="184826" y="102479"/>
            <a:ext cx="11867744" cy="442270"/>
          </a:xfrm>
        </p:spPr>
        <p:txBody>
          <a:bodyPr>
            <a:noAutofit/>
          </a:bodyPr>
          <a:lstStyle/>
          <a:p>
            <a:r>
              <a:rPr lang="en-US" sz="3200" dirty="0">
                <a:solidFill>
                  <a:srgbClr val="FF0000"/>
                </a:solidFill>
              </a:rPr>
              <a:t>Comparison of Rejection Sampling, Importance Sampling and SIR</a:t>
            </a:r>
            <a:endParaRPr lang="en-IN" sz="3200" dirty="0">
              <a:solidFill>
                <a:srgbClr val="FF0000"/>
              </a:solidFill>
            </a:endParaRPr>
          </a:p>
        </p:txBody>
      </p:sp>
      <p:graphicFrame>
        <p:nvGraphicFramePr>
          <p:cNvPr id="4" name="Table 3">
            <a:extLst>
              <a:ext uri="{FF2B5EF4-FFF2-40B4-BE49-F238E27FC236}">
                <a16:creationId xmlns:a16="http://schemas.microsoft.com/office/drawing/2014/main" id="{A97D13D3-CF3C-D98F-28FC-BD51F783938B}"/>
              </a:ext>
            </a:extLst>
          </p:cNvPr>
          <p:cNvGraphicFramePr>
            <a:graphicFrameLocks noGrp="1"/>
          </p:cNvGraphicFramePr>
          <p:nvPr>
            <p:extLst>
              <p:ext uri="{D42A27DB-BD31-4B8C-83A1-F6EECF244321}">
                <p14:modId xmlns:p14="http://schemas.microsoft.com/office/powerpoint/2010/main" val="3492410545"/>
              </p:ext>
            </p:extLst>
          </p:nvPr>
        </p:nvGraphicFramePr>
        <p:xfrm>
          <a:off x="740922" y="632256"/>
          <a:ext cx="10515600" cy="6225744"/>
        </p:xfrm>
        <a:graphic>
          <a:graphicData uri="http://schemas.openxmlformats.org/drawingml/2006/table">
            <a:tbl>
              <a:tblPr>
                <a:tableStyleId>{5940675A-B579-460E-94D1-54222C63F5DA}</a:tableStyleId>
              </a:tblPr>
              <a:tblGrid>
                <a:gridCol w="1583988">
                  <a:extLst>
                    <a:ext uri="{9D8B030D-6E8A-4147-A177-3AD203B41FA5}">
                      <a16:colId xmlns:a16="http://schemas.microsoft.com/office/drawing/2014/main" val="155505838"/>
                    </a:ext>
                  </a:extLst>
                </a:gridCol>
                <a:gridCol w="2908570">
                  <a:extLst>
                    <a:ext uri="{9D8B030D-6E8A-4147-A177-3AD203B41FA5}">
                      <a16:colId xmlns:a16="http://schemas.microsoft.com/office/drawing/2014/main" val="2309651921"/>
                    </a:ext>
                  </a:extLst>
                </a:gridCol>
                <a:gridCol w="2908571">
                  <a:extLst>
                    <a:ext uri="{9D8B030D-6E8A-4147-A177-3AD203B41FA5}">
                      <a16:colId xmlns:a16="http://schemas.microsoft.com/office/drawing/2014/main" val="3698691761"/>
                    </a:ext>
                  </a:extLst>
                </a:gridCol>
                <a:gridCol w="3114471">
                  <a:extLst>
                    <a:ext uri="{9D8B030D-6E8A-4147-A177-3AD203B41FA5}">
                      <a16:colId xmlns:a16="http://schemas.microsoft.com/office/drawing/2014/main" val="798299802"/>
                    </a:ext>
                  </a:extLst>
                </a:gridCol>
              </a:tblGrid>
              <a:tr h="218010">
                <a:tc>
                  <a:txBody>
                    <a:bodyPr/>
                    <a:lstStyle/>
                    <a:p>
                      <a:r>
                        <a:rPr lang="en-IN" sz="1400" b="1" dirty="0"/>
                        <a:t>Aspect</a:t>
                      </a:r>
                    </a:p>
                  </a:txBody>
                  <a:tcPr marL="33216" marR="33216" marT="16608" marB="16608" anchor="ctr"/>
                </a:tc>
                <a:tc>
                  <a:txBody>
                    <a:bodyPr/>
                    <a:lstStyle/>
                    <a:p>
                      <a:r>
                        <a:rPr lang="en-IN" sz="1400" b="1" dirty="0"/>
                        <a:t>Rejection Sampling</a:t>
                      </a:r>
                    </a:p>
                  </a:txBody>
                  <a:tcPr marL="33216" marR="33216" marT="16608" marB="16608" anchor="ctr"/>
                </a:tc>
                <a:tc>
                  <a:txBody>
                    <a:bodyPr/>
                    <a:lstStyle/>
                    <a:p>
                      <a:r>
                        <a:rPr lang="en-IN" sz="1400" b="1" dirty="0"/>
                        <a:t>Importance Sampling</a:t>
                      </a:r>
                    </a:p>
                  </a:txBody>
                  <a:tcPr marL="33216" marR="33216" marT="16608" marB="16608" anchor="ctr"/>
                </a:tc>
                <a:tc>
                  <a:txBody>
                    <a:bodyPr/>
                    <a:lstStyle/>
                    <a:p>
                      <a:r>
                        <a:rPr lang="en-IN" sz="1400" b="1" dirty="0"/>
                        <a:t>Sampling Importance Resampling (SIR)</a:t>
                      </a:r>
                    </a:p>
                  </a:txBody>
                  <a:tcPr marL="33216" marR="33216" marT="16608" marB="16608" anchor="ctr"/>
                </a:tc>
                <a:extLst>
                  <a:ext uri="{0D108BD9-81ED-4DB2-BD59-A6C34878D82A}">
                    <a16:rowId xmlns:a16="http://schemas.microsoft.com/office/drawing/2014/main" val="3213508715"/>
                  </a:ext>
                </a:extLst>
              </a:tr>
              <a:tr h="404875">
                <a:tc>
                  <a:txBody>
                    <a:bodyPr/>
                    <a:lstStyle/>
                    <a:p>
                      <a:r>
                        <a:rPr lang="en-IN" sz="1400" b="1"/>
                        <a:t>Basic Principle</a:t>
                      </a:r>
                      <a:endParaRPr lang="en-IN" sz="1400"/>
                    </a:p>
                  </a:txBody>
                  <a:tcPr marL="33216" marR="33216" marT="16608" marB="16608" anchor="ctr"/>
                </a:tc>
                <a:tc>
                  <a:txBody>
                    <a:bodyPr/>
                    <a:lstStyle/>
                    <a:p>
                      <a:r>
                        <a:rPr lang="en-US" sz="1400"/>
                        <a:t>Generate samples from proposal distribution and accept/reject based on target/proposal ratio</a:t>
                      </a:r>
                    </a:p>
                  </a:txBody>
                  <a:tcPr marL="33216" marR="33216" marT="16608" marB="16608" anchor="ctr"/>
                </a:tc>
                <a:tc>
                  <a:txBody>
                    <a:bodyPr/>
                    <a:lstStyle/>
                    <a:p>
                      <a:r>
                        <a:rPr lang="en-US" sz="1400"/>
                        <a:t>Generate weighted samples from proposal distribution</a:t>
                      </a:r>
                    </a:p>
                  </a:txBody>
                  <a:tcPr marL="33216" marR="33216" marT="16608" marB="16608" anchor="ctr"/>
                </a:tc>
                <a:tc>
                  <a:txBody>
                    <a:bodyPr/>
                    <a:lstStyle/>
                    <a:p>
                      <a:r>
                        <a:rPr lang="en-US" sz="1400" dirty="0"/>
                        <a:t>Generate weighted samples, then resample based on weights</a:t>
                      </a:r>
                    </a:p>
                  </a:txBody>
                  <a:tcPr marL="33216" marR="33216" marT="16608" marB="16608" anchor="ctr"/>
                </a:tc>
                <a:extLst>
                  <a:ext uri="{0D108BD9-81ED-4DB2-BD59-A6C34878D82A}">
                    <a16:rowId xmlns:a16="http://schemas.microsoft.com/office/drawing/2014/main" val="536408189"/>
                  </a:ext>
                </a:extLst>
              </a:tr>
              <a:tr h="311442">
                <a:tc>
                  <a:txBody>
                    <a:bodyPr/>
                    <a:lstStyle/>
                    <a:p>
                      <a:r>
                        <a:rPr lang="en-IN" sz="1400" b="1"/>
                        <a:t>Output</a:t>
                      </a:r>
                      <a:endParaRPr lang="en-IN" sz="1400"/>
                    </a:p>
                  </a:txBody>
                  <a:tcPr marL="33216" marR="33216" marT="16608" marB="16608" anchor="ctr"/>
                </a:tc>
                <a:tc>
                  <a:txBody>
                    <a:bodyPr/>
                    <a:lstStyle/>
                    <a:p>
                      <a:r>
                        <a:rPr lang="en-US" sz="1400"/>
                        <a:t>Unweighted samples from target distribution</a:t>
                      </a:r>
                    </a:p>
                  </a:txBody>
                  <a:tcPr marL="33216" marR="33216" marT="16608" marB="16608" anchor="ctr"/>
                </a:tc>
                <a:tc>
                  <a:txBody>
                    <a:bodyPr/>
                    <a:lstStyle/>
                    <a:p>
                      <a:r>
                        <a:rPr lang="en-IN" sz="1400"/>
                        <a:t>Weighted samples</a:t>
                      </a:r>
                    </a:p>
                  </a:txBody>
                  <a:tcPr marL="33216" marR="33216" marT="16608" marB="16608" anchor="ctr"/>
                </a:tc>
                <a:tc>
                  <a:txBody>
                    <a:bodyPr/>
                    <a:lstStyle/>
                    <a:p>
                      <a:r>
                        <a:rPr lang="en-US" sz="1400" dirty="0"/>
                        <a:t>Unweighted samples approximating target distribution</a:t>
                      </a:r>
                    </a:p>
                  </a:txBody>
                  <a:tcPr marL="33216" marR="33216" marT="16608" marB="16608" anchor="ctr"/>
                </a:tc>
                <a:extLst>
                  <a:ext uri="{0D108BD9-81ED-4DB2-BD59-A6C34878D82A}">
                    <a16:rowId xmlns:a16="http://schemas.microsoft.com/office/drawing/2014/main" val="809477664"/>
                  </a:ext>
                </a:extLst>
              </a:tr>
              <a:tr h="404875">
                <a:tc>
                  <a:txBody>
                    <a:bodyPr/>
                    <a:lstStyle/>
                    <a:p>
                      <a:r>
                        <a:rPr lang="en-IN" sz="1400" b="1"/>
                        <a:t>Efficiency</a:t>
                      </a:r>
                      <a:endParaRPr lang="en-IN" sz="1400"/>
                    </a:p>
                  </a:txBody>
                  <a:tcPr marL="33216" marR="33216" marT="16608" marB="16608" anchor="ctr"/>
                </a:tc>
                <a:tc>
                  <a:txBody>
                    <a:bodyPr/>
                    <a:lstStyle/>
                    <a:p>
                      <a:r>
                        <a:rPr lang="en-US" sz="1400"/>
                        <a:t>Can be inefficient, especially in high dimensions</a:t>
                      </a:r>
                    </a:p>
                  </a:txBody>
                  <a:tcPr marL="33216" marR="33216" marT="16608" marB="16608" anchor="ctr"/>
                </a:tc>
                <a:tc>
                  <a:txBody>
                    <a:bodyPr/>
                    <a:lstStyle/>
                    <a:p>
                      <a:r>
                        <a:rPr lang="en-US" sz="1400"/>
                        <a:t>Generally more efficient than rejection sampling</a:t>
                      </a:r>
                    </a:p>
                  </a:txBody>
                  <a:tcPr marL="33216" marR="33216" marT="16608" marB="16608" anchor="ctr"/>
                </a:tc>
                <a:tc>
                  <a:txBody>
                    <a:bodyPr/>
                    <a:lstStyle/>
                    <a:p>
                      <a:r>
                        <a:rPr lang="en-US" sz="1400" dirty="0"/>
                        <a:t>Often more efficient than rejection sampling, can be more robust than importance sampling</a:t>
                      </a:r>
                    </a:p>
                  </a:txBody>
                  <a:tcPr marL="33216" marR="33216" marT="16608" marB="16608" anchor="ctr"/>
                </a:tc>
                <a:extLst>
                  <a:ext uri="{0D108BD9-81ED-4DB2-BD59-A6C34878D82A}">
                    <a16:rowId xmlns:a16="http://schemas.microsoft.com/office/drawing/2014/main" val="987975556"/>
                  </a:ext>
                </a:extLst>
              </a:tr>
              <a:tr h="311442">
                <a:tc>
                  <a:txBody>
                    <a:bodyPr/>
                    <a:lstStyle/>
                    <a:p>
                      <a:r>
                        <a:rPr lang="en-IN" sz="1400" b="1"/>
                        <a:t>Proposal Requirements</a:t>
                      </a:r>
                      <a:endParaRPr lang="en-IN" sz="1400"/>
                    </a:p>
                  </a:txBody>
                  <a:tcPr marL="33216" marR="33216" marT="16608" marB="16608" anchor="ctr"/>
                </a:tc>
                <a:tc>
                  <a:txBody>
                    <a:bodyPr/>
                    <a:lstStyle/>
                    <a:p>
                      <a:r>
                        <a:rPr lang="en-US" sz="1400"/>
                        <a:t>Proposal must envelope target when scaled (M * q(x) ≥ p(x))</a:t>
                      </a:r>
                    </a:p>
                  </a:txBody>
                  <a:tcPr marL="33216" marR="33216" marT="16608" marB="16608" anchor="ctr"/>
                </a:tc>
                <a:tc>
                  <a:txBody>
                    <a:bodyPr/>
                    <a:lstStyle/>
                    <a:p>
                      <a:r>
                        <a:rPr lang="en-US" sz="1400"/>
                        <a:t>Proposal must have support wherever target does</a:t>
                      </a:r>
                    </a:p>
                  </a:txBody>
                  <a:tcPr marL="33216" marR="33216" marT="16608" marB="16608" anchor="ctr"/>
                </a:tc>
                <a:tc>
                  <a:txBody>
                    <a:bodyPr/>
                    <a:lstStyle/>
                    <a:p>
                      <a:r>
                        <a:rPr lang="en-IN" sz="1400" dirty="0"/>
                        <a:t>Same as importance sampling</a:t>
                      </a:r>
                    </a:p>
                  </a:txBody>
                  <a:tcPr marL="33216" marR="33216" marT="16608" marB="16608" anchor="ctr"/>
                </a:tc>
                <a:extLst>
                  <a:ext uri="{0D108BD9-81ED-4DB2-BD59-A6C34878D82A}">
                    <a16:rowId xmlns:a16="http://schemas.microsoft.com/office/drawing/2014/main" val="4250262823"/>
                  </a:ext>
                </a:extLst>
              </a:tr>
              <a:tr h="218010">
                <a:tc>
                  <a:txBody>
                    <a:bodyPr/>
                    <a:lstStyle/>
                    <a:p>
                      <a:r>
                        <a:rPr lang="en-IN" sz="1400" b="1"/>
                        <a:t>Sensitivity to Proposal Choice</a:t>
                      </a:r>
                      <a:endParaRPr lang="en-IN" sz="1400"/>
                    </a:p>
                  </a:txBody>
                  <a:tcPr marL="33216" marR="33216" marT="16608" marB="16608" anchor="ctr"/>
                </a:tc>
                <a:tc>
                  <a:txBody>
                    <a:bodyPr/>
                    <a:lstStyle/>
                    <a:p>
                      <a:r>
                        <a:rPr lang="en-IN" sz="1400"/>
                        <a:t>Highly sensitive</a:t>
                      </a:r>
                    </a:p>
                  </a:txBody>
                  <a:tcPr marL="33216" marR="33216" marT="16608" marB="16608" anchor="ctr"/>
                </a:tc>
                <a:tc>
                  <a:txBody>
                    <a:bodyPr/>
                    <a:lstStyle/>
                    <a:p>
                      <a:r>
                        <a:rPr lang="en-IN" sz="1400"/>
                        <a:t>Sensitive</a:t>
                      </a:r>
                    </a:p>
                  </a:txBody>
                  <a:tcPr marL="33216" marR="33216" marT="16608" marB="16608" anchor="ctr"/>
                </a:tc>
                <a:tc>
                  <a:txBody>
                    <a:bodyPr/>
                    <a:lstStyle/>
                    <a:p>
                      <a:r>
                        <a:rPr lang="en-US" sz="1400" dirty="0"/>
                        <a:t>Less sensitive than importance sampling</a:t>
                      </a:r>
                    </a:p>
                  </a:txBody>
                  <a:tcPr marL="33216" marR="33216" marT="16608" marB="16608" anchor="ctr"/>
                </a:tc>
                <a:extLst>
                  <a:ext uri="{0D108BD9-81ED-4DB2-BD59-A6C34878D82A}">
                    <a16:rowId xmlns:a16="http://schemas.microsoft.com/office/drawing/2014/main" val="1078564950"/>
                  </a:ext>
                </a:extLst>
              </a:tr>
              <a:tr h="218010">
                <a:tc>
                  <a:txBody>
                    <a:bodyPr/>
                    <a:lstStyle/>
                    <a:p>
                      <a:r>
                        <a:rPr lang="en-IN" sz="1400" b="1"/>
                        <a:t>Scalability to High Dimensions</a:t>
                      </a:r>
                      <a:endParaRPr lang="en-IN" sz="1400"/>
                    </a:p>
                  </a:txBody>
                  <a:tcPr marL="33216" marR="33216" marT="16608" marB="16608" anchor="ctr"/>
                </a:tc>
                <a:tc>
                  <a:txBody>
                    <a:bodyPr/>
                    <a:lstStyle/>
                    <a:p>
                      <a:r>
                        <a:rPr lang="en-IN" sz="1400"/>
                        <a:t>Poor</a:t>
                      </a:r>
                    </a:p>
                  </a:txBody>
                  <a:tcPr marL="33216" marR="33216" marT="16608" marB="16608" anchor="ctr"/>
                </a:tc>
                <a:tc>
                  <a:txBody>
                    <a:bodyPr/>
                    <a:lstStyle/>
                    <a:p>
                      <a:r>
                        <a:rPr lang="en-IN" sz="1400"/>
                        <a:t>Moderate</a:t>
                      </a:r>
                    </a:p>
                  </a:txBody>
                  <a:tcPr marL="33216" marR="33216" marT="16608" marB="16608" anchor="ctr"/>
                </a:tc>
                <a:tc>
                  <a:txBody>
                    <a:bodyPr/>
                    <a:lstStyle/>
                    <a:p>
                      <a:r>
                        <a:rPr lang="en-IN" sz="1400" dirty="0"/>
                        <a:t>Moderate to Good</a:t>
                      </a:r>
                    </a:p>
                  </a:txBody>
                  <a:tcPr marL="33216" marR="33216" marT="16608" marB="16608" anchor="ctr"/>
                </a:tc>
                <a:extLst>
                  <a:ext uri="{0D108BD9-81ED-4DB2-BD59-A6C34878D82A}">
                    <a16:rowId xmlns:a16="http://schemas.microsoft.com/office/drawing/2014/main" val="1116126871"/>
                  </a:ext>
                </a:extLst>
              </a:tr>
              <a:tr h="404875">
                <a:tc>
                  <a:txBody>
                    <a:bodyPr/>
                    <a:lstStyle/>
                    <a:p>
                      <a:r>
                        <a:rPr lang="en-IN" sz="1400" b="1"/>
                        <a:t>Handling Complex Targets</a:t>
                      </a:r>
                      <a:endParaRPr lang="en-IN" sz="1400"/>
                    </a:p>
                  </a:txBody>
                  <a:tcPr marL="33216" marR="33216" marT="16608" marB="16608" anchor="ctr"/>
                </a:tc>
                <a:tc>
                  <a:txBody>
                    <a:bodyPr/>
                    <a:lstStyle/>
                    <a:p>
                      <a:r>
                        <a:rPr lang="en-US" sz="1400"/>
                        <a:t>Struggles with complex, multimodal targets</a:t>
                      </a:r>
                    </a:p>
                  </a:txBody>
                  <a:tcPr marL="33216" marR="33216" marT="16608" marB="16608" anchor="ctr"/>
                </a:tc>
                <a:tc>
                  <a:txBody>
                    <a:bodyPr/>
                    <a:lstStyle/>
                    <a:p>
                      <a:r>
                        <a:rPr lang="en-US" sz="1400"/>
                        <a:t>Can handle complex targets, but efficiency depends on proposal</a:t>
                      </a:r>
                    </a:p>
                  </a:txBody>
                  <a:tcPr marL="33216" marR="33216" marT="16608" marB="16608" anchor="ctr"/>
                </a:tc>
                <a:tc>
                  <a:txBody>
                    <a:bodyPr/>
                    <a:lstStyle/>
                    <a:p>
                      <a:r>
                        <a:rPr lang="en-US" sz="1400" dirty="0"/>
                        <a:t>Can handle complex targets, with some robustness to poor proposals</a:t>
                      </a:r>
                    </a:p>
                  </a:txBody>
                  <a:tcPr marL="33216" marR="33216" marT="16608" marB="16608" anchor="ctr"/>
                </a:tc>
                <a:extLst>
                  <a:ext uri="{0D108BD9-81ED-4DB2-BD59-A6C34878D82A}">
                    <a16:rowId xmlns:a16="http://schemas.microsoft.com/office/drawing/2014/main" val="2510442687"/>
                  </a:ext>
                </a:extLst>
              </a:tr>
              <a:tr h="218010">
                <a:tc>
                  <a:txBody>
                    <a:bodyPr/>
                    <a:lstStyle/>
                    <a:p>
                      <a:r>
                        <a:rPr lang="en-IN" sz="1400" b="1"/>
                        <a:t>Implementation Complexity</a:t>
                      </a:r>
                      <a:endParaRPr lang="en-IN" sz="1400"/>
                    </a:p>
                  </a:txBody>
                  <a:tcPr marL="33216" marR="33216" marT="16608" marB="16608" anchor="ctr"/>
                </a:tc>
                <a:tc>
                  <a:txBody>
                    <a:bodyPr/>
                    <a:lstStyle/>
                    <a:p>
                      <a:r>
                        <a:rPr lang="en-IN" sz="1400"/>
                        <a:t>Simple</a:t>
                      </a:r>
                    </a:p>
                  </a:txBody>
                  <a:tcPr marL="33216" marR="33216" marT="16608" marB="16608" anchor="ctr"/>
                </a:tc>
                <a:tc>
                  <a:txBody>
                    <a:bodyPr/>
                    <a:lstStyle/>
                    <a:p>
                      <a:r>
                        <a:rPr lang="en-IN" sz="1400"/>
                        <a:t>Moderate</a:t>
                      </a:r>
                    </a:p>
                  </a:txBody>
                  <a:tcPr marL="33216" marR="33216" marT="16608" marB="16608" anchor="ctr"/>
                </a:tc>
                <a:tc>
                  <a:txBody>
                    <a:bodyPr/>
                    <a:lstStyle/>
                    <a:p>
                      <a:r>
                        <a:rPr lang="en-IN" sz="1400" dirty="0"/>
                        <a:t>Moderate to Complex</a:t>
                      </a:r>
                    </a:p>
                  </a:txBody>
                  <a:tcPr marL="33216" marR="33216" marT="16608" marB="16608" anchor="ctr"/>
                </a:tc>
                <a:extLst>
                  <a:ext uri="{0D108BD9-81ED-4DB2-BD59-A6C34878D82A}">
                    <a16:rowId xmlns:a16="http://schemas.microsoft.com/office/drawing/2014/main" val="1704909426"/>
                  </a:ext>
                </a:extLst>
              </a:tr>
              <a:tr h="311442">
                <a:tc>
                  <a:txBody>
                    <a:bodyPr/>
                    <a:lstStyle/>
                    <a:p>
                      <a:r>
                        <a:rPr lang="en-IN" sz="1400" b="1"/>
                        <a:t>Key Advantage</a:t>
                      </a:r>
                      <a:endParaRPr lang="en-IN" sz="1400"/>
                    </a:p>
                  </a:txBody>
                  <a:tcPr marL="33216" marR="33216" marT="16608" marB="16608" anchor="ctr"/>
                </a:tc>
                <a:tc>
                  <a:txBody>
                    <a:bodyPr/>
                    <a:lstStyle/>
                    <a:p>
                      <a:r>
                        <a:rPr lang="en-US" sz="1400"/>
                        <a:t>Generates exact samples from target</a:t>
                      </a:r>
                    </a:p>
                  </a:txBody>
                  <a:tcPr marL="33216" marR="33216" marT="16608" marB="16608" anchor="ctr"/>
                </a:tc>
                <a:tc>
                  <a:txBody>
                    <a:bodyPr/>
                    <a:lstStyle/>
                    <a:p>
                      <a:r>
                        <a:rPr lang="en-IN" sz="1400"/>
                        <a:t>Can estimate expectations efficiently</a:t>
                      </a:r>
                    </a:p>
                  </a:txBody>
                  <a:tcPr marL="33216" marR="33216" marT="16608" marB="16608" anchor="ctr"/>
                </a:tc>
                <a:tc>
                  <a:txBody>
                    <a:bodyPr/>
                    <a:lstStyle/>
                    <a:p>
                      <a:r>
                        <a:rPr lang="en-US" sz="1400" dirty="0"/>
                        <a:t>Produces unweighted samples approximating target</a:t>
                      </a:r>
                    </a:p>
                  </a:txBody>
                  <a:tcPr marL="33216" marR="33216" marT="16608" marB="16608" anchor="ctr"/>
                </a:tc>
                <a:extLst>
                  <a:ext uri="{0D108BD9-81ED-4DB2-BD59-A6C34878D82A}">
                    <a16:rowId xmlns:a16="http://schemas.microsoft.com/office/drawing/2014/main" val="1554668760"/>
                  </a:ext>
                </a:extLst>
              </a:tr>
              <a:tr h="311442">
                <a:tc>
                  <a:txBody>
                    <a:bodyPr/>
                    <a:lstStyle/>
                    <a:p>
                      <a:r>
                        <a:rPr lang="en-IN" sz="1400" b="1"/>
                        <a:t>Key Disadvantage</a:t>
                      </a:r>
                      <a:endParaRPr lang="en-IN" sz="1400"/>
                    </a:p>
                  </a:txBody>
                  <a:tcPr marL="33216" marR="33216" marT="16608" marB="16608" anchor="ctr"/>
                </a:tc>
                <a:tc>
                  <a:txBody>
                    <a:bodyPr/>
                    <a:lstStyle/>
                    <a:p>
                      <a:r>
                        <a:rPr lang="en-IN" sz="1400"/>
                        <a:t>Can be very inefficient</a:t>
                      </a:r>
                    </a:p>
                  </a:txBody>
                  <a:tcPr marL="33216" marR="33216" marT="16608" marB="16608" anchor="ctr"/>
                </a:tc>
                <a:tc>
                  <a:txBody>
                    <a:bodyPr/>
                    <a:lstStyle/>
                    <a:p>
                      <a:r>
                        <a:rPr lang="en-US" sz="1400"/>
                        <a:t>High variance if proposal is poor match</a:t>
                      </a:r>
                    </a:p>
                  </a:txBody>
                  <a:tcPr marL="33216" marR="33216" marT="16608" marB="16608" anchor="ctr"/>
                </a:tc>
                <a:tc>
                  <a:txBody>
                    <a:bodyPr/>
                    <a:lstStyle/>
                    <a:p>
                      <a:r>
                        <a:rPr lang="en-IN" sz="1400"/>
                        <a:t>Introduces extra Monte Carlo error in resampling step</a:t>
                      </a:r>
                    </a:p>
                  </a:txBody>
                  <a:tcPr marL="33216" marR="33216" marT="16608" marB="16608" anchor="ctr"/>
                </a:tc>
                <a:extLst>
                  <a:ext uri="{0D108BD9-81ED-4DB2-BD59-A6C34878D82A}">
                    <a16:rowId xmlns:a16="http://schemas.microsoft.com/office/drawing/2014/main" val="730450884"/>
                  </a:ext>
                </a:extLst>
              </a:tr>
              <a:tr h="218010">
                <a:tc>
                  <a:txBody>
                    <a:bodyPr/>
                    <a:lstStyle/>
                    <a:p>
                      <a:r>
                        <a:rPr lang="en-IN" sz="1400" b="1"/>
                        <a:t>Diagnostics</a:t>
                      </a:r>
                      <a:endParaRPr lang="en-IN" sz="1400"/>
                    </a:p>
                  </a:txBody>
                  <a:tcPr marL="33216" marR="33216" marT="16608" marB="16608" anchor="ctr"/>
                </a:tc>
                <a:tc>
                  <a:txBody>
                    <a:bodyPr/>
                    <a:lstStyle/>
                    <a:p>
                      <a:r>
                        <a:rPr lang="en-IN" sz="1400"/>
                        <a:t>Acceptance rate</a:t>
                      </a:r>
                    </a:p>
                  </a:txBody>
                  <a:tcPr marL="33216" marR="33216" marT="16608" marB="16608" anchor="ctr"/>
                </a:tc>
                <a:tc>
                  <a:txBody>
                    <a:bodyPr/>
                    <a:lstStyle/>
                    <a:p>
                      <a:r>
                        <a:rPr lang="en-IN" sz="1400"/>
                        <a:t>Effective Sample Size (ESS)</a:t>
                      </a:r>
                    </a:p>
                  </a:txBody>
                  <a:tcPr marL="33216" marR="33216" marT="16608" marB="16608" anchor="ctr"/>
                </a:tc>
                <a:tc>
                  <a:txBody>
                    <a:bodyPr/>
                    <a:lstStyle/>
                    <a:p>
                      <a:r>
                        <a:rPr lang="en-US" sz="1400"/>
                        <a:t>ESS for importance sampling step</a:t>
                      </a:r>
                    </a:p>
                  </a:txBody>
                  <a:tcPr marL="33216" marR="33216" marT="16608" marB="16608" anchor="ctr"/>
                </a:tc>
                <a:extLst>
                  <a:ext uri="{0D108BD9-81ED-4DB2-BD59-A6C34878D82A}">
                    <a16:rowId xmlns:a16="http://schemas.microsoft.com/office/drawing/2014/main" val="1866354974"/>
                  </a:ext>
                </a:extLst>
              </a:tr>
              <a:tr h="311442">
                <a:tc>
                  <a:txBody>
                    <a:bodyPr/>
                    <a:lstStyle/>
                    <a:p>
                      <a:r>
                        <a:rPr lang="en-IN" sz="1400" b="1"/>
                        <a:t>Use Cases</a:t>
                      </a:r>
                      <a:endParaRPr lang="en-IN" sz="1400"/>
                    </a:p>
                  </a:txBody>
                  <a:tcPr marL="33216" marR="33216" marT="16608" marB="16608" anchor="ctr"/>
                </a:tc>
                <a:tc>
                  <a:txBody>
                    <a:bodyPr/>
                    <a:lstStyle/>
                    <a:p>
                      <a:r>
                        <a:rPr lang="en-IN" sz="1400"/>
                        <a:t>Simple low-dimensional problems</a:t>
                      </a:r>
                    </a:p>
                  </a:txBody>
                  <a:tcPr marL="33216" marR="33216" marT="16608" marB="16608" anchor="ctr"/>
                </a:tc>
                <a:tc>
                  <a:txBody>
                    <a:bodyPr/>
                    <a:lstStyle/>
                    <a:p>
                      <a:r>
                        <a:rPr lang="en-US" sz="1400"/>
                        <a:t>Estimation of expectations, marginal likelihoods</a:t>
                      </a:r>
                    </a:p>
                  </a:txBody>
                  <a:tcPr marL="33216" marR="33216" marT="16608" marB="16608" anchor="ctr"/>
                </a:tc>
                <a:tc>
                  <a:txBody>
                    <a:bodyPr/>
                    <a:lstStyle/>
                    <a:p>
                      <a:r>
                        <a:rPr lang="en-IN" sz="1400"/>
                        <a:t>Sequential problems, particle filtering</a:t>
                      </a:r>
                    </a:p>
                  </a:txBody>
                  <a:tcPr marL="33216" marR="33216" marT="16608" marB="16608" anchor="ctr"/>
                </a:tc>
                <a:extLst>
                  <a:ext uri="{0D108BD9-81ED-4DB2-BD59-A6C34878D82A}">
                    <a16:rowId xmlns:a16="http://schemas.microsoft.com/office/drawing/2014/main" val="2135107326"/>
                  </a:ext>
                </a:extLst>
              </a:tr>
              <a:tr h="218010">
                <a:tc>
                  <a:txBody>
                    <a:bodyPr/>
                    <a:lstStyle/>
                    <a:p>
                      <a:r>
                        <a:rPr lang="en-IN" sz="1400" b="1"/>
                        <a:t>Variants/Extensions</a:t>
                      </a:r>
                      <a:endParaRPr lang="en-IN" sz="1400"/>
                    </a:p>
                  </a:txBody>
                  <a:tcPr marL="33216" marR="33216" marT="16608" marB="16608" anchor="ctr"/>
                </a:tc>
                <a:tc>
                  <a:txBody>
                    <a:bodyPr/>
                    <a:lstStyle/>
                    <a:p>
                      <a:r>
                        <a:rPr lang="en-IN" sz="1400"/>
                        <a:t>Adaptive rejection sampling</a:t>
                      </a:r>
                    </a:p>
                  </a:txBody>
                  <a:tcPr marL="33216" marR="33216" marT="16608" marB="16608" anchor="ctr"/>
                </a:tc>
                <a:tc>
                  <a:txBody>
                    <a:bodyPr/>
                    <a:lstStyle/>
                    <a:p>
                      <a:r>
                        <a:rPr lang="en-IN" sz="1400"/>
                        <a:t>Annealed importance sampling</a:t>
                      </a:r>
                    </a:p>
                  </a:txBody>
                  <a:tcPr marL="33216" marR="33216" marT="16608" marB="16608" anchor="ctr"/>
                </a:tc>
                <a:tc>
                  <a:txBody>
                    <a:bodyPr/>
                    <a:lstStyle/>
                    <a:p>
                      <a:r>
                        <a:rPr lang="en-IN" sz="1400" dirty="0"/>
                        <a:t>Particle filtering, Sequential Monte Carlo</a:t>
                      </a:r>
                    </a:p>
                  </a:txBody>
                  <a:tcPr marL="33216" marR="33216" marT="16608" marB="16608" anchor="ctr"/>
                </a:tc>
                <a:extLst>
                  <a:ext uri="{0D108BD9-81ED-4DB2-BD59-A6C34878D82A}">
                    <a16:rowId xmlns:a16="http://schemas.microsoft.com/office/drawing/2014/main" val="3211163278"/>
                  </a:ext>
                </a:extLst>
              </a:tr>
            </a:tbl>
          </a:graphicData>
        </a:graphic>
      </p:graphicFrame>
    </p:spTree>
    <p:extLst>
      <p:ext uri="{BB962C8B-B14F-4D97-AF65-F5344CB8AC3E}">
        <p14:creationId xmlns:p14="http://schemas.microsoft.com/office/powerpoint/2010/main" val="338127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4BBE-129A-3E47-3EFA-93F146150871}"/>
              </a:ext>
            </a:extLst>
          </p:cNvPr>
          <p:cNvSpPr>
            <a:spLocks noGrp="1"/>
          </p:cNvSpPr>
          <p:nvPr>
            <p:ph type="title"/>
          </p:nvPr>
        </p:nvSpPr>
        <p:spPr>
          <a:xfrm>
            <a:off x="838200" y="156423"/>
            <a:ext cx="10515600" cy="666233"/>
          </a:xfrm>
        </p:spPr>
        <p:txBody>
          <a:bodyPr>
            <a:normAutofit fontScale="90000"/>
          </a:bodyPr>
          <a:lstStyle/>
          <a:p>
            <a:r>
              <a:rPr lang="en-US" b="1" dirty="0">
                <a:solidFill>
                  <a:srgbClr val="FF0000"/>
                </a:solidFill>
              </a:rPr>
              <a:t>Computing Integrals</a:t>
            </a:r>
            <a:endParaRPr lang="en-IN" dirty="0"/>
          </a:p>
        </p:txBody>
      </p:sp>
      <p:sp>
        <p:nvSpPr>
          <p:cNvPr id="3" name="Content Placeholder 2">
            <a:extLst>
              <a:ext uri="{FF2B5EF4-FFF2-40B4-BE49-F238E27FC236}">
                <a16:creationId xmlns:a16="http://schemas.microsoft.com/office/drawing/2014/main" id="{CF5419C9-A026-1654-FC24-6C1975054877}"/>
              </a:ext>
            </a:extLst>
          </p:cNvPr>
          <p:cNvSpPr>
            <a:spLocks noGrp="1"/>
          </p:cNvSpPr>
          <p:nvPr>
            <p:ph idx="1"/>
          </p:nvPr>
        </p:nvSpPr>
        <p:spPr>
          <a:xfrm>
            <a:off x="606056" y="822656"/>
            <a:ext cx="10747744" cy="5878921"/>
          </a:xfrm>
        </p:spPr>
        <p:txBody>
          <a:bodyPr>
            <a:normAutofit fontScale="85000" lnSpcReduction="20000"/>
          </a:bodyPr>
          <a:lstStyle/>
          <a:p>
            <a:r>
              <a:rPr lang="en-US" dirty="0"/>
              <a:t>If we are interested in the posterior probability that h(θ) falls in a set A, we wish to compute</a:t>
            </a:r>
          </a:p>
          <a:p>
            <a:endParaRPr lang="en-US" dirty="0"/>
          </a:p>
          <a:p>
            <a:pPr algn="just"/>
            <a:r>
              <a:rPr lang="en-US" dirty="0"/>
              <a:t>Integrals are also involved when we are interested in obtaining marginal densities of parameters of interest. </a:t>
            </a:r>
          </a:p>
          <a:p>
            <a:pPr algn="just"/>
            <a:r>
              <a:rPr lang="en-US" dirty="0"/>
              <a:t>Suppose we have the parameter θ = (θ1, θ2), where θ1 are the parameters of interest and θ2 are so-called nuisance parameters.</a:t>
            </a:r>
          </a:p>
          <a:p>
            <a:pPr algn="just"/>
            <a:r>
              <a:rPr lang="en-US" dirty="0"/>
              <a:t>One obtains the marginal posterior density of θ1 by integrating out the nuisance parameters from the joint posterior:</a:t>
            </a:r>
          </a:p>
          <a:p>
            <a:pPr marL="0" indent="0" algn="just">
              <a:buNone/>
            </a:pPr>
            <a:endParaRPr lang="en-US" dirty="0"/>
          </a:p>
          <a:p>
            <a:pPr algn="just"/>
            <a:r>
              <a:rPr lang="en-US" dirty="0"/>
              <a:t>In the common situation where one needs to </a:t>
            </a:r>
            <a:r>
              <a:rPr lang="en-US" dirty="0">
                <a:solidFill>
                  <a:srgbClr val="FF0000"/>
                </a:solidFill>
              </a:rPr>
              <a:t>evaluate these integrals </a:t>
            </a:r>
            <a:r>
              <a:rPr lang="en-US" dirty="0"/>
              <a:t>numerically, there are a </a:t>
            </a:r>
            <a:r>
              <a:rPr lang="en-US" dirty="0">
                <a:solidFill>
                  <a:srgbClr val="FF0000"/>
                </a:solidFill>
              </a:rPr>
              <a:t>number of quadrature methods </a:t>
            </a:r>
            <a:r>
              <a:rPr lang="en-US" dirty="0"/>
              <a:t>available. However, these quadrature methods have limited use for Bayesian integration problems. </a:t>
            </a:r>
          </a:p>
          <a:p>
            <a:pPr algn="just"/>
            <a:r>
              <a:rPr lang="en-US" dirty="0"/>
              <a:t>First, the choice of quadrature method depends on the </a:t>
            </a:r>
            <a:r>
              <a:rPr lang="en-US" dirty="0">
                <a:solidFill>
                  <a:srgbClr val="0070C0"/>
                </a:solidFill>
              </a:rPr>
              <a:t>location and shape </a:t>
            </a:r>
            <a:r>
              <a:rPr lang="en-US" dirty="0"/>
              <a:t>of the posterior distribution. </a:t>
            </a:r>
          </a:p>
          <a:p>
            <a:pPr algn="just"/>
            <a:r>
              <a:rPr lang="en-US" dirty="0"/>
              <a:t>Second, for a typical quadrature method, the number of evaluations of the posterior density </a:t>
            </a:r>
            <a:r>
              <a:rPr lang="en-US" dirty="0">
                <a:solidFill>
                  <a:srgbClr val="0070C0"/>
                </a:solidFill>
              </a:rPr>
              <a:t>grows exponentially </a:t>
            </a:r>
            <a:r>
              <a:rPr lang="en-US" dirty="0"/>
              <a:t>as a function of the number of components of θ.</a:t>
            </a:r>
          </a:p>
          <a:p>
            <a:pPr marL="0" indent="0">
              <a:buNone/>
            </a:pPr>
            <a:endParaRPr lang="en-IN" dirty="0"/>
          </a:p>
        </p:txBody>
      </p:sp>
      <p:pic>
        <p:nvPicPr>
          <p:cNvPr id="5" name="Picture 4">
            <a:extLst>
              <a:ext uri="{FF2B5EF4-FFF2-40B4-BE49-F238E27FC236}">
                <a16:creationId xmlns:a16="http://schemas.microsoft.com/office/drawing/2014/main" id="{CF942BF8-83AF-34A1-7D5F-FFA2E298DF5A}"/>
              </a:ext>
            </a:extLst>
          </p:cNvPr>
          <p:cNvPicPr>
            <a:picLocks noChangeAspect="1"/>
          </p:cNvPicPr>
          <p:nvPr/>
        </p:nvPicPr>
        <p:blipFill>
          <a:blip r:embed="rId2"/>
          <a:stretch>
            <a:fillRect/>
          </a:stretch>
        </p:blipFill>
        <p:spPr>
          <a:xfrm>
            <a:off x="4440976" y="1141226"/>
            <a:ext cx="3629025" cy="695325"/>
          </a:xfrm>
          <a:prstGeom prst="rect">
            <a:avLst/>
          </a:prstGeom>
        </p:spPr>
      </p:pic>
      <p:pic>
        <p:nvPicPr>
          <p:cNvPr id="7" name="Picture 6">
            <a:extLst>
              <a:ext uri="{FF2B5EF4-FFF2-40B4-BE49-F238E27FC236}">
                <a16:creationId xmlns:a16="http://schemas.microsoft.com/office/drawing/2014/main" id="{411488A4-4DF7-6914-38F5-C588E4DD6BC9}"/>
              </a:ext>
            </a:extLst>
          </p:cNvPr>
          <p:cNvPicPr>
            <a:picLocks noChangeAspect="1"/>
          </p:cNvPicPr>
          <p:nvPr/>
        </p:nvPicPr>
        <p:blipFill>
          <a:blip r:embed="rId3"/>
          <a:stretch>
            <a:fillRect/>
          </a:stretch>
        </p:blipFill>
        <p:spPr>
          <a:xfrm>
            <a:off x="5592171" y="3587915"/>
            <a:ext cx="2581275" cy="542925"/>
          </a:xfrm>
          <a:prstGeom prst="rect">
            <a:avLst/>
          </a:prstGeom>
        </p:spPr>
      </p:pic>
    </p:spTree>
    <p:extLst>
      <p:ext uri="{BB962C8B-B14F-4D97-AF65-F5344CB8AC3E}">
        <p14:creationId xmlns:p14="http://schemas.microsoft.com/office/powerpoint/2010/main" val="52135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D5EF-43E2-C871-F548-B869364B78E2}"/>
              </a:ext>
            </a:extLst>
          </p:cNvPr>
          <p:cNvSpPr>
            <a:spLocks noGrp="1"/>
          </p:cNvSpPr>
          <p:nvPr>
            <p:ph type="title"/>
          </p:nvPr>
        </p:nvSpPr>
        <p:spPr>
          <a:xfrm>
            <a:off x="838200" y="365126"/>
            <a:ext cx="10515600" cy="689952"/>
          </a:xfrm>
        </p:spPr>
        <p:txBody>
          <a:bodyPr>
            <a:normAutofit fontScale="90000"/>
          </a:bodyPr>
          <a:lstStyle/>
          <a:p>
            <a:r>
              <a:rPr lang="en-IN" dirty="0"/>
              <a:t>A Beta-Binomial Model for Overdispersion</a:t>
            </a:r>
          </a:p>
        </p:txBody>
      </p:sp>
      <p:sp>
        <p:nvSpPr>
          <p:cNvPr id="3" name="Content Placeholder 2">
            <a:extLst>
              <a:ext uri="{FF2B5EF4-FFF2-40B4-BE49-F238E27FC236}">
                <a16:creationId xmlns:a16="http://schemas.microsoft.com/office/drawing/2014/main" id="{99D07817-4ABA-9BA9-51A0-8DACD1FB38F8}"/>
              </a:ext>
            </a:extLst>
          </p:cNvPr>
          <p:cNvSpPr>
            <a:spLocks noGrp="1"/>
          </p:cNvSpPr>
          <p:nvPr>
            <p:ph idx="1"/>
          </p:nvPr>
        </p:nvSpPr>
        <p:spPr>
          <a:xfrm>
            <a:off x="838200" y="1177148"/>
            <a:ext cx="10515600" cy="5390706"/>
          </a:xfrm>
        </p:spPr>
        <p:txBody>
          <a:bodyPr>
            <a:normAutofit fontScale="77500" lnSpcReduction="20000"/>
          </a:bodyPr>
          <a:lstStyle/>
          <a:p>
            <a:pPr algn="just"/>
            <a:r>
              <a:rPr lang="en-US" b="0" i="0" dirty="0">
                <a:effectLst/>
                <a:latin typeface="Söhne"/>
              </a:rPr>
              <a:t>Single parameter distributions, such as Poisson and Binomial, imply that the variance is determined by the mean. </a:t>
            </a:r>
          </a:p>
          <a:p>
            <a:pPr algn="just"/>
            <a:r>
              <a:rPr lang="en-US" b="0" i="0" dirty="0">
                <a:effectLst/>
                <a:latin typeface="Söhne"/>
              </a:rPr>
              <a:t>However, in many cases and especially in analysis of biological data, this mean-variance relationship fails mainly due to </a:t>
            </a:r>
            <a:r>
              <a:rPr lang="en-US" b="0" i="0" dirty="0">
                <a:solidFill>
                  <a:srgbClr val="FF0000"/>
                </a:solidFill>
                <a:effectLst/>
                <a:latin typeface="Söhne"/>
              </a:rPr>
              <a:t>presence of </a:t>
            </a:r>
            <a:r>
              <a:rPr lang="en-US" b="0" i="0" dirty="0" err="1">
                <a:solidFill>
                  <a:srgbClr val="FF0000"/>
                </a:solidFill>
                <a:effectLst/>
                <a:latin typeface="Söhne"/>
              </a:rPr>
              <a:t>overdispersion</a:t>
            </a:r>
            <a:r>
              <a:rPr lang="en-US" b="0" i="0" dirty="0">
                <a:effectLst/>
                <a:latin typeface="Söhne"/>
              </a:rPr>
              <a:t>, where the data have a higher variance than anticipated under the simple model</a:t>
            </a:r>
          </a:p>
          <a:p>
            <a:pPr algn="just"/>
            <a:r>
              <a:rPr lang="en-US" b="0" i="0" dirty="0">
                <a:effectLst/>
                <a:latin typeface="Söhne"/>
              </a:rPr>
              <a:t>A Beta-Binomial model is a statistical model used to </a:t>
            </a:r>
            <a:r>
              <a:rPr lang="en-US" b="0" i="0" dirty="0">
                <a:solidFill>
                  <a:srgbClr val="FF0000"/>
                </a:solidFill>
                <a:effectLst/>
                <a:latin typeface="Söhne"/>
              </a:rPr>
              <a:t>describe overdispersion </a:t>
            </a:r>
            <a:r>
              <a:rPr lang="en-US" b="0" i="0" dirty="0">
                <a:effectLst/>
                <a:latin typeface="Söhne"/>
              </a:rPr>
              <a:t>in count data. </a:t>
            </a:r>
          </a:p>
          <a:p>
            <a:pPr algn="just"/>
            <a:r>
              <a:rPr lang="en-US" b="0" i="0" dirty="0">
                <a:effectLst/>
                <a:latin typeface="Söhne"/>
              </a:rPr>
              <a:t>It's often used when the </a:t>
            </a:r>
            <a:r>
              <a:rPr lang="en-US" b="0" i="0" dirty="0">
                <a:solidFill>
                  <a:srgbClr val="FF0000"/>
                </a:solidFill>
                <a:effectLst/>
                <a:latin typeface="Söhne"/>
              </a:rPr>
              <a:t>variance</a:t>
            </a:r>
            <a:r>
              <a:rPr lang="en-US" b="0" i="0" dirty="0">
                <a:effectLst/>
                <a:latin typeface="Söhne"/>
              </a:rPr>
              <a:t> of observed counts is </a:t>
            </a:r>
            <a:r>
              <a:rPr lang="en-US" b="0" i="0" dirty="0">
                <a:solidFill>
                  <a:srgbClr val="FF0000"/>
                </a:solidFill>
                <a:effectLst/>
                <a:latin typeface="Söhne"/>
              </a:rPr>
              <a:t>greater than </a:t>
            </a:r>
            <a:r>
              <a:rPr lang="en-US" b="0" i="0" dirty="0">
                <a:effectLst/>
                <a:latin typeface="Söhne"/>
              </a:rPr>
              <a:t>what would be </a:t>
            </a:r>
            <a:r>
              <a:rPr lang="en-US" b="0" i="0" dirty="0">
                <a:solidFill>
                  <a:srgbClr val="FF0000"/>
                </a:solidFill>
                <a:effectLst/>
                <a:latin typeface="Söhne"/>
              </a:rPr>
              <a:t>expected</a:t>
            </a:r>
            <a:r>
              <a:rPr lang="en-US" b="0" i="0" dirty="0">
                <a:effectLst/>
                <a:latin typeface="Söhne"/>
              </a:rPr>
              <a:t> under a simple binomial model. </a:t>
            </a:r>
          </a:p>
          <a:p>
            <a:pPr algn="just"/>
            <a:r>
              <a:rPr lang="en-US" b="0" i="0" dirty="0">
                <a:effectLst/>
                <a:latin typeface="Söhne"/>
              </a:rPr>
              <a:t>In this model, the </a:t>
            </a:r>
            <a:r>
              <a:rPr lang="en-US" b="0" i="0" dirty="0">
                <a:solidFill>
                  <a:srgbClr val="FF0000"/>
                </a:solidFill>
                <a:effectLst/>
                <a:latin typeface="Söhne"/>
              </a:rPr>
              <a:t>binomial probability parameter follows a beta distribution</a:t>
            </a:r>
            <a:r>
              <a:rPr lang="en-US" b="0" i="0" dirty="0">
                <a:effectLst/>
                <a:latin typeface="Söhne"/>
              </a:rPr>
              <a:t>, which allows for extra variability.</a:t>
            </a:r>
          </a:p>
          <a:p>
            <a:pPr algn="just"/>
            <a:r>
              <a:rPr lang="en-US" b="0" i="0" dirty="0">
                <a:effectLst/>
                <a:latin typeface="Söhne"/>
              </a:rPr>
              <a:t>In this context, "overdispersion" refers to the phenomenon where the observed data shows more variation than expected based on a simple binomial model. </a:t>
            </a:r>
          </a:p>
          <a:p>
            <a:pPr algn="just"/>
            <a:r>
              <a:rPr lang="en-US" b="0" i="0" dirty="0">
                <a:effectLst/>
                <a:latin typeface="Söhne"/>
              </a:rPr>
              <a:t>The Beta-Binomial model is a way to account for this extra variability by introducing </a:t>
            </a:r>
            <a:r>
              <a:rPr lang="en-US" b="0" i="0" dirty="0">
                <a:solidFill>
                  <a:srgbClr val="FF0000"/>
                </a:solidFill>
                <a:effectLst/>
                <a:latin typeface="Söhne"/>
              </a:rPr>
              <a:t>additional parameters </a:t>
            </a:r>
            <a:r>
              <a:rPr lang="en-US" b="0" i="0" dirty="0">
                <a:effectLst/>
                <a:latin typeface="Söhne"/>
              </a:rPr>
              <a:t>that describe the distribution of the binomial probabilities.</a:t>
            </a:r>
          </a:p>
          <a:p>
            <a:pPr algn="just"/>
            <a:r>
              <a:rPr lang="en-US" b="0" i="0" dirty="0">
                <a:effectLst/>
                <a:latin typeface="Söhne"/>
              </a:rPr>
              <a:t>This model is particularly useful in various fields, including epidemiology, biology, and social sciences, where count data is common, and overdispersion is often observed. </a:t>
            </a:r>
          </a:p>
          <a:p>
            <a:pPr algn="just"/>
            <a:r>
              <a:rPr lang="en-US" b="0" i="0" dirty="0">
                <a:effectLst/>
                <a:latin typeface="Söhne"/>
              </a:rPr>
              <a:t>It allows for a more flexible and realistic representation of the data.</a:t>
            </a:r>
          </a:p>
          <a:p>
            <a:endParaRPr lang="en-IN" dirty="0"/>
          </a:p>
        </p:txBody>
      </p:sp>
    </p:spTree>
    <p:extLst>
      <p:ext uri="{BB962C8B-B14F-4D97-AF65-F5344CB8AC3E}">
        <p14:creationId xmlns:p14="http://schemas.microsoft.com/office/powerpoint/2010/main" val="390842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852D-2713-BC8B-93C8-7BC1282FCAD3}"/>
              </a:ext>
            </a:extLst>
          </p:cNvPr>
          <p:cNvSpPr>
            <a:spLocks noGrp="1"/>
          </p:cNvSpPr>
          <p:nvPr>
            <p:ph type="title"/>
          </p:nvPr>
        </p:nvSpPr>
        <p:spPr>
          <a:xfrm>
            <a:off x="730988" y="60660"/>
            <a:ext cx="10515600" cy="1325563"/>
          </a:xfrm>
        </p:spPr>
        <p:txBody>
          <a:bodyPr/>
          <a:lstStyle/>
          <a:p>
            <a:r>
              <a:rPr lang="en-US" dirty="0"/>
              <a:t>Parameter Setup in Beta Binomial</a:t>
            </a:r>
            <a:endParaRPr lang="en-IN" dirty="0"/>
          </a:p>
        </p:txBody>
      </p:sp>
      <p:pic>
        <p:nvPicPr>
          <p:cNvPr id="5" name="Content Placeholder 4">
            <a:extLst>
              <a:ext uri="{FF2B5EF4-FFF2-40B4-BE49-F238E27FC236}">
                <a16:creationId xmlns:a16="http://schemas.microsoft.com/office/drawing/2014/main" id="{28ACE50B-756B-C807-86EB-84B8DFCA03FA}"/>
              </a:ext>
            </a:extLst>
          </p:cNvPr>
          <p:cNvPicPr>
            <a:picLocks noGrp="1" noChangeAspect="1"/>
          </p:cNvPicPr>
          <p:nvPr>
            <p:ph idx="1"/>
          </p:nvPr>
        </p:nvPicPr>
        <p:blipFill>
          <a:blip r:embed="rId2"/>
          <a:stretch>
            <a:fillRect/>
          </a:stretch>
        </p:blipFill>
        <p:spPr>
          <a:xfrm>
            <a:off x="492421" y="980710"/>
            <a:ext cx="10515600" cy="1734951"/>
          </a:xfrm>
        </p:spPr>
      </p:pic>
      <p:pic>
        <p:nvPicPr>
          <p:cNvPr id="7" name="Picture 6">
            <a:extLst>
              <a:ext uri="{FF2B5EF4-FFF2-40B4-BE49-F238E27FC236}">
                <a16:creationId xmlns:a16="http://schemas.microsoft.com/office/drawing/2014/main" id="{22F83593-D5D7-8C44-16D3-D78991845FA7}"/>
              </a:ext>
            </a:extLst>
          </p:cNvPr>
          <p:cNvPicPr>
            <a:picLocks noChangeAspect="1"/>
          </p:cNvPicPr>
          <p:nvPr/>
        </p:nvPicPr>
        <p:blipFill>
          <a:blip r:embed="rId3"/>
          <a:stretch>
            <a:fillRect/>
          </a:stretch>
        </p:blipFill>
        <p:spPr>
          <a:xfrm>
            <a:off x="492421" y="2717729"/>
            <a:ext cx="10628792" cy="1238250"/>
          </a:xfrm>
          <a:prstGeom prst="rect">
            <a:avLst/>
          </a:prstGeom>
        </p:spPr>
      </p:pic>
      <p:pic>
        <p:nvPicPr>
          <p:cNvPr id="11" name="Picture 10">
            <a:extLst>
              <a:ext uri="{FF2B5EF4-FFF2-40B4-BE49-F238E27FC236}">
                <a16:creationId xmlns:a16="http://schemas.microsoft.com/office/drawing/2014/main" id="{0CAF38C3-0BAC-BD63-A16B-381781070A21}"/>
              </a:ext>
            </a:extLst>
          </p:cNvPr>
          <p:cNvPicPr>
            <a:picLocks noChangeAspect="1"/>
          </p:cNvPicPr>
          <p:nvPr/>
        </p:nvPicPr>
        <p:blipFill>
          <a:blip r:embed="rId4"/>
          <a:stretch>
            <a:fillRect/>
          </a:stretch>
        </p:blipFill>
        <p:spPr>
          <a:xfrm>
            <a:off x="2178788" y="3759174"/>
            <a:ext cx="7620000" cy="1333500"/>
          </a:xfrm>
          <a:prstGeom prst="rect">
            <a:avLst/>
          </a:prstGeom>
        </p:spPr>
      </p:pic>
      <p:sp>
        <p:nvSpPr>
          <p:cNvPr id="13" name="TextBox 12">
            <a:extLst>
              <a:ext uri="{FF2B5EF4-FFF2-40B4-BE49-F238E27FC236}">
                <a16:creationId xmlns:a16="http://schemas.microsoft.com/office/drawing/2014/main" id="{E67509FE-2AA7-365E-2B38-237FE661E99B}"/>
              </a:ext>
            </a:extLst>
          </p:cNvPr>
          <p:cNvSpPr txBox="1"/>
          <p:nvPr/>
        </p:nvSpPr>
        <p:spPr>
          <a:xfrm>
            <a:off x="730988" y="5137372"/>
            <a:ext cx="7041412" cy="369332"/>
          </a:xfrm>
          <a:prstGeom prst="rect">
            <a:avLst/>
          </a:prstGeom>
          <a:noFill/>
        </p:spPr>
        <p:txBody>
          <a:bodyPr wrap="square">
            <a:spAutoFit/>
          </a:bodyPr>
          <a:lstStyle/>
          <a:p>
            <a:r>
              <a:rPr lang="en-US" b="0" i="0" dirty="0">
                <a:solidFill>
                  <a:srgbClr val="212121"/>
                </a:solidFill>
                <a:effectLst/>
                <a:latin typeface="Cambria" panose="02040503050406030204" pitchFamily="18" charset="0"/>
              </a:rPr>
              <a:t>where </a:t>
            </a:r>
            <a:r>
              <a:rPr lang="en-US" b="0" i="1" dirty="0">
                <a:solidFill>
                  <a:srgbClr val="212121"/>
                </a:solidFill>
                <a:effectLst/>
                <a:latin typeface="Cambria" panose="02040503050406030204" pitchFamily="18" charset="0"/>
              </a:rPr>
              <a:t>B</a:t>
            </a:r>
            <a:r>
              <a:rPr lang="en-US" b="0" i="0" dirty="0">
                <a:solidFill>
                  <a:srgbClr val="212121"/>
                </a:solidFill>
                <a:effectLst/>
                <a:latin typeface="Cambria" panose="02040503050406030204" pitchFamily="18" charset="0"/>
              </a:rPr>
              <a:t>(</a:t>
            </a:r>
            <a:r>
              <a:rPr lang="en-US" b="0" i="1" dirty="0">
                <a:solidFill>
                  <a:srgbClr val="212121"/>
                </a:solidFill>
                <a:effectLst/>
                <a:latin typeface="Cambria" panose="02040503050406030204" pitchFamily="18" charset="0"/>
              </a:rPr>
              <a:t>α</a:t>
            </a:r>
            <a:r>
              <a:rPr lang="en-US" b="0" i="0" dirty="0">
                <a:solidFill>
                  <a:srgbClr val="212121"/>
                </a:solidFill>
                <a:effectLst/>
                <a:latin typeface="Cambria" panose="02040503050406030204" pitchFamily="18" charset="0"/>
              </a:rPr>
              <a:t>, </a:t>
            </a:r>
            <a:r>
              <a:rPr lang="en-US" b="0" i="1" dirty="0">
                <a:solidFill>
                  <a:srgbClr val="212121"/>
                </a:solidFill>
                <a:effectLst/>
                <a:latin typeface="Cambria" panose="02040503050406030204" pitchFamily="18" charset="0"/>
              </a:rPr>
              <a:t>β</a:t>
            </a:r>
            <a:r>
              <a:rPr lang="en-US" b="0" i="0" dirty="0">
                <a:solidFill>
                  <a:srgbClr val="212121"/>
                </a:solidFill>
                <a:effectLst/>
                <a:latin typeface="Cambria" panose="02040503050406030204" pitchFamily="18" charset="0"/>
              </a:rPr>
              <a:t>) is a beta function. The mean and variance of </a:t>
            </a:r>
            <a:r>
              <a:rPr lang="en-US" b="0" i="1" dirty="0">
                <a:solidFill>
                  <a:srgbClr val="212121"/>
                </a:solidFill>
                <a:effectLst/>
                <a:latin typeface="Cambria" panose="02040503050406030204" pitchFamily="18" charset="0"/>
              </a:rPr>
              <a:t>Z</a:t>
            </a:r>
            <a:r>
              <a:rPr lang="en-US" b="0" i="1" baseline="-25000" dirty="0">
                <a:solidFill>
                  <a:srgbClr val="212121"/>
                </a:solidFill>
                <a:effectLst/>
                <a:latin typeface="Cambria" panose="02040503050406030204" pitchFamily="18" charset="0"/>
              </a:rPr>
              <a:t>i</a:t>
            </a:r>
            <a:r>
              <a:rPr lang="en-US" b="0" i="0" dirty="0">
                <a:solidFill>
                  <a:srgbClr val="212121"/>
                </a:solidFill>
                <a:effectLst/>
                <a:latin typeface="Cambria" panose="02040503050406030204" pitchFamily="18" charset="0"/>
              </a:rPr>
              <a:t> are</a:t>
            </a:r>
            <a:endParaRPr lang="en-IN" dirty="0"/>
          </a:p>
        </p:txBody>
      </p:sp>
      <p:pic>
        <p:nvPicPr>
          <p:cNvPr id="15" name="Picture 14">
            <a:extLst>
              <a:ext uri="{FF2B5EF4-FFF2-40B4-BE49-F238E27FC236}">
                <a16:creationId xmlns:a16="http://schemas.microsoft.com/office/drawing/2014/main" id="{79D6BF68-9AFE-5367-30FB-3D799F67D9A5}"/>
              </a:ext>
            </a:extLst>
          </p:cNvPr>
          <p:cNvPicPr>
            <a:picLocks noChangeAspect="1"/>
          </p:cNvPicPr>
          <p:nvPr/>
        </p:nvPicPr>
        <p:blipFill>
          <a:blip r:embed="rId5"/>
          <a:stretch>
            <a:fillRect/>
          </a:stretch>
        </p:blipFill>
        <p:spPr>
          <a:xfrm>
            <a:off x="492421" y="5551402"/>
            <a:ext cx="10420350" cy="923925"/>
          </a:xfrm>
          <a:prstGeom prst="rect">
            <a:avLst/>
          </a:prstGeom>
        </p:spPr>
      </p:pic>
      <p:sp>
        <p:nvSpPr>
          <p:cNvPr id="17" name="TextBox 16">
            <a:extLst>
              <a:ext uri="{FF2B5EF4-FFF2-40B4-BE49-F238E27FC236}">
                <a16:creationId xmlns:a16="http://schemas.microsoft.com/office/drawing/2014/main" id="{59394CB4-8EA4-BE18-838B-9601CA9A7950}"/>
              </a:ext>
            </a:extLst>
          </p:cNvPr>
          <p:cNvSpPr txBox="1"/>
          <p:nvPr/>
        </p:nvSpPr>
        <p:spPr>
          <a:xfrm>
            <a:off x="3548616" y="6335359"/>
            <a:ext cx="6097772" cy="369332"/>
          </a:xfrm>
          <a:prstGeom prst="rect">
            <a:avLst/>
          </a:prstGeom>
          <a:noFill/>
        </p:spPr>
        <p:txBody>
          <a:bodyPr wrap="square">
            <a:spAutoFit/>
          </a:bodyPr>
          <a:lstStyle/>
          <a:p>
            <a:r>
              <a:rPr lang="en-US" b="0" i="0" dirty="0">
                <a:solidFill>
                  <a:srgbClr val="212121"/>
                </a:solidFill>
                <a:effectLst/>
                <a:latin typeface="Cambria" panose="02040503050406030204" pitchFamily="18" charset="0"/>
              </a:rPr>
              <a:t>where </a:t>
            </a:r>
            <a:r>
              <a:rPr lang="en-US" b="0" i="1" dirty="0">
                <a:solidFill>
                  <a:srgbClr val="212121"/>
                </a:solidFill>
                <a:effectLst/>
                <a:latin typeface="Cambria" panose="02040503050406030204" pitchFamily="18" charset="0"/>
              </a:rPr>
              <a:t>μ</a:t>
            </a:r>
            <a:r>
              <a:rPr lang="en-US" b="0" i="0" dirty="0">
                <a:solidFill>
                  <a:srgbClr val="212121"/>
                </a:solidFill>
                <a:effectLst/>
                <a:latin typeface="Cambria" panose="02040503050406030204" pitchFamily="18" charset="0"/>
              </a:rPr>
              <a:t> = </a:t>
            </a:r>
            <a:r>
              <a:rPr lang="en-US" b="0" i="1" dirty="0">
                <a:solidFill>
                  <a:srgbClr val="212121"/>
                </a:solidFill>
                <a:effectLst/>
                <a:latin typeface="Cambria" panose="02040503050406030204" pitchFamily="18" charset="0"/>
              </a:rPr>
              <a:t>α</a:t>
            </a:r>
            <a:r>
              <a:rPr lang="en-US" b="0" i="0" dirty="0">
                <a:solidFill>
                  <a:srgbClr val="212121"/>
                </a:solidFill>
                <a:effectLst/>
                <a:latin typeface="Cambria" panose="02040503050406030204" pitchFamily="18" charset="0"/>
              </a:rPr>
              <a:t>/(</a:t>
            </a:r>
            <a:r>
              <a:rPr lang="en-US" b="0" i="1" dirty="0">
                <a:solidFill>
                  <a:srgbClr val="212121"/>
                </a:solidFill>
                <a:effectLst/>
                <a:latin typeface="Cambria" panose="02040503050406030204" pitchFamily="18" charset="0"/>
              </a:rPr>
              <a:t>α</a:t>
            </a:r>
            <a:r>
              <a:rPr lang="en-US" b="0" i="0" dirty="0">
                <a:solidFill>
                  <a:srgbClr val="212121"/>
                </a:solidFill>
                <a:effectLst/>
                <a:latin typeface="Cambria" panose="02040503050406030204" pitchFamily="18" charset="0"/>
              </a:rPr>
              <a:t> + </a:t>
            </a:r>
            <a:r>
              <a:rPr lang="en-US" b="0" i="1" dirty="0">
                <a:solidFill>
                  <a:srgbClr val="212121"/>
                </a:solidFill>
                <a:effectLst/>
                <a:latin typeface="Cambria" panose="02040503050406030204" pitchFamily="18" charset="0"/>
              </a:rPr>
              <a:t>β</a:t>
            </a:r>
            <a:r>
              <a:rPr lang="en-US" b="0" i="0" dirty="0">
                <a:solidFill>
                  <a:srgbClr val="212121"/>
                </a:solidFill>
                <a:effectLst/>
                <a:latin typeface="Cambria" panose="02040503050406030204" pitchFamily="18" charset="0"/>
              </a:rPr>
              <a:t>) and </a:t>
            </a:r>
            <a:r>
              <a:rPr lang="en-US" b="0" i="1" dirty="0">
                <a:solidFill>
                  <a:srgbClr val="212121"/>
                </a:solidFill>
                <a:effectLst/>
                <a:latin typeface="Cambria" panose="02040503050406030204" pitchFamily="18" charset="0"/>
              </a:rPr>
              <a:t>ϕ</a:t>
            </a:r>
            <a:r>
              <a:rPr lang="en-US" b="0" i="0" dirty="0">
                <a:solidFill>
                  <a:srgbClr val="212121"/>
                </a:solidFill>
                <a:effectLst/>
                <a:latin typeface="Cambria" panose="02040503050406030204" pitchFamily="18" charset="0"/>
              </a:rPr>
              <a:t> = 1/(</a:t>
            </a:r>
            <a:r>
              <a:rPr lang="en-US" b="0" i="1" dirty="0">
                <a:solidFill>
                  <a:srgbClr val="212121"/>
                </a:solidFill>
                <a:effectLst/>
                <a:latin typeface="Cambria" panose="02040503050406030204" pitchFamily="18" charset="0"/>
              </a:rPr>
              <a:t>α</a:t>
            </a:r>
            <a:r>
              <a:rPr lang="en-US" b="0" i="0" dirty="0">
                <a:solidFill>
                  <a:srgbClr val="212121"/>
                </a:solidFill>
                <a:effectLst/>
                <a:latin typeface="Cambria" panose="02040503050406030204" pitchFamily="18" charset="0"/>
              </a:rPr>
              <a:t> + </a:t>
            </a:r>
            <a:r>
              <a:rPr lang="en-US" b="0" i="1" dirty="0">
                <a:solidFill>
                  <a:srgbClr val="212121"/>
                </a:solidFill>
                <a:effectLst/>
                <a:latin typeface="Cambria" panose="02040503050406030204" pitchFamily="18" charset="0"/>
              </a:rPr>
              <a:t>β</a:t>
            </a:r>
            <a:r>
              <a:rPr lang="en-US" b="0" i="0" dirty="0">
                <a:solidFill>
                  <a:srgbClr val="212121"/>
                </a:solidFill>
                <a:effectLst/>
                <a:latin typeface="Cambria" panose="02040503050406030204" pitchFamily="18" charset="0"/>
              </a:rPr>
              <a:t> + 1).</a:t>
            </a:r>
            <a:endParaRPr lang="en-IN" dirty="0"/>
          </a:p>
        </p:txBody>
      </p:sp>
    </p:spTree>
    <p:extLst>
      <p:ext uri="{BB962C8B-B14F-4D97-AF65-F5344CB8AC3E}">
        <p14:creationId xmlns:p14="http://schemas.microsoft.com/office/powerpoint/2010/main" val="3628420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CD0D849-9580-8232-BF80-C71B6AEF0C30}"/>
                  </a:ext>
                </a:extLst>
              </p14:cNvPr>
              <p14:cNvContentPartPr/>
              <p14:nvPr/>
            </p14:nvContentPartPr>
            <p14:xfrm>
              <a:off x="190440" y="324000"/>
              <a:ext cx="10789200" cy="5823000"/>
            </p14:xfrm>
          </p:contentPart>
        </mc:Choice>
        <mc:Fallback xmlns="">
          <p:pic>
            <p:nvPicPr>
              <p:cNvPr id="4" name="Ink 3">
                <a:extLst>
                  <a:ext uri="{FF2B5EF4-FFF2-40B4-BE49-F238E27FC236}">
                    <a16:creationId xmlns:a16="http://schemas.microsoft.com/office/drawing/2014/main" id="{0CD0D849-9580-8232-BF80-C71B6AEF0C30}"/>
                  </a:ext>
                </a:extLst>
              </p:cNvPr>
              <p:cNvPicPr/>
              <p:nvPr/>
            </p:nvPicPr>
            <p:blipFill>
              <a:blip r:embed="rId3"/>
              <a:stretch>
                <a:fillRect/>
              </a:stretch>
            </p:blipFill>
            <p:spPr>
              <a:xfrm>
                <a:off x="181080" y="314640"/>
                <a:ext cx="10807920" cy="5841720"/>
              </a:xfrm>
              <a:prstGeom prst="rect">
                <a:avLst/>
              </a:prstGeom>
            </p:spPr>
          </p:pic>
        </mc:Fallback>
      </mc:AlternateContent>
    </p:spTree>
    <p:extLst>
      <p:ext uri="{BB962C8B-B14F-4D97-AF65-F5344CB8AC3E}">
        <p14:creationId xmlns:p14="http://schemas.microsoft.com/office/powerpoint/2010/main" val="2347819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71379C-E802-9126-8A72-0751572A9EDD}"/>
              </a:ext>
            </a:extLst>
          </p:cNvPr>
          <p:cNvPicPr>
            <a:picLocks noChangeAspect="1"/>
          </p:cNvPicPr>
          <p:nvPr/>
        </p:nvPicPr>
        <p:blipFill>
          <a:blip r:embed="rId2"/>
          <a:stretch>
            <a:fillRect/>
          </a:stretch>
        </p:blipFill>
        <p:spPr>
          <a:xfrm>
            <a:off x="0" y="581982"/>
            <a:ext cx="12106275" cy="4676775"/>
          </a:xfrm>
          <a:prstGeom prst="rect">
            <a:avLst/>
          </a:prstGeom>
        </p:spPr>
      </p:pic>
      <p:sp>
        <p:nvSpPr>
          <p:cNvPr id="9" name="TextBox 8">
            <a:extLst>
              <a:ext uri="{FF2B5EF4-FFF2-40B4-BE49-F238E27FC236}">
                <a16:creationId xmlns:a16="http://schemas.microsoft.com/office/drawing/2014/main" id="{40583EC7-17E7-F1F9-2FB2-8D9AD3482A16}"/>
              </a:ext>
            </a:extLst>
          </p:cNvPr>
          <p:cNvSpPr txBox="1"/>
          <p:nvPr/>
        </p:nvSpPr>
        <p:spPr>
          <a:xfrm>
            <a:off x="191386" y="212650"/>
            <a:ext cx="2870791" cy="369332"/>
          </a:xfrm>
          <a:prstGeom prst="rect">
            <a:avLst/>
          </a:prstGeom>
          <a:noFill/>
        </p:spPr>
        <p:txBody>
          <a:bodyPr wrap="square" rtlCol="0">
            <a:spAutoFit/>
          </a:bodyPr>
          <a:lstStyle/>
          <a:p>
            <a:r>
              <a:rPr lang="en-US" dirty="0">
                <a:solidFill>
                  <a:srgbClr val="FF0000"/>
                </a:solidFill>
              </a:rPr>
              <a:t>Example 1:</a:t>
            </a: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867C160-D450-A4DA-B75C-B3060788CB4D}"/>
                  </a:ext>
                </a:extLst>
              </p14:cNvPr>
              <p14:cNvContentPartPr/>
              <p14:nvPr/>
            </p14:nvContentPartPr>
            <p14:xfrm>
              <a:off x="1136520" y="1746360"/>
              <a:ext cx="9900000" cy="4381920"/>
            </p14:xfrm>
          </p:contentPart>
        </mc:Choice>
        <mc:Fallback xmlns="">
          <p:pic>
            <p:nvPicPr>
              <p:cNvPr id="2" name="Ink 1">
                <a:extLst>
                  <a:ext uri="{FF2B5EF4-FFF2-40B4-BE49-F238E27FC236}">
                    <a16:creationId xmlns:a16="http://schemas.microsoft.com/office/drawing/2014/main" id="{7867C160-D450-A4DA-B75C-B3060788CB4D}"/>
                  </a:ext>
                </a:extLst>
              </p:cNvPr>
              <p:cNvPicPr/>
              <p:nvPr/>
            </p:nvPicPr>
            <p:blipFill>
              <a:blip r:embed="rId4"/>
              <a:stretch>
                <a:fillRect/>
              </a:stretch>
            </p:blipFill>
            <p:spPr>
              <a:xfrm>
                <a:off x="1127160" y="1737000"/>
                <a:ext cx="9918720" cy="4400640"/>
              </a:xfrm>
              <a:prstGeom prst="rect">
                <a:avLst/>
              </a:prstGeom>
            </p:spPr>
          </p:pic>
        </mc:Fallback>
      </mc:AlternateContent>
    </p:spTree>
    <p:extLst>
      <p:ext uri="{BB962C8B-B14F-4D97-AF65-F5344CB8AC3E}">
        <p14:creationId xmlns:p14="http://schemas.microsoft.com/office/powerpoint/2010/main" val="2268349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33BA0F-C362-BD65-0871-D4B2284CDC1D}"/>
              </a:ext>
            </a:extLst>
          </p:cNvPr>
          <p:cNvSpPr txBox="1"/>
          <p:nvPr/>
        </p:nvSpPr>
        <p:spPr>
          <a:xfrm>
            <a:off x="786809" y="466199"/>
            <a:ext cx="9941442" cy="2308324"/>
          </a:xfrm>
          <a:prstGeom prst="rect">
            <a:avLst/>
          </a:prstGeom>
          <a:noFill/>
        </p:spPr>
        <p:txBody>
          <a:bodyPr wrap="square">
            <a:spAutoFit/>
          </a:bodyPr>
          <a:lstStyle/>
          <a:p>
            <a:pPr algn="l"/>
            <a:r>
              <a:rPr lang="en-US" b="1" i="0" dirty="0">
                <a:solidFill>
                  <a:srgbClr val="3A4145"/>
                </a:solidFill>
                <a:effectLst/>
                <a:latin typeface="Open Sans" panose="020B0606030504020204" pitchFamily="34" charset="0"/>
              </a:rPr>
              <a:t>Example 2</a:t>
            </a:r>
          </a:p>
          <a:p>
            <a:pPr algn="l"/>
            <a:r>
              <a:rPr lang="en-US" b="0" i="0" dirty="0">
                <a:solidFill>
                  <a:srgbClr val="3A4145"/>
                </a:solidFill>
                <a:effectLst/>
                <a:latin typeface="Open Sans" panose="020B0606030504020204" pitchFamily="34" charset="0"/>
              </a:rPr>
              <a:t>After choosing the parameters of the Beta distribution so as to represent her priors about the probability of producing a defective item (see previous exercise), the plant manager now wants to update her priors by observing new data.</a:t>
            </a:r>
          </a:p>
          <a:p>
            <a:pPr algn="l"/>
            <a:r>
              <a:rPr lang="en-US" b="0" i="0" dirty="0">
                <a:solidFill>
                  <a:srgbClr val="3A4145"/>
                </a:solidFill>
                <a:effectLst/>
                <a:latin typeface="Open Sans" panose="020B0606030504020204" pitchFamily="34" charset="0"/>
              </a:rPr>
              <a:t>She decides to inspect a production lot of 100 items, and she finds that 3 of the items in the lot are defective.</a:t>
            </a:r>
          </a:p>
          <a:p>
            <a:pPr algn="l"/>
            <a:r>
              <a:rPr lang="en-US" b="0" i="0" dirty="0">
                <a:solidFill>
                  <a:srgbClr val="3A4145"/>
                </a:solidFill>
                <a:effectLst/>
                <a:latin typeface="Open Sans" panose="020B0606030504020204" pitchFamily="34" charset="0"/>
              </a:rPr>
              <a:t>How should she change the parameters of the Beta distribution in order to take this new information into account?</a:t>
            </a:r>
          </a:p>
        </p:txBody>
      </p:sp>
      <p:sp>
        <p:nvSpPr>
          <p:cNvPr id="7" name="TextBox 6">
            <a:extLst>
              <a:ext uri="{FF2B5EF4-FFF2-40B4-BE49-F238E27FC236}">
                <a16:creationId xmlns:a16="http://schemas.microsoft.com/office/drawing/2014/main" id="{30A8791C-DD3D-B9E3-C717-168E143A81BC}"/>
              </a:ext>
            </a:extLst>
          </p:cNvPr>
          <p:cNvSpPr txBox="1"/>
          <p:nvPr/>
        </p:nvSpPr>
        <p:spPr>
          <a:xfrm>
            <a:off x="786809" y="3009037"/>
            <a:ext cx="10536866" cy="1477328"/>
          </a:xfrm>
          <a:prstGeom prst="rect">
            <a:avLst/>
          </a:prstGeom>
          <a:noFill/>
        </p:spPr>
        <p:txBody>
          <a:bodyPr wrap="square">
            <a:spAutoFit/>
          </a:bodyPr>
          <a:lstStyle/>
          <a:p>
            <a:pPr algn="l"/>
            <a:r>
              <a:rPr lang="en-US" b="1" i="0" dirty="0">
                <a:solidFill>
                  <a:srgbClr val="3A4145"/>
                </a:solidFill>
                <a:effectLst/>
                <a:latin typeface="Open Sans" panose="020B0606030504020204" pitchFamily="34" charset="0"/>
              </a:rPr>
              <a:t>Example 3</a:t>
            </a:r>
          </a:p>
          <a:p>
            <a:pPr algn="l"/>
            <a:r>
              <a:rPr lang="en-US" b="0" i="0" dirty="0">
                <a:solidFill>
                  <a:srgbClr val="3A4145"/>
                </a:solidFill>
                <a:effectLst/>
                <a:latin typeface="Open Sans" panose="020B0606030504020204" pitchFamily="34" charset="0"/>
              </a:rPr>
              <a:t>After updating the parameters of the Beta distribution (see previous exercise), the plant manager wants to compute again the expected value and the standard deviation of the probability of finding a defective item.</a:t>
            </a:r>
          </a:p>
          <a:p>
            <a:pPr algn="l"/>
            <a:r>
              <a:rPr lang="en-US" b="0" i="0" dirty="0">
                <a:solidFill>
                  <a:srgbClr val="3A4145"/>
                </a:solidFill>
                <a:effectLst/>
                <a:latin typeface="Open Sans" panose="020B0606030504020204" pitchFamily="34" charset="0"/>
              </a:rPr>
              <a:t>Can you help her?</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66582" y="1955961"/>
              <a:ext cx="9815400" cy="4218120"/>
            </p14:xfrm>
          </p:contentPart>
        </mc:Choice>
        <mc:Fallback xmlns="">
          <p:pic>
            <p:nvPicPr>
              <p:cNvPr id="3" name="Ink 2"/>
              <p:cNvPicPr/>
              <p:nvPr/>
            </p:nvPicPr>
            <p:blipFill>
              <a:blip r:embed="rId3"/>
              <a:stretch>
                <a:fillRect/>
              </a:stretch>
            </p:blipFill>
            <p:spPr>
              <a:xfrm>
                <a:off x="730582" y="1919961"/>
                <a:ext cx="9887400" cy="4290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0" name="Ink 109"/>
              <p14:cNvContentPartPr/>
              <p14:nvPr/>
            </p14:nvContentPartPr>
            <p14:xfrm>
              <a:off x="8258542" y="3905721"/>
              <a:ext cx="2210400" cy="165240"/>
            </p14:xfrm>
          </p:contentPart>
        </mc:Choice>
        <mc:Fallback xmlns="">
          <p:pic>
            <p:nvPicPr>
              <p:cNvPr id="110" name="Ink 109"/>
              <p:cNvPicPr/>
              <p:nvPr/>
            </p:nvPicPr>
            <p:blipFill>
              <a:blip r:embed="rId5"/>
              <a:stretch>
                <a:fillRect/>
              </a:stretch>
            </p:blipFill>
            <p:spPr>
              <a:xfrm>
                <a:off x="8222542" y="3869721"/>
                <a:ext cx="22824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4" name="Ink 113"/>
              <p14:cNvContentPartPr/>
              <p14:nvPr/>
            </p14:nvContentPartPr>
            <p14:xfrm>
              <a:off x="8595142" y="4633641"/>
              <a:ext cx="2201760" cy="111600"/>
            </p14:xfrm>
          </p:contentPart>
        </mc:Choice>
        <mc:Fallback xmlns="">
          <p:pic>
            <p:nvPicPr>
              <p:cNvPr id="114" name="Ink 113"/>
              <p:cNvPicPr/>
              <p:nvPr/>
            </p:nvPicPr>
            <p:blipFill>
              <a:blip r:embed="rId7"/>
              <a:stretch>
                <a:fillRect/>
              </a:stretch>
            </p:blipFill>
            <p:spPr>
              <a:xfrm>
                <a:off x="8559142" y="4597641"/>
                <a:ext cx="22737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1" name="Ink 130"/>
              <p14:cNvContentPartPr/>
              <p14:nvPr/>
            </p14:nvContentPartPr>
            <p14:xfrm>
              <a:off x="8841022" y="4084641"/>
              <a:ext cx="650160" cy="428040"/>
            </p14:xfrm>
          </p:contentPart>
        </mc:Choice>
        <mc:Fallback xmlns="">
          <p:pic>
            <p:nvPicPr>
              <p:cNvPr id="131" name="Ink 130"/>
              <p:cNvPicPr/>
              <p:nvPr/>
            </p:nvPicPr>
            <p:blipFill>
              <a:blip r:embed="rId9"/>
              <a:stretch>
                <a:fillRect/>
              </a:stretch>
            </p:blipFill>
            <p:spPr>
              <a:xfrm>
                <a:off x="8805022" y="4048641"/>
                <a:ext cx="72216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8" name="Ink 137"/>
              <p14:cNvContentPartPr/>
              <p14:nvPr/>
            </p14:nvContentPartPr>
            <p14:xfrm>
              <a:off x="8360062" y="4841361"/>
              <a:ext cx="3040560" cy="831240"/>
            </p14:xfrm>
          </p:contentPart>
        </mc:Choice>
        <mc:Fallback xmlns="">
          <p:pic>
            <p:nvPicPr>
              <p:cNvPr id="138" name="Ink 137"/>
              <p:cNvPicPr/>
              <p:nvPr/>
            </p:nvPicPr>
            <p:blipFill>
              <a:blip r:embed="rId11"/>
              <a:stretch>
                <a:fillRect/>
              </a:stretch>
            </p:blipFill>
            <p:spPr>
              <a:xfrm>
                <a:off x="8324062" y="4805361"/>
                <a:ext cx="3112560" cy="903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CE9A63A7-E874-F913-D9C3-7893A70778F1}"/>
                  </a:ext>
                </a:extLst>
              </p14:cNvPr>
              <p14:cNvContentPartPr/>
              <p14:nvPr/>
            </p14:nvContentPartPr>
            <p14:xfrm>
              <a:off x="5492880" y="196920"/>
              <a:ext cx="5696280" cy="1714680"/>
            </p14:xfrm>
          </p:contentPart>
        </mc:Choice>
        <mc:Fallback xmlns="">
          <p:pic>
            <p:nvPicPr>
              <p:cNvPr id="2" name="Ink 1">
                <a:extLst>
                  <a:ext uri="{FF2B5EF4-FFF2-40B4-BE49-F238E27FC236}">
                    <a16:creationId xmlns:a16="http://schemas.microsoft.com/office/drawing/2014/main" id="{CE9A63A7-E874-F913-D9C3-7893A70778F1}"/>
                  </a:ext>
                </a:extLst>
              </p:cNvPr>
              <p:cNvPicPr/>
              <p:nvPr/>
            </p:nvPicPr>
            <p:blipFill>
              <a:blip r:embed="rId13"/>
              <a:stretch>
                <a:fillRect/>
              </a:stretch>
            </p:blipFill>
            <p:spPr>
              <a:xfrm>
                <a:off x="5483520" y="187560"/>
                <a:ext cx="5715000" cy="1733400"/>
              </a:xfrm>
              <a:prstGeom prst="rect">
                <a:avLst/>
              </a:prstGeom>
            </p:spPr>
          </p:pic>
        </mc:Fallback>
      </mc:AlternateContent>
    </p:spTree>
    <p:extLst>
      <p:ext uri="{BB962C8B-B14F-4D97-AF65-F5344CB8AC3E}">
        <p14:creationId xmlns:p14="http://schemas.microsoft.com/office/powerpoint/2010/main" val="4261289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2429</Words>
  <Application>Microsoft Office PowerPoint</Application>
  <PresentationFormat>Widescreen</PresentationFormat>
  <Paragraphs>208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vt:lpstr>
      <vt:lpstr>Open Sans</vt:lpstr>
      <vt:lpstr>Söhne</vt:lpstr>
      <vt:lpstr>Source Sans Pro</vt:lpstr>
      <vt:lpstr>Times New Roman</vt:lpstr>
      <vt:lpstr>Office Theme</vt:lpstr>
      <vt:lpstr>Chapter 2 Bayesian Computation</vt:lpstr>
      <vt:lpstr>Introduction</vt:lpstr>
      <vt:lpstr>Computing Integrals</vt:lpstr>
      <vt:lpstr>Computing Integrals</vt:lpstr>
      <vt:lpstr>A Beta-Binomial Model for Overdispersion</vt:lpstr>
      <vt:lpstr>Parameter Setup in Beta Binomial</vt:lpstr>
      <vt:lpstr>PowerPoint Presentation</vt:lpstr>
      <vt:lpstr>PowerPoint Presentation</vt:lpstr>
      <vt:lpstr>PowerPoint Presentation</vt:lpstr>
      <vt:lpstr>Monte Carlo Integration</vt:lpstr>
      <vt:lpstr>Steps in Monte Carlo Integration</vt:lpstr>
      <vt:lpstr>Why Use the Monte Carlo Method?</vt:lpstr>
      <vt:lpstr>Monte Carlo Calculation of Pi</vt:lpstr>
      <vt:lpstr>Monte Carlo Calculation of Pi</vt:lpstr>
      <vt:lpstr>Monte Carlo Calculation of Pi</vt:lpstr>
      <vt:lpstr>PowerPoint Presentation</vt:lpstr>
      <vt:lpstr>Python Code for Estimation of Pi</vt:lpstr>
      <vt:lpstr>Rejection Sampling</vt:lpstr>
      <vt:lpstr>Use of Rejection Sampling in Bayesian Computing</vt:lpstr>
      <vt:lpstr>Advantages of Rejection Sampling</vt:lpstr>
      <vt:lpstr>Disadvantages of Rejection Sampling</vt:lpstr>
      <vt:lpstr>Importance Sampling</vt:lpstr>
      <vt:lpstr>Use of Importance Sampling in Bayesian Computing</vt:lpstr>
      <vt:lpstr>Advantages</vt:lpstr>
      <vt:lpstr>Disadvantages</vt:lpstr>
      <vt:lpstr>Sampling Importance Resampling (SIR)</vt:lpstr>
      <vt:lpstr>Use of SIR in Bayesian Computing</vt:lpstr>
      <vt:lpstr>Advantages of SIR</vt:lpstr>
      <vt:lpstr>Disadvantages of SIR</vt:lpstr>
      <vt:lpstr>Comparison of Rejection Sampling, Importance Sampling and SIR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Bayesian Computation</dc:title>
  <dc:creator>Nilesh Patil (Dr.)</dc:creator>
  <cp:lastModifiedBy>Nilesh Patil</cp:lastModifiedBy>
  <cp:revision>29</cp:revision>
  <dcterms:created xsi:type="dcterms:W3CDTF">2023-09-30T04:09:15Z</dcterms:created>
  <dcterms:modified xsi:type="dcterms:W3CDTF">2024-09-03T05:26:07Z</dcterms:modified>
</cp:coreProperties>
</file>