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7" r:id="rId5"/>
    <p:sldId id="26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65" r:id="rId14"/>
    <p:sldId id="274" r:id="rId15"/>
    <p:sldId id="26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2C5BC8-B6E7-4C9C-ADB5-86BB1384EA0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4485F2-261A-42C9-9D7C-0C3933365A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8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Oriented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oriented </a:t>
            </a:r>
            <a:r>
              <a:rPr lang="en-US" b="1" dirty="0"/>
              <a:t>persistent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Mo-middleware</a:t>
            </a:r>
            <a:r>
              <a:rPr lang="en-US" dirty="0">
                <a:sym typeface="Wingdings" panose="05000000000000000000" pitchFamily="2" charset="2"/>
              </a:rPr>
              <a:t>( MOM/queuing)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asynchronous</a:t>
            </a:r>
          </a:p>
          <a:p>
            <a:r>
              <a:rPr lang="en-US" dirty="0" smtClean="0"/>
              <a:t>Message broker</a:t>
            </a:r>
          </a:p>
          <a:p>
            <a:r>
              <a:rPr lang="en-US" dirty="0" err="1" smtClean="0"/>
              <a:t>Traslation</a:t>
            </a:r>
            <a:endParaRPr lang="en-US" dirty="0" smtClean="0"/>
          </a:p>
          <a:p>
            <a:r>
              <a:rPr lang="en-US" dirty="0" smtClean="0"/>
              <a:t>Transformation</a:t>
            </a:r>
          </a:p>
          <a:p>
            <a:r>
              <a:rPr lang="en-US" dirty="0" smtClean="0"/>
              <a:t>Delivery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Priority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4" y="1845734"/>
            <a:ext cx="72941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5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to many: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receivers single sender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Multicast, broadcast: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Eg</a:t>
            </a:r>
            <a:r>
              <a:rPr lang="en-US" dirty="0" smtClean="0"/>
              <a:t>: locating a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Group management: closed and open</a:t>
            </a:r>
          </a:p>
          <a:p>
            <a:r>
              <a:rPr lang="en-US" dirty="0" smtClean="0"/>
              <a:t>Group addressing: Two level naming scheme</a:t>
            </a:r>
          </a:p>
          <a:p>
            <a:pPr lvl="1"/>
            <a:r>
              <a:rPr lang="en-US" dirty="0" smtClean="0"/>
              <a:t>High level: ASCII string</a:t>
            </a:r>
          </a:p>
          <a:p>
            <a:pPr lvl="1"/>
            <a:r>
              <a:rPr lang="en-US" dirty="0" smtClean="0"/>
              <a:t>Low level: hardware</a:t>
            </a:r>
          </a:p>
          <a:p>
            <a:r>
              <a:rPr lang="en-US" dirty="0" smtClean="0"/>
              <a:t>Buffered and </a:t>
            </a:r>
            <a:r>
              <a:rPr lang="en-US" dirty="0" err="1" smtClean="0"/>
              <a:t>unbuffered</a:t>
            </a:r>
            <a:endParaRPr lang="en-US" dirty="0" smtClean="0"/>
          </a:p>
          <a:p>
            <a:r>
              <a:rPr lang="en-US" dirty="0" smtClean="0"/>
              <a:t>Flexible reliability: 0(No response), 1(anyone), m out of n, all</a:t>
            </a:r>
          </a:p>
          <a:p>
            <a:r>
              <a:rPr lang="en-US" dirty="0" smtClean="0"/>
              <a:t>Atomic multicast: All or none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86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one: </a:t>
            </a:r>
            <a:r>
              <a:rPr lang="en-US" dirty="0" smtClean="0"/>
              <a:t>Selective/ non selective</a:t>
            </a:r>
          </a:p>
          <a:p>
            <a:r>
              <a:rPr lang="en-US" dirty="0" smtClean="0"/>
              <a:t>Many </a:t>
            </a:r>
            <a:r>
              <a:rPr lang="en-US" dirty="0"/>
              <a:t>to </a:t>
            </a:r>
            <a:r>
              <a:rPr lang="en-US" dirty="0" smtClean="0"/>
              <a:t>many: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9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3" y="977462"/>
            <a:ext cx="10300138" cy="46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1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4" y="286603"/>
            <a:ext cx="6220693" cy="606164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73" y="1366580"/>
            <a:ext cx="4361792" cy="34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" y="851338"/>
            <a:ext cx="10163503" cy="487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3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5" y="465279"/>
            <a:ext cx="6834303" cy="5683273"/>
          </a:xfrm>
        </p:spPr>
      </p:pic>
    </p:spTree>
    <p:extLst>
      <p:ext uri="{BB962C8B-B14F-4D97-AF65-F5344CB8AC3E}">
        <p14:creationId xmlns:p14="http://schemas.microsoft.com/office/powerpoint/2010/main" val="32508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  <a:br>
              <a:rPr lang="en-US" dirty="0"/>
            </a:br>
            <a:r>
              <a:rPr lang="en-US" dirty="0"/>
              <a:t>Example: E-mail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92" y="472966"/>
            <a:ext cx="7853585" cy="539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system</a:t>
            </a:r>
            <a:br>
              <a:rPr lang="en-US" dirty="0" smtClean="0"/>
            </a:br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7" y="1737361"/>
            <a:ext cx="8639503" cy="4631908"/>
          </a:xfrm>
        </p:spPr>
      </p:pic>
    </p:spTree>
    <p:extLst>
      <p:ext uri="{BB962C8B-B14F-4D97-AF65-F5344CB8AC3E}">
        <p14:creationId xmlns:p14="http://schemas.microsoft.com/office/powerpoint/2010/main" val="23678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Persistency and synchronicity in MOC</a:t>
            </a:r>
          </a:p>
          <a:p>
            <a:endParaRPr lang="en-US" dirty="0"/>
          </a:p>
          <a:p>
            <a:r>
              <a:rPr lang="en-US" dirty="0" smtClean="0"/>
              <a:t>Persistent and transient</a:t>
            </a:r>
          </a:p>
          <a:p>
            <a:r>
              <a:rPr lang="en-US" dirty="0" smtClean="0"/>
              <a:t>Synchronous and asynchronous</a:t>
            </a:r>
          </a:p>
          <a:p>
            <a:r>
              <a:rPr lang="en-US" dirty="0" smtClean="0"/>
              <a:t>Persistent synchronous and </a:t>
            </a:r>
            <a:r>
              <a:rPr lang="en-US" dirty="0"/>
              <a:t>Persistent </a:t>
            </a:r>
            <a:r>
              <a:rPr lang="en-US" dirty="0" smtClean="0"/>
              <a:t>asynchronous </a:t>
            </a:r>
          </a:p>
          <a:p>
            <a:r>
              <a:rPr lang="en-US" dirty="0" smtClean="0"/>
              <a:t>Transient </a:t>
            </a:r>
            <a:r>
              <a:rPr lang="en-US" dirty="0"/>
              <a:t>synchronous and Transient</a:t>
            </a:r>
            <a:r>
              <a:rPr lang="en-US" dirty="0" smtClean="0"/>
              <a:t> </a:t>
            </a:r>
            <a:r>
              <a:rPr lang="en-US" dirty="0"/>
              <a:t>asynchronous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communication: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Persistence: Persistence means that the network is capable of </a:t>
            </a:r>
            <a:r>
              <a:rPr lang="en-US" b="1" dirty="0"/>
              <a:t>storing messages </a:t>
            </a:r>
            <a:r>
              <a:rPr lang="en-US" dirty="0"/>
              <a:t>for an arbitrary period of time until the next receiver is ready. </a:t>
            </a:r>
            <a:r>
              <a:rPr lang="en-US" dirty="0" err="1" smtClean="0"/>
              <a:t>Eg</a:t>
            </a:r>
            <a:r>
              <a:rPr lang="en-US" dirty="0" smtClean="0"/>
              <a:t>: Email </a:t>
            </a:r>
          </a:p>
          <a:p>
            <a:r>
              <a:rPr lang="en-US" dirty="0" smtClean="0"/>
              <a:t>• </a:t>
            </a:r>
            <a:r>
              <a:rPr lang="en-US" dirty="0"/>
              <a:t>Transient: Message is stored only so long as the next receiver is ready. </a:t>
            </a:r>
            <a:r>
              <a:rPr lang="en-US" dirty="0" smtClean="0"/>
              <a:t>i.e. when both sender and receiver </a:t>
            </a:r>
            <a:r>
              <a:rPr lang="en-US" b="1" dirty="0" smtClean="0"/>
              <a:t>are running</a:t>
            </a:r>
            <a:r>
              <a:rPr lang="en-US" dirty="0" smtClean="0"/>
              <a:t>. The </a:t>
            </a:r>
            <a:r>
              <a:rPr lang="en-US" dirty="0"/>
              <a:t>system will </a:t>
            </a:r>
            <a:r>
              <a:rPr lang="en-US" b="1" dirty="0"/>
              <a:t>not store </a:t>
            </a:r>
            <a:r>
              <a:rPr lang="en-US" dirty="0"/>
              <a:t>the </a:t>
            </a:r>
            <a:r>
              <a:rPr lang="en-US" dirty="0" smtClean="0"/>
              <a:t>message</a:t>
            </a:r>
            <a:r>
              <a:rPr lang="en-US" dirty="0"/>
              <a:t> </a:t>
            </a:r>
            <a:r>
              <a:rPr lang="en-US" b="1" dirty="0" smtClean="0"/>
              <a:t>and discards if it can not be delivered to receiver.</a:t>
            </a:r>
            <a:r>
              <a:rPr lang="en-US" dirty="0"/>
              <a:t> Since the message is transient</a:t>
            </a:r>
            <a:r>
              <a:rPr lang="en-US" dirty="0" smtClean="0"/>
              <a:t>, both entities </a:t>
            </a:r>
            <a:r>
              <a:rPr lang="en-US" b="1" dirty="0" smtClean="0"/>
              <a:t>have to be running. </a:t>
            </a:r>
          </a:p>
          <a:p>
            <a:r>
              <a:rPr lang="en-US" dirty="0" smtClean="0"/>
              <a:t>For </a:t>
            </a:r>
            <a:r>
              <a:rPr lang="en-US" dirty="0"/>
              <a:t>example, Transport- level communication discards the message if the process crashes for any reason.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Asynchronous: Asynchronous communication means that the sender is doing non-blocking sending. It continues immediately after submitting the 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Synchronous: Synchronous communication blocks the process until the message is received or the sender gets a response from the server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Persistent synchronous: The </a:t>
            </a:r>
            <a:r>
              <a:rPr lang="en-US" dirty="0"/>
              <a:t>sender is blocked when it sends the message, waiting for a acknowledgement to come back. The message is </a:t>
            </a:r>
            <a:r>
              <a:rPr lang="en-US" b="1" dirty="0"/>
              <a:t>stored</a:t>
            </a:r>
            <a:r>
              <a:rPr lang="en-US" dirty="0"/>
              <a:t> in a local buffer, waiting for the receiver to run and receive the message.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instant message applications, such as Blackberry </a:t>
            </a:r>
            <a:r>
              <a:rPr lang="en-US" b="1" dirty="0"/>
              <a:t>messenger,</a:t>
            </a:r>
            <a:r>
              <a:rPr lang="en-US" dirty="0"/>
              <a:t> are good examples. When you send out a message, the app shows you the message is ”delivered” but not ”read”. After the message is read, you will receive another acknowledgement. </a:t>
            </a:r>
            <a:endParaRPr lang="en-US" dirty="0" smtClean="0"/>
          </a:p>
          <a:p>
            <a:r>
              <a:rPr lang="en-US" dirty="0"/>
              <a:t>Transient </a:t>
            </a:r>
            <a:r>
              <a:rPr lang="en-US" dirty="0" smtClean="0"/>
              <a:t>asynchronous: </a:t>
            </a:r>
            <a:r>
              <a:rPr lang="en-US" dirty="0"/>
              <a:t>(sockets) UDP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5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7700"/>
          </a:xfrm>
        </p:spPr>
        <p:txBody>
          <a:bodyPr/>
          <a:lstStyle/>
          <a:p>
            <a:r>
              <a:rPr lang="en-US" dirty="0" smtClean="0"/>
              <a:t>Synchronous vs Asynchronous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0938"/>
            <a:ext cx="10148789" cy="4716025"/>
          </a:xfrm>
        </p:spPr>
      </p:pic>
    </p:spTree>
    <p:extLst>
      <p:ext uri="{BB962C8B-B14F-4D97-AF65-F5344CB8AC3E}">
        <p14:creationId xmlns:p14="http://schemas.microsoft.com/office/powerpoint/2010/main" val="280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</a:t>
            </a:r>
            <a:r>
              <a:rPr lang="en-US" dirty="0" smtClean="0"/>
              <a:t>Asynchronous: persistent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69" y="1846263"/>
            <a:ext cx="9543393" cy="4354840"/>
          </a:xfrm>
        </p:spPr>
      </p:pic>
    </p:spTree>
    <p:extLst>
      <p:ext uri="{BB962C8B-B14F-4D97-AF65-F5344CB8AC3E}">
        <p14:creationId xmlns:p14="http://schemas.microsoft.com/office/powerpoint/2010/main" val="114018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</a:t>
            </a:r>
            <a:r>
              <a:rPr lang="en-US" dirty="0" smtClean="0"/>
              <a:t>synchronous: Transient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05" y="1737360"/>
            <a:ext cx="8776137" cy="4582509"/>
          </a:xfrm>
        </p:spPr>
      </p:pic>
    </p:spTree>
    <p:extLst>
      <p:ext uri="{BB962C8B-B14F-4D97-AF65-F5344CB8AC3E}">
        <p14:creationId xmlns:p14="http://schemas.microsoft.com/office/powerpoint/2010/main" val="167229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1783"/>
          </a:xfrm>
        </p:spPr>
        <p:txBody>
          <a:bodyPr>
            <a:normAutofit/>
          </a:bodyPr>
          <a:lstStyle/>
          <a:p>
            <a:r>
              <a:rPr lang="en-US" dirty="0"/>
              <a:t>Transient: </a:t>
            </a:r>
            <a:r>
              <a:rPr lang="en-US" dirty="0" smtClean="0"/>
              <a:t>Sockets and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3821561" cy="4023360"/>
          </a:xfrm>
        </p:spPr>
        <p:txBody>
          <a:bodyPr/>
          <a:lstStyle/>
          <a:p>
            <a:r>
              <a:rPr lang="en-US" dirty="0" smtClean="0"/>
              <a:t>Socket: Bind, Listen, Accept, Connect, Read, Write, Close</a:t>
            </a:r>
          </a:p>
          <a:p>
            <a:r>
              <a:rPr lang="en-US" dirty="0" smtClean="0"/>
              <a:t>MPI: </a:t>
            </a:r>
            <a:r>
              <a:rPr lang="en-US" dirty="0" err="1" smtClean="0"/>
              <a:t>MPI_send</a:t>
            </a:r>
            <a:r>
              <a:rPr lang="en-US" dirty="0" smtClean="0"/>
              <a:t>(), </a:t>
            </a:r>
            <a:r>
              <a:rPr lang="en-US" dirty="0" err="1" smtClean="0"/>
              <a:t>MPI_recv</a:t>
            </a:r>
            <a:r>
              <a:rPr lang="en-US" dirty="0" smtClean="0"/>
              <a:t>(), </a:t>
            </a:r>
            <a:r>
              <a:rPr lang="en-US" dirty="0" err="1" smtClean="0"/>
              <a:t>MPI_bsend</a:t>
            </a:r>
            <a:r>
              <a:rPr lang="en-US" dirty="0" smtClean="0"/>
              <a:t>(), </a:t>
            </a:r>
            <a:r>
              <a:rPr lang="en-US" dirty="0" err="1" smtClean="0"/>
              <a:t>MPI_sendrecv</a:t>
            </a:r>
            <a:r>
              <a:rPr lang="en-US" dirty="0" smtClean="0"/>
              <a:t>(), </a:t>
            </a:r>
            <a:r>
              <a:rPr lang="en-US" dirty="0" err="1" smtClean="0"/>
              <a:t>MPI_ssend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98" y="1546788"/>
            <a:ext cx="6528987" cy="47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7588D7E5D7B428D88A8CB6EBD8099" ma:contentTypeVersion="7" ma:contentTypeDescription="Create a new document." ma:contentTypeScope="" ma:versionID="93864543d60ce64e5f89af4a8dc281b6">
  <xsd:schema xmlns:xsd="http://www.w3.org/2001/XMLSchema" xmlns:xs="http://www.w3.org/2001/XMLSchema" xmlns:p="http://schemas.microsoft.com/office/2006/metadata/properties" xmlns:ns2="e542eb9f-bc32-4420-b8aa-c49639d60800" xmlns:ns3="838a4ae1-75aa-4b47-95dd-c487e5e96a1f" targetNamespace="http://schemas.microsoft.com/office/2006/metadata/properties" ma:root="true" ma:fieldsID="e061689b2bd4d04aa6e23ba8642946a0" ns2:_="" ns3:_="">
    <xsd:import namespace="e542eb9f-bc32-4420-b8aa-c49639d60800"/>
    <xsd:import namespace="838a4ae1-75aa-4b47-95dd-c487e5e96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2eb9f-bc32-4420-b8aa-c49639d60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a4ae1-75aa-4b47-95dd-c487e5e96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4378A6-F91B-4088-AAAB-3F06AED89619}"/>
</file>

<file path=customXml/itemProps2.xml><?xml version="1.0" encoding="utf-8"?>
<ds:datastoreItem xmlns:ds="http://schemas.openxmlformats.org/officeDocument/2006/customXml" ds:itemID="{EC2ABD3E-20F1-4E55-AE21-993A89065B8F}"/>
</file>

<file path=customXml/itemProps3.xml><?xml version="1.0" encoding="utf-8"?>
<ds:datastoreItem xmlns:ds="http://schemas.openxmlformats.org/officeDocument/2006/customXml" ds:itemID="{44B02D73-7358-4146-B585-F94D58B9B34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431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Message Oriented communication</vt:lpstr>
      <vt:lpstr>MOC:</vt:lpstr>
      <vt:lpstr>E-mail system Queue</vt:lpstr>
      <vt:lpstr>Types of communication:</vt:lpstr>
      <vt:lpstr>Types of communication:</vt:lpstr>
      <vt:lpstr>Synchronous vs Asynchronous</vt:lpstr>
      <vt:lpstr>Synchronous vs Asynchronous: persistent</vt:lpstr>
      <vt:lpstr>Synchronous vs asynchronous: Transient</vt:lpstr>
      <vt:lpstr>Transient: Sockets and MPI</vt:lpstr>
      <vt:lpstr>Message oriented persistent:  Mo-middleware( MOM/queuing)</vt:lpstr>
      <vt:lpstr>Group communication</vt:lpstr>
      <vt:lpstr>Group communication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 Gawade</dc:creator>
  <cp:lastModifiedBy>Aruna Gawade</cp:lastModifiedBy>
  <cp:revision>28</cp:revision>
  <dcterms:created xsi:type="dcterms:W3CDTF">2022-02-03T02:47:53Z</dcterms:created>
  <dcterms:modified xsi:type="dcterms:W3CDTF">2022-02-10T03:25:07Z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0x01010068D7588D7E5D7B428D88A8CB6EBD8099</vt:lpwstr>
  </property>
</Properties>
</file>