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quickStyle3.xml" ContentType="application/vnd.openxmlformats-officedocument.drawingml.diagramStyle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6.xml" ContentType="application/vnd.openxmlformats-officedocument.drawingml.diagramStyle+xml"/>
  <Override PartName="/ppt/diagrams/drawing4.xml" ContentType="application/vnd.ms-office.drawingml.diagramDrawing+xml"/>
  <Override PartName="/ppt/diagrams/quickStyle5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layout6.xml" ContentType="application/vnd.openxmlformats-officedocument.drawingml.diagram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96" r:id="rId10"/>
    <p:sldId id="262" r:id="rId11"/>
    <p:sldId id="263" r:id="rId12"/>
    <p:sldId id="275" r:id="rId13"/>
    <p:sldId id="276" r:id="rId14"/>
    <p:sldId id="264" r:id="rId15"/>
    <p:sldId id="277" r:id="rId16"/>
    <p:sldId id="265" r:id="rId17"/>
    <p:sldId id="266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svg"/><Relationship Id="rId1" Type="http://schemas.openxmlformats.org/officeDocument/2006/relationships/image" Target="../media/image18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0.svg"/><Relationship Id="rId1" Type="http://schemas.openxmlformats.org/officeDocument/2006/relationships/image" Target="../media/image20.png"/><Relationship Id="rId6" Type="http://schemas.openxmlformats.org/officeDocument/2006/relationships/image" Target="../media/image34.svg"/><Relationship Id="rId5" Type="http://schemas.openxmlformats.org/officeDocument/2006/relationships/image" Target="../media/image22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svg"/><Relationship Id="rId1" Type="http://schemas.openxmlformats.org/officeDocument/2006/relationships/image" Target="../media/image11.png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svg"/><Relationship Id="rId1" Type="http://schemas.openxmlformats.org/officeDocument/2006/relationships/image" Target="../media/image18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30.svg"/><Relationship Id="rId1" Type="http://schemas.openxmlformats.org/officeDocument/2006/relationships/image" Target="../media/image20.png"/><Relationship Id="rId6" Type="http://schemas.openxmlformats.org/officeDocument/2006/relationships/image" Target="../media/image34.svg"/><Relationship Id="rId5" Type="http://schemas.openxmlformats.org/officeDocument/2006/relationships/image" Target="../media/image22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5FB5E-03BF-4E69-8CF8-5EC35EC19EF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D812D-963B-40B0-9284-CDA4124F9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 of computerization, digitization, and Internet interconnection.</a:t>
          </a:r>
        </a:p>
      </dgm:t>
    </dgm:pt>
    <dgm:pt modelId="{C2B7B5A9-9E7A-48C4-B766-581F0E126D6C}" type="parTrans" cxnId="{2A0BE5FF-A517-4D63-BB38-471B3FB6BBAA}">
      <dgm:prSet/>
      <dgm:spPr/>
      <dgm:t>
        <a:bodyPr/>
        <a:lstStyle/>
        <a:p>
          <a:endParaRPr lang="en-US"/>
        </a:p>
      </dgm:t>
    </dgm:pt>
    <dgm:pt modelId="{08468BF6-E7B7-449F-8882-D0C95B089A7A}" type="sibTrans" cxnId="{2A0BE5FF-A517-4D63-BB38-471B3FB6BBAA}">
      <dgm:prSet/>
      <dgm:spPr/>
      <dgm:t>
        <a:bodyPr/>
        <a:lstStyle/>
        <a:p>
          <a:endParaRPr lang="en-US"/>
        </a:p>
      </dgm:t>
    </dgm:pt>
    <dgm:pt modelId="{44B04AAE-C089-45B3-8244-5F588858B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Evolution in security mechanisms and defense strategies.</a:t>
          </a:r>
        </a:p>
      </dgm:t>
    </dgm:pt>
    <dgm:pt modelId="{5AE334AD-D51E-46B7-8E61-5348055D40D8}" type="parTrans" cxnId="{CE3FEC49-E61E-4827-815E-7DFC33ADE017}">
      <dgm:prSet/>
      <dgm:spPr/>
      <dgm:t>
        <a:bodyPr/>
        <a:lstStyle/>
        <a:p>
          <a:endParaRPr lang="en-US"/>
        </a:p>
      </dgm:t>
    </dgm:pt>
    <dgm:pt modelId="{DFF98D46-D9E3-4AE1-A219-D4BE86649C61}" type="sibTrans" cxnId="{CE3FEC49-E61E-4827-815E-7DFC33ADE017}">
      <dgm:prSet/>
      <dgm:spPr/>
      <dgm:t>
        <a:bodyPr/>
        <a:lstStyle/>
        <a:p>
          <a:endParaRPr lang="en-US"/>
        </a:p>
      </dgm:t>
    </dgm:pt>
    <dgm:pt modelId="{F9FCD9F4-6652-4C52-B370-D57A38BA49A7}" type="pres">
      <dgm:prSet presAssocID="{3855FB5E-03BF-4E69-8CF8-5EC35EC19EF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AFACAF-4583-4633-9EF2-F2E9AE77B929}" type="pres">
      <dgm:prSet presAssocID="{0D4D812D-963B-40B0-9284-CDA4124F9DEC}" presName="compNode" presStyleCnt="0"/>
      <dgm:spPr/>
    </dgm:pt>
    <dgm:pt modelId="{08A34E7A-1E44-4A64-8065-27204D37AA9A}" type="pres">
      <dgm:prSet presAssocID="{0D4D812D-963B-40B0-9284-CDA4124F9D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79426FF-F05E-446C-9B86-7A6CD462EC60}" type="pres">
      <dgm:prSet presAssocID="{0D4D812D-963B-40B0-9284-CDA4124F9DEC}" presName="spaceRect" presStyleCnt="0"/>
      <dgm:spPr/>
    </dgm:pt>
    <dgm:pt modelId="{AD9480D7-A7D2-4999-823F-B07D320C0483}" type="pres">
      <dgm:prSet presAssocID="{0D4D812D-963B-40B0-9284-CDA4124F9DEC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9CBEEF2-0880-4493-87F6-C23BC6A3BF6C}" type="pres">
      <dgm:prSet presAssocID="{08468BF6-E7B7-449F-8882-D0C95B089A7A}" presName="sibTrans" presStyleCnt="0"/>
      <dgm:spPr/>
    </dgm:pt>
    <dgm:pt modelId="{34C18964-3386-4952-992B-741A5F172622}" type="pres">
      <dgm:prSet presAssocID="{44B04AAE-C089-45B3-8244-5F588858B6FE}" presName="compNode" presStyleCnt="0"/>
      <dgm:spPr/>
    </dgm:pt>
    <dgm:pt modelId="{7EF957E6-DB7E-42C6-81F0-15A6F5373EFE}" type="pres">
      <dgm:prSet presAssocID="{44B04AAE-C089-45B3-8244-5F588858B6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75173F-F17C-400D-ACED-9EC3B71B6644}" type="pres">
      <dgm:prSet presAssocID="{44B04AAE-C089-45B3-8244-5F588858B6FE}" presName="spaceRect" presStyleCnt="0"/>
      <dgm:spPr/>
    </dgm:pt>
    <dgm:pt modelId="{12F60B6F-DB51-471C-8478-473AEC072892}" type="pres">
      <dgm:prSet presAssocID="{44B04AAE-C089-45B3-8244-5F588858B6FE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2E033-4E01-484F-8F72-B4E8F10CFDD1}" type="presOf" srcId="{44B04AAE-C089-45B3-8244-5F588858B6FE}" destId="{12F60B6F-DB51-471C-8478-473AEC072892}" srcOrd="0" destOrd="0" presId="urn:microsoft.com/office/officeart/2018/2/layout/IconLabelList"/>
    <dgm:cxn modelId="{B53A922C-C92C-413E-9E1A-2B539A5662CF}" type="presOf" srcId="{3855FB5E-03BF-4E69-8CF8-5EC35EC19EFE}" destId="{F9FCD9F4-6652-4C52-B370-D57A38BA49A7}" srcOrd="0" destOrd="0" presId="urn:microsoft.com/office/officeart/2018/2/layout/IconLabelList"/>
    <dgm:cxn modelId="{CE3FEC49-E61E-4827-815E-7DFC33ADE017}" srcId="{3855FB5E-03BF-4E69-8CF8-5EC35EC19EFE}" destId="{44B04AAE-C089-45B3-8244-5F588858B6FE}" srcOrd="1" destOrd="0" parTransId="{5AE334AD-D51E-46B7-8E61-5348055D40D8}" sibTransId="{DFF98D46-D9E3-4AE1-A219-D4BE86649C61}"/>
    <dgm:cxn modelId="{BEA2EF70-9B12-4C57-8AE4-156453C251C4}" type="presOf" srcId="{0D4D812D-963B-40B0-9284-CDA4124F9DEC}" destId="{AD9480D7-A7D2-4999-823F-B07D320C0483}" srcOrd="0" destOrd="0" presId="urn:microsoft.com/office/officeart/2018/2/layout/IconLabelList"/>
    <dgm:cxn modelId="{2A0BE5FF-A517-4D63-BB38-471B3FB6BBAA}" srcId="{3855FB5E-03BF-4E69-8CF8-5EC35EC19EFE}" destId="{0D4D812D-963B-40B0-9284-CDA4124F9DEC}" srcOrd="0" destOrd="0" parTransId="{C2B7B5A9-9E7A-48C4-B766-581F0E126D6C}" sibTransId="{08468BF6-E7B7-449F-8882-D0C95B089A7A}"/>
    <dgm:cxn modelId="{630BE130-C099-45D9-8E8F-77E9FDA8E4FE}" type="presParOf" srcId="{F9FCD9F4-6652-4C52-B370-D57A38BA49A7}" destId="{78AFACAF-4583-4633-9EF2-F2E9AE77B929}" srcOrd="0" destOrd="0" presId="urn:microsoft.com/office/officeart/2018/2/layout/IconLabelList"/>
    <dgm:cxn modelId="{64BD90CD-9C60-468A-852A-9A7CC69E66D5}" type="presParOf" srcId="{78AFACAF-4583-4633-9EF2-F2E9AE77B929}" destId="{08A34E7A-1E44-4A64-8065-27204D37AA9A}" srcOrd="0" destOrd="0" presId="urn:microsoft.com/office/officeart/2018/2/layout/IconLabelList"/>
    <dgm:cxn modelId="{073F4AF2-DA76-42FB-AFF3-CCE23D88FC84}" type="presParOf" srcId="{78AFACAF-4583-4633-9EF2-F2E9AE77B929}" destId="{879426FF-F05E-446C-9B86-7A6CD462EC60}" srcOrd="1" destOrd="0" presId="urn:microsoft.com/office/officeart/2018/2/layout/IconLabelList"/>
    <dgm:cxn modelId="{5245450D-BD0C-4BA9-B08C-6AF93E68CF7F}" type="presParOf" srcId="{78AFACAF-4583-4633-9EF2-F2E9AE77B929}" destId="{AD9480D7-A7D2-4999-823F-B07D320C0483}" srcOrd="2" destOrd="0" presId="urn:microsoft.com/office/officeart/2018/2/layout/IconLabelList"/>
    <dgm:cxn modelId="{9A6ADD2B-8A1F-4174-A8E2-16723DADBDF9}" type="presParOf" srcId="{F9FCD9F4-6652-4C52-B370-D57A38BA49A7}" destId="{E9CBEEF2-0880-4493-87F6-C23BC6A3BF6C}" srcOrd="1" destOrd="0" presId="urn:microsoft.com/office/officeart/2018/2/layout/IconLabelList"/>
    <dgm:cxn modelId="{13C361A1-F686-4139-97EE-15D11954E7E0}" type="presParOf" srcId="{F9FCD9F4-6652-4C52-B370-D57A38BA49A7}" destId="{34C18964-3386-4952-992B-741A5F172622}" srcOrd="2" destOrd="0" presId="urn:microsoft.com/office/officeart/2018/2/layout/IconLabelList"/>
    <dgm:cxn modelId="{4964E3E8-6C1E-4990-A5DB-C2754E6079DF}" type="presParOf" srcId="{34C18964-3386-4952-992B-741A5F172622}" destId="{7EF957E6-DB7E-42C6-81F0-15A6F5373EFE}" srcOrd="0" destOrd="0" presId="urn:microsoft.com/office/officeart/2018/2/layout/IconLabelList"/>
    <dgm:cxn modelId="{829A1F7B-04A4-4B49-922F-76A128821992}" type="presParOf" srcId="{34C18964-3386-4952-992B-741A5F172622}" destId="{1475173F-F17C-400D-ACED-9EC3B71B6644}" srcOrd="1" destOrd="0" presId="urn:microsoft.com/office/officeart/2018/2/layout/IconLabelList"/>
    <dgm:cxn modelId="{6408DFA7-3EF5-4F5E-913D-B20CF8E2DA4A}" type="presParOf" srcId="{34C18964-3386-4952-992B-741A5F172622}" destId="{12F60B6F-DB51-471C-8478-473AEC0728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88A5A-A937-484C-B9FE-AA3605AA93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1FE242-475A-4EC7-9D99-CD9D6C62682B}">
      <dgm:prSet/>
      <dgm:spPr/>
      <dgm:t>
        <a:bodyPr/>
        <a:lstStyle/>
        <a:p>
          <a:r>
            <a:rPr lang="en-US"/>
            <a:t>Increasing number of Internet-connected devices.</a:t>
          </a:r>
        </a:p>
      </dgm:t>
    </dgm:pt>
    <dgm:pt modelId="{07888CFA-9A5D-48B2-931D-D3B2E98D3DD4}" type="parTrans" cxnId="{32F352EC-56E3-40FE-81B9-8A79281AD895}">
      <dgm:prSet/>
      <dgm:spPr/>
      <dgm:t>
        <a:bodyPr/>
        <a:lstStyle/>
        <a:p>
          <a:endParaRPr lang="en-US"/>
        </a:p>
      </dgm:t>
    </dgm:pt>
    <dgm:pt modelId="{CF26E2B8-68FA-4B78-B86B-1B6EE5FDD296}" type="sibTrans" cxnId="{32F352EC-56E3-40FE-81B9-8A79281AD895}">
      <dgm:prSet/>
      <dgm:spPr/>
      <dgm:t>
        <a:bodyPr/>
        <a:lstStyle/>
        <a:p>
          <a:endParaRPr lang="en-US"/>
        </a:p>
      </dgm:t>
    </dgm:pt>
    <dgm:pt modelId="{631F8753-7E5F-4AB0-937A-040DE5963B6F}">
      <dgm:prSet/>
      <dgm:spPr/>
      <dgm:t>
        <a:bodyPr/>
        <a:lstStyle/>
        <a:p>
          <a:r>
            <a:rPr lang="en-US"/>
            <a:t>Complexity of cyber threats.</a:t>
          </a:r>
        </a:p>
      </dgm:t>
    </dgm:pt>
    <dgm:pt modelId="{E8EE80A2-C5A5-4033-8D8E-A694C01C77EC}" type="parTrans" cxnId="{1272122B-4086-4641-9FB7-CE2F9A9B1882}">
      <dgm:prSet/>
      <dgm:spPr/>
      <dgm:t>
        <a:bodyPr/>
        <a:lstStyle/>
        <a:p>
          <a:endParaRPr lang="en-US"/>
        </a:p>
      </dgm:t>
    </dgm:pt>
    <dgm:pt modelId="{D6798C66-9F64-430B-AA56-F73F9B69063E}" type="sibTrans" cxnId="{1272122B-4086-4641-9FB7-CE2F9A9B1882}">
      <dgm:prSet/>
      <dgm:spPr/>
      <dgm:t>
        <a:bodyPr/>
        <a:lstStyle/>
        <a:p>
          <a:endParaRPr lang="en-US"/>
        </a:p>
      </dgm:t>
    </dgm:pt>
    <dgm:pt modelId="{434BB3C0-AF45-4AAE-986C-784C69410FC7}" type="pres">
      <dgm:prSet presAssocID="{9EA88A5A-A937-484C-B9FE-AA3605AA93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B2A459-9666-4E20-8347-E0B54F9F06A5}" type="pres">
      <dgm:prSet presAssocID="{B41FE242-475A-4EC7-9D99-CD9D6C62682B}" presName="compNode" presStyleCnt="0"/>
      <dgm:spPr/>
    </dgm:pt>
    <dgm:pt modelId="{33DCBE57-ECAF-4B3F-B86C-24D89FF404AD}" type="pres">
      <dgm:prSet presAssocID="{B41FE242-475A-4EC7-9D99-CD9D6C6268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FAEA1EA-A222-467B-B9D2-E846381858BE}" type="pres">
      <dgm:prSet presAssocID="{B41FE242-475A-4EC7-9D99-CD9D6C62682B}" presName="spaceRect" presStyleCnt="0"/>
      <dgm:spPr/>
    </dgm:pt>
    <dgm:pt modelId="{858DBA71-EE36-486A-85F9-7421C9D3A05B}" type="pres">
      <dgm:prSet presAssocID="{B41FE242-475A-4EC7-9D99-CD9D6C62682B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16D5825-8E14-4411-AD55-B0DB2E2A664D}" type="pres">
      <dgm:prSet presAssocID="{CF26E2B8-68FA-4B78-B86B-1B6EE5FDD296}" presName="sibTrans" presStyleCnt="0"/>
      <dgm:spPr/>
    </dgm:pt>
    <dgm:pt modelId="{AC6C4CAA-C4A2-4062-BE7C-3516BAC4775E}" type="pres">
      <dgm:prSet presAssocID="{631F8753-7E5F-4AB0-937A-040DE5963B6F}" presName="compNode" presStyleCnt="0"/>
      <dgm:spPr/>
    </dgm:pt>
    <dgm:pt modelId="{24C1C8CE-EDD3-45AF-A989-3C073D19E6C8}" type="pres">
      <dgm:prSet presAssocID="{631F8753-7E5F-4AB0-937A-040DE5963B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FD76AB2-10F2-4CC4-BDC5-8AB3CA532F79}" type="pres">
      <dgm:prSet presAssocID="{631F8753-7E5F-4AB0-937A-040DE5963B6F}" presName="spaceRect" presStyleCnt="0"/>
      <dgm:spPr/>
    </dgm:pt>
    <dgm:pt modelId="{11735F3D-ED83-4C34-A3BC-81542481FA32}" type="pres">
      <dgm:prSet presAssocID="{631F8753-7E5F-4AB0-937A-040DE5963B6F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091FF9-B212-48F5-8047-1F2CB47978C4}" type="presOf" srcId="{B41FE242-475A-4EC7-9D99-CD9D6C62682B}" destId="{858DBA71-EE36-486A-85F9-7421C9D3A05B}" srcOrd="0" destOrd="0" presId="urn:microsoft.com/office/officeart/2018/2/layout/IconLabelList"/>
    <dgm:cxn modelId="{1272122B-4086-4641-9FB7-CE2F9A9B1882}" srcId="{9EA88A5A-A937-484C-B9FE-AA3605AA93EF}" destId="{631F8753-7E5F-4AB0-937A-040DE5963B6F}" srcOrd="1" destOrd="0" parTransId="{E8EE80A2-C5A5-4033-8D8E-A694C01C77EC}" sibTransId="{D6798C66-9F64-430B-AA56-F73F9B69063E}"/>
    <dgm:cxn modelId="{E7419812-FA90-477B-85D2-2A2119F00F72}" type="presOf" srcId="{631F8753-7E5F-4AB0-937A-040DE5963B6F}" destId="{11735F3D-ED83-4C34-A3BC-81542481FA32}" srcOrd="0" destOrd="0" presId="urn:microsoft.com/office/officeart/2018/2/layout/IconLabelList"/>
    <dgm:cxn modelId="{6CD79739-1DC0-4B37-AB4D-4CBB2D6A86D8}" type="presOf" srcId="{9EA88A5A-A937-484C-B9FE-AA3605AA93EF}" destId="{434BB3C0-AF45-4AAE-986C-784C69410FC7}" srcOrd="0" destOrd="0" presId="urn:microsoft.com/office/officeart/2018/2/layout/IconLabelList"/>
    <dgm:cxn modelId="{32F352EC-56E3-40FE-81B9-8A79281AD895}" srcId="{9EA88A5A-A937-484C-B9FE-AA3605AA93EF}" destId="{B41FE242-475A-4EC7-9D99-CD9D6C62682B}" srcOrd="0" destOrd="0" parTransId="{07888CFA-9A5D-48B2-931D-D3B2E98D3DD4}" sibTransId="{CF26E2B8-68FA-4B78-B86B-1B6EE5FDD296}"/>
    <dgm:cxn modelId="{C5FD96E9-EF51-4CE1-AB96-5CC341C8AAB9}" type="presParOf" srcId="{434BB3C0-AF45-4AAE-986C-784C69410FC7}" destId="{01B2A459-9666-4E20-8347-E0B54F9F06A5}" srcOrd="0" destOrd="0" presId="urn:microsoft.com/office/officeart/2018/2/layout/IconLabelList"/>
    <dgm:cxn modelId="{4CD7C050-02EA-484A-93A3-380007DEA5D3}" type="presParOf" srcId="{01B2A459-9666-4E20-8347-E0B54F9F06A5}" destId="{33DCBE57-ECAF-4B3F-B86C-24D89FF404AD}" srcOrd="0" destOrd="0" presId="urn:microsoft.com/office/officeart/2018/2/layout/IconLabelList"/>
    <dgm:cxn modelId="{E10DFEAD-EC74-4721-B017-B2CEA540333E}" type="presParOf" srcId="{01B2A459-9666-4E20-8347-E0B54F9F06A5}" destId="{CFAEA1EA-A222-467B-B9D2-E846381858BE}" srcOrd="1" destOrd="0" presId="urn:microsoft.com/office/officeart/2018/2/layout/IconLabelList"/>
    <dgm:cxn modelId="{44823CE2-0975-41A2-8614-E785954DEE73}" type="presParOf" srcId="{01B2A459-9666-4E20-8347-E0B54F9F06A5}" destId="{858DBA71-EE36-486A-85F9-7421C9D3A05B}" srcOrd="2" destOrd="0" presId="urn:microsoft.com/office/officeart/2018/2/layout/IconLabelList"/>
    <dgm:cxn modelId="{CE36CAF3-E5B8-44BA-B722-5636E439E541}" type="presParOf" srcId="{434BB3C0-AF45-4AAE-986C-784C69410FC7}" destId="{516D5825-8E14-4411-AD55-B0DB2E2A664D}" srcOrd="1" destOrd="0" presId="urn:microsoft.com/office/officeart/2018/2/layout/IconLabelList"/>
    <dgm:cxn modelId="{185C27A3-AE3A-4A7A-8C2E-AE3F4EB04C32}" type="presParOf" srcId="{434BB3C0-AF45-4AAE-986C-784C69410FC7}" destId="{AC6C4CAA-C4A2-4062-BE7C-3516BAC4775E}" srcOrd="2" destOrd="0" presId="urn:microsoft.com/office/officeart/2018/2/layout/IconLabelList"/>
    <dgm:cxn modelId="{BE6D0EA9-B05B-424C-930F-32F249898331}" type="presParOf" srcId="{AC6C4CAA-C4A2-4062-BE7C-3516BAC4775E}" destId="{24C1C8CE-EDD3-45AF-A989-3C073D19E6C8}" srcOrd="0" destOrd="0" presId="urn:microsoft.com/office/officeart/2018/2/layout/IconLabelList"/>
    <dgm:cxn modelId="{2A06FCF7-1EF1-4790-A35A-4AF3EFC0853E}" type="presParOf" srcId="{AC6C4CAA-C4A2-4062-BE7C-3516BAC4775E}" destId="{5FD76AB2-10F2-4CC4-BDC5-8AB3CA532F79}" srcOrd="1" destOrd="0" presId="urn:microsoft.com/office/officeart/2018/2/layout/IconLabelList"/>
    <dgm:cxn modelId="{C257A5C1-8FF3-4C73-830B-C8B5165901A8}" type="presParOf" srcId="{AC6C4CAA-C4A2-4062-BE7C-3516BAC4775E}" destId="{11735F3D-ED83-4C34-A3BC-81542481FA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169CB-1809-4120-ACD7-4DEBCDB7EA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C214BB-54A9-476B-9A7C-59983EBED410}">
      <dgm:prSet/>
      <dgm:spPr/>
      <dgm:t>
        <a:bodyPr/>
        <a:lstStyle/>
        <a:p>
          <a:r>
            <a:rPr lang="en-US"/>
            <a:t>Quick adoption of new technologies.</a:t>
          </a:r>
        </a:p>
      </dgm:t>
    </dgm:pt>
    <dgm:pt modelId="{CAFFF9E5-EC1F-4E50-816E-87B34757EB7A}" type="parTrans" cxnId="{830647E8-2D63-4433-B045-12392F176BBB}">
      <dgm:prSet/>
      <dgm:spPr/>
      <dgm:t>
        <a:bodyPr/>
        <a:lstStyle/>
        <a:p>
          <a:endParaRPr lang="en-US"/>
        </a:p>
      </dgm:t>
    </dgm:pt>
    <dgm:pt modelId="{5FC2964F-59B0-4D93-92F1-08B610046244}" type="sibTrans" cxnId="{830647E8-2D63-4433-B045-12392F176BBB}">
      <dgm:prSet/>
      <dgm:spPr/>
      <dgm:t>
        <a:bodyPr/>
        <a:lstStyle/>
        <a:p>
          <a:endParaRPr lang="en-US"/>
        </a:p>
      </dgm:t>
    </dgm:pt>
    <dgm:pt modelId="{1C5E837B-E9E2-4646-8829-88B2A32CB20F}">
      <dgm:prSet/>
      <dgm:spPr/>
      <dgm:t>
        <a:bodyPr/>
        <a:lstStyle/>
        <a:p>
          <a:r>
            <a:rPr lang="en-US"/>
            <a:t>Increased online users from low-income communities.</a:t>
          </a:r>
        </a:p>
      </dgm:t>
    </dgm:pt>
    <dgm:pt modelId="{5D985124-4ED0-4EFD-8704-F4F52BA423F8}" type="parTrans" cxnId="{132A6776-1BBB-41A7-9CEE-CEDF73CA4694}">
      <dgm:prSet/>
      <dgm:spPr/>
      <dgm:t>
        <a:bodyPr/>
        <a:lstStyle/>
        <a:p>
          <a:endParaRPr lang="en-US"/>
        </a:p>
      </dgm:t>
    </dgm:pt>
    <dgm:pt modelId="{8547E3A5-EF11-4AAC-B2AC-F7736545CD0F}" type="sibTrans" cxnId="{132A6776-1BBB-41A7-9CEE-CEDF73CA4694}">
      <dgm:prSet/>
      <dgm:spPr/>
      <dgm:t>
        <a:bodyPr/>
        <a:lstStyle/>
        <a:p>
          <a:endParaRPr lang="en-US"/>
        </a:p>
      </dgm:t>
    </dgm:pt>
    <dgm:pt modelId="{F6EDBE1B-6FE3-40C2-BEA4-32124F4F097C}">
      <dgm:prSet/>
      <dgm:spPr/>
      <dgm:t>
        <a:bodyPr/>
        <a:lstStyle/>
        <a:p>
          <a:r>
            <a:rPr lang="en-US"/>
            <a:t>Financial sophistication of cybercriminals.</a:t>
          </a:r>
        </a:p>
      </dgm:t>
    </dgm:pt>
    <dgm:pt modelId="{2DEEBDBC-F2FE-44CE-8637-00BA166E43A8}" type="parTrans" cxnId="{32389021-CD96-46B0-834F-FFB2BB4B0B27}">
      <dgm:prSet/>
      <dgm:spPr/>
      <dgm:t>
        <a:bodyPr/>
        <a:lstStyle/>
        <a:p>
          <a:endParaRPr lang="en-US"/>
        </a:p>
      </dgm:t>
    </dgm:pt>
    <dgm:pt modelId="{58AEC0E4-C7CE-4C9A-8C78-4ECD8898134E}" type="sibTrans" cxnId="{32389021-CD96-46B0-834F-FFB2BB4B0B27}">
      <dgm:prSet/>
      <dgm:spPr/>
      <dgm:t>
        <a:bodyPr/>
        <a:lstStyle/>
        <a:p>
          <a:endParaRPr lang="en-US"/>
        </a:p>
      </dgm:t>
    </dgm:pt>
    <dgm:pt modelId="{7CFE6F1B-3310-4500-8C32-3FFE32AAF7BB}" type="pres">
      <dgm:prSet presAssocID="{3D6169CB-1809-4120-ACD7-4DEBCDB7EAC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D55989-B8B1-4A00-B099-2CCD74AD3258}" type="pres">
      <dgm:prSet presAssocID="{15C214BB-54A9-476B-9A7C-59983EBED410}" presName="compNode" presStyleCnt="0"/>
      <dgm:spPr/>
    </dgm:pt>
    <dgm:pt modelId="{969FF92C-250A-4AB6-BC44-EED463FAAF95}" type="pres">
      <dgm:prSet presAssocID="{15C214BB-54A9-476B-9A7C-59983EBED4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0133547-4183-4C96-B926-3E642B038460}" type="pres">
      <dgm:prSet presAssocID="{15C214BB-54A9-476B-9A7C-59983EBED410}" presName="spaceRect" presStyleCnt="0"/>
      <dgm:spPr/>
    </dgm:pt>
    <dgm:pt modelId="{5EBCFA9C-2827-41C5-990E-A7AD7F53E0A7}" type="pres">
      <dgm:prSet presAssocID="{15C214BB-54A9-476B-9A7C-59983EBED41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542B4B-BC77-4BA9-9408-FD62968F3F95}" type="pres">
      <dgm:prSet presAssocID="{5FC2964F-59B0-4D93-92F1-08B610046244}" presName="sibTrans" presStyleCnt="0"/>
      <dgm:spPr/>
    </dgm:pt>
    <dgm:pt modelId="{43B5624E-BC87-4BBB-8092-1382B4B5D484}" type="pres">
      <dgm:prSet presAssocID="{1C5E837B-E9E2-4646-8829-88B2A32CB20F}" presName="compNode" presStyleCnt="0"/>
      <dgm:spPr/>
    </dgm:pt>
    <dgm:pt modelId="{597A273F-03DE-4C7C-9394-A8CF0A399901}" type="pres">
      <dgm:prSet presAssocID="{1C5E837B-E9E2-4646-8829-88B2A32CB2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1062948-9B46-4E4E-A203-B3A34C5D252D}" type="pres">
      <dgm:prSet presAssocID="{1C5E837B-E9E2-4646-8829-88B2A32CB20F}" presName="spaceRect" presStyleCnt="0"/>
      <dgm:spPr/>
    </dgm:pt>
    <dgm:pt modelId="{48883F0F-0A8A-462F-B2FF-C95521AB8C29}" type="pres">
      <dgm:prSet presAssocID="{1C5E837B-E9E2-4646-8829-88B2A32CB20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73BBBC1-ACCE-4488-9906-BEA3C234F94E}" type="pres">
      <dgm:prSet presAssocID="{8547E3A5-EF11-4AAC-B2AC-F7736545CD0F}" presName="sibTrans" presStyleCnt="0"/>
      <dgm:spPr/>
    </dgm:pt>
    <dgm:pt modelId="{B079E69A-42F4-4EF3-B575-9E3E27AEA8E2}" type="pres">
      <dgm:prSet presAssocID="{F6EDBE1B-6FE3-40C2-BEA4-32124F4F097C}" presName="compNode" presStyleCnt="0"/>
      <dgm:spPr/>
    </dgm:pt>
    <dgm:pt modelId="{C156898E-8C1D-41C0-B21F-2AC648AF0420}" type="pres">
      <dgm:prSet presAssocID="{F6EDBE1B-6FE3-40C2-BEA4-32124F4F09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60B6791-513B-4AC5-82C4-574BA92005EC}" type="pres">
      <dgm:prSet presAssocID="{F6EDBE1B-6FE3-40C2-BEA4-32124F4F097C}" presName="spaceRect" presStyleCnt="0"/>
      <dgm:spPr/>
    </dgm:pt>
    <dgm:pt modelId="{9C7EC5F8-A898-4FF9-B9D8-C74950B595F6}" type="pres">
      <dgm:prSet presAssocID="{F6EDBE1B-6FE3-40C2-BEA4-32124F4F097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647E8-2D63-4433-B045-12392F176BBB}" srcId="{3D6169CB-1809-4120-ACD7-4DEBCDB7EAC0}" destId="{15C214BB-54A9-476B-9A7C-59983EBED410}" srcOrd="0" destOrd="0" parTransId="{CAFFF9E5-EC1F-4E50-816E-87B34757EB7A}" sibTransId="{5FC2964F-59B0-4D93-92F1-08B610046244}"/>
    <dgm:cxn modelId="{132A6776-1BBB-41A7-9CEE-CEDF73CA4694}" srcId="{3D6169CB-1809-4120-ACD7-4DEBCDB7EAC0}" destId="{1C5E837B-E9E2-4646-8829-88B2A32CB20F}" srcOrd="1" destOrd="0" parTransId="{5D985124-4ED0-4EFD-8704-F4F52BA423F8}" sibTransId="{8547E3A5-EF11-4AAC-B2AC-F7736545CD0F}"/>
    <dgm:cxn modelId="{B2E35084-3968-41F9-8DB7-4FC9251C6AE7}" type="presOf" srcId="{1C5E837B-E9E2-4646-8829-88B2A32CB20F}" destId="{48883F0F-0A8A-462F-B2FF-C95521AB8C29}" srcOrd="0" destOrd="0" presId="urn:microsoft.com/office/officeart/2018/2/layout/IconLabelList"/>
    <dgm:cxn modelId="{D753C1CD-7660-46C3-AE62-3F46F0D778A9}" type="presOf" srcId="{15C214BB-54A9-476B-9A7C-59983EBED410}" destId="{5EBCFA9C-2827-41C5-990E-A7AD7F53E0A7}" srcOrd="0" destOrd="0" presId="urn:microsoft.com/office/officeart/2018/2/layout/IconLabelList"/>
    <dgm:cxn modelId="{66712FDF-B087-4742-9527-0150E62D52F6}" type="presOf" srcId="{3D6169CB-1809-4120-ACD7-4DEBCDB7EAC0}" destId="{7CFE6F1B-3310-4500-8C32-3FFE32AAF7BB}" srcOrd="0" destOrd="0" presId="urn:microsoft.com/office/officeart/2018/2/layout/IconLabelList"/>
    <dgm:cxn modelId="{1863E59E-116E-41C3-9FA1-590C3A77869C}" type="presOf" srcId="{F6EDBE1B-6FE3-40C2-BEA4-32124F4F097C}" destId="{9C7EC5F8-A898-4FF9-B9D8-C74950B595F6}" srcOrd="0" destOrd="0" presId="urn:microsoft.com/office/officeart/2018/2/layout/IconLabelList"/>
    <dgm:cxn modelId="{32389021-CD96-46B0-834F-FFB2BB4B0B27}" srcId="{3D6169CB-1809-4120-ACD7-4DEBCDB7EAC0}" destId="{F6EDBE1B-6FE3-40C2-BEA4-32124F4F097C}" srcOrd="2" destOrd="0" parTransId="{2DEEBDBC-F2FE-44CE-8637-00BA166E43A8}" sibTransId="{58AEC0E4-C7CE-4C9A-8C78-4ECD8898134E}"/>
    <dgm:cxn modelId="{4BB2DA69-9638-4FBE-B388-F6B6AFE27D95}" type="presParOf" srcId="{7CFE6F1B-3310-4500-8C32-3FFE32AAF7BB}" destId="{5CD55989-B8B1-4A00-B099-2CCD74AD3258}" srcOrd="0" destOrd="0" presId="urn:microsoft.com/office/officeart/2018/2/layout/IconLabelList"/>
    <dgm:cxn modelId="{06E7E011-3A00-4D2D-8942-1C5EFBD04951}" type="presParOf" srcId="{5CD55989-B8B1-4A00-B099-2CCD74AD3258}" destId="{969FF92C-250A-4AB6-BC44-EED463FAAF95}" srcOrd="0" destOrd="0" presId="urn:microsoft.com/office/officeart/2018/2/layout/IconLabelList"/>
    <dgm:cxn modelId="{E4B00698-264F-445B-883A-DD5F1D0C0D69}" type="presParOf" srcId="{5CD55989-B8B1-4A00-B099-2CCD74AD3258}" destId="{60133547-4183-4C96-B926-3E642B038460}" srcOrd="1" destOrd="0" presId="urn:microsoft.com/office/officeart/2018/2/layout/IconLabelList"/>
    <dgm:cxn modelId="{1D12EE8F-7C2B-4A79-AE3B-7CCA0AF734C2}" type="presParOf" srcId="{5CD55989-B8B1-4A00-B099-2CCD74AD3258}" destId="{5EBCFA9C-2827-41C5-990E-A7AD7F53E0A7}" srcOrd="2" destOrd="0" presId="urn:microsoft.com/office/officeart/2018/2/layout/IconLabelList"/>
    <dgm:cxn modelId="{38464A42-7679-4F92-B55E-D6D8C7C97775}" type="presParOf" srcId="{7CFE6F1B-3310-4500-8C32-3FFE32AAF7BB}" destId="{BB542B4B-BC77-4BA9-9408-FD62968F3F95}" srcOrd="1" destOrd="0" presId="urn:microsoft.com/office/officeart/2018/2/layout/IconLabelList"/>
    <dgm:cxn modelId="{D2B8E177-5752-47D4-8704-294132C51662}" type="presParOf" srcId="{7CFE6F1B-3310-4500-8C32-3FFE32AAF7BB}" destId="{43B5624E-BC87-4BBB-8092-1382B4B5D484}" srcOrd="2" destOrd="0" presId="urn:microsoft.com/office/officeart/2018/2/layout/IconLabelList"/>
    <dgm:cxn modelId="{623E2E66-BD55-40C8-99D0-51881B82984B}" type="presParOf" srcId="{43B5624E-BC87-4BBB-8092-1382B4B5D484}" destId="{597A273F-03DE-4C7C-9394-A8CF0A399901}" srcOrd="0" destOrd="0" presId="urn:microsoft.com/office/officeart/2018/2/layout/IconLabelList"/>
    <dgm:cxn modelId="{605B108C-2610-4106-991A-DA31E5497516}" type="presParOf" srcId="{43B5624E-BC87-4BBB-8092-1382B4B5D484}" destId="{51062948-9B46-4E4E-A203-B3A34C5D252D}" srcOrd="1" destOrd="0" presId="urn:microsoft.com/office/officeart/2018/2/layout/IconLabelList"/>
    <dgm:cxn modelId="{52526F84-809E-426A-AD07-914E99765DA4}" type="presParOf" srcId="{43B5624E-BC87-4BBB-8092-1382B4B5D484}" destId="{48883F0F-0A8A-462F-B2FF-C95521AB8C29}" srcOrd="2" destOrd="0" presId="urn:microsoft.com/office/officeart/2018/2/layout/IconLabelList"/>
    <dgm:cxn modelId="{ED43DB46-26DB-45CB-9282-112F820273B1}" type="presParOf" srcId="{7CFE6F1B-3310-4500-8C32-3FFE32AAF7BB}" destId="{373BBBC1-ACCE-4488-9906-BEA3C234F94E}" srcOrd="3" destOrd="0" presId="urn:microsoft.com/office/officeart/2018/2/layout/IconLabelList"/>
    <dgm:cxn modelId="{8B64AD6A-7484-46F7-AD02-DA5BC2373B10}" type="presParOf" srcId="{7CFE6F1B-3310-4500-8C32-3FFE32AAF7BB}" destId="{B079E69A-42F4-4EF3-B575-9E3E27AEA8E2}" srcOrd="4" destOrd="0" presId="urn:microsoft.com/office/officeart/2018/2/layout/IconLabelList"/>
    <dgm:cxn modelId="{45363087-18B2-4635-84E6-B9B858265204}" type="presParOf" srcId="{B079E69A-42F4-4EF3-B575-9E3E27AEA8E2}" destId="{C156898E-8C1D-41C0-B21F-2AC648AF0420}" srcOrd="0" destOrd="0" presId="urn:microsoft.com/office/officeart/2018/2/layout/IconLabelList"/>
    <dgm:cxn modelId="{50CA0967-4F42-49CD-BC1B-8307DFBD0CBB}" type="presParOf" srcId="{B079E69A-42F4-4EF3-B575-9E3E27AEA8E2}" destId="{660B6791-513B-4AC5-82C4-574BA92005EC}" srcOrd="1" destOrd="0" presId="urn:microsoft.com/office/officeart/2018/2/layout/IconLabelList"/>
    <dgm:cxn modelId="{8857F0A8-0233-46E9-85E6-4EFBD859D744}" type="presParOf" srcId="{B079E69A-42F4-4EF3-B575-9E3E27AEA8E2}" destId="{9C7EC5F8-A898-4FF9-B9D8-C74950B595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12EEC-69FB-4773-A7B0-3DF9AE2E5F5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4C98B4-5E16-41C4-9C66-1BA86E00FE0D}">
      <dgm:prSet/>
      <dgm:spPr/>
      <dgm:t>
        <a:bodyPr/>
        <a:lstStyle/>
        <a:p>
          <a:r>
            <a:rPr lang="en-US"/>
            <a:t>Fundamental Concepts: Confidentiality, Integrity, Availability (CIA).</a:t>
          </a:r>
        </a:p>
      </dgm:t>
    </dgm:pt>
    <dgm:pt modelId="{F000DFEF-FF0D-48F5-A6FB-B357F433DF77}" type="parTrans" cxnId="{971D7DEB-B71E-426D-8838-4AE2552CC9EC}">
      <dgm:prSet/>
      <dgm:spPr/>
      <dgm:t>
        <a:bodyPr/>
        <a:lstStyle/>
        <a:p>
          <a:endParaRPr lang="en-US"/>
        </a:p>
      </dgm:t>
    </dgm:pt>
    <dgm:pt modelId="{8D7F8F23-5F18-4732-BEDD-70634EF5DEFD}" type="sibTrans" cxnId="{971D7DEB-B71E-426D-8838-4AE2552CC9EC}">
      <dgm:prSet/>
      <dgm:spPr/>
      <dgm:t>
        <a:bodyPr/>
        <a:lstStyle/>
        <a:p>
          <a:endParaRPr lang="en-US"/>
        </a:p>
      </dgm:t>
    </dgm:pt>
    <dgm:pt modelId="{C9212F03-629D-4D86-8A6D-03BD3732FA67}">
      <dgm:prSet/>
      <dgm:spPr/>
      <dgm:t>
        <a:bodyPr/>
        <a:lstStyle/>
        <a:p>
          <a:r>
            <a:rPr lang="en-US"/>
            <a:t>Protection goals against cyber attacks.</a:t>
          </a:r>
        </a:p>
      </dgm:t>
    </dgm:pt>
    <dgm:pt modelId="{E9283872-783A-4BF2-93DC-43D4D8ECFACD}" type="parTrans" cxnId="{730675CC-9597-45D2-8064-DA864FCCD7C3}">
      <dgm:prSet/>
      <dgm:spPr/>
      <dgm:t>
        <a:bodyPr/>
        <a:lstStyle/>
        <a:p>
          <a:endParaRPr lang="en-US"/>
        </a:p>
      </dgm:t>
    </dgm:pt>
    <dgm:pt modelId="{FB337A03-0ECA-4594-B869-2ABD926F1471}" type="sibTrans" cxnId="{730675CC-9597-45D2-8064-DA864FCCD7C3}">
      <dgm:prSet/>
      <dgm:spPr/>
      <dgm:t>
        <a:bodyPr/>
        <a:lstStyle/>
        <a:p>
          <a:endParaRPr lang="en-US"/>
        </a:p>
      </dgm:t>
    </dgm:pt>
    <dgm:pt modelId="{F5095500-7E47-4135-BADB-6F6556148D1D}" type="pres">
      <dgm:prSet presAssocID="{AC912EEC-69FB-4773-A7B0-3DF9AE2E5F5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08227D-D063-4125-A64E-F03D1A8B0348}" type="pres">
      <dgm:prSet presAssocID="{D04C98B4-5E16-41C4-9C66-1BA86E00FE0D}" presName="thickLine" presStyleLbl="alignNode1" presStyleIdx="0" presStyleCnt="2"/>
      <dgm:spPr/>
    </dgm:pt>
    <dgm:pt modelId="{FE0EC8DB-05B0-4D74-8653-77DED1DF6884}" type="pres">
      <dgm:prSet presAssocID="{D04C98B4-5E16-41C4-9C66-1BA86E00FE0D}" presName="horz1" presStyleCnt="0"/>
      <dgm:spPr/>
    </dgm:pt>
    <dgm:pt modelId="{9A93D8E1-6958-46D8-8177-6B7C5E82869D}" type="pres">
      <dgm:prSet presAssocID="{D04C98B4-5E16-41C4-9C66-1BA86E00FE0D}" presName="tx1" presStyleLbl="revTx" presStyleIdx="0" presStyleCnt="2"/>
      <dgm:spPr/>
      <dgm:t>
        <a:bodyPr/>
        <a:lstStyle/>
        <a:p>
          <a:endParaRPr lang="en-US"/>
        </a:p>
      </dgm:t>
    </dgm:pt>
    <dgm:pt modelId="{07EFBCB8-83B7-4A26-9818-E0ED76D9C46D}" type="pres">
      <dgm:prSet presAssocID="{D04C98B4-5E16-41C4-9C66-1BA86E00FE0D}" presName="vert1" presStyleCnt="0"/>
      <dgm:spPr/>
    </dgm:pt>
    <dgm:pt modelId="{10D31028-2E05-4051-8B42-C3A99F1EE727}" type="pres">
      <dgm:prSet presAssocID="{C9212F03-629D-4D86-8A6D-03BD3732FA67}" presName="thickLine" presStyleLbl="alignNode1" presStyleIdx="1" presStyleCnt="2"/>
      <dgm:spPr/>
    </dgm:pt>
    <dgm:pt modelId="{2AC5A9A6-DAED-4C63-A7E2-DFB4F3C68B85}" type="pres">
      <dgm:prSet presAssocID="{C9212F03-629D-4D86-8A6D-03BD3732FA67}" presName="horz1" presStyleCnt="0"/>
      <dgm:spPr/>
    </dgm:pt>
    <dgm:pt modelId="{3D1A7950-CFE8-4DDE-9F31-48F70586C94D}" type="pres">
      <dgm:prSet presAssocID="{C9212F03-629D-4D86-8A6D-03BD3732FA67}" presName="tx1" presStyleLbl="revTx" presStyleIdx="1" presStyleCnt="2"/>
      <dgm:spPr/>
      <dgm:t>
        <a:bodyPr/>
        <a:lstStyle/>
        <a:p>
          <a:endParaRPr lang="en-US"/>
        </a:p>
      </dgm:t>
    </dgm:pt>
    <dgm:pt modelId="{C317EF27-FF6E-49F0-82B2-ABAD8DF2D102}" type="pres">
      <dgm:prSet presAssocID="{C9212F03-629D-4D86-8A6D-03BD3732FA67}" presName="vert1" presStyleCnt="0"/>
      <dgm:spPr/>
    </dgm:pt>
  </dgm:ptLst>
  <dgm:cxnLst>
    <dgm:cxn modelId="{DD1196A8-5A11-4D67-AE44-D26358527BA8}" type="presOf" srcId="{C9212F03-629D-4D86-8A6D-03BD3732FA67}" destId="{3D1A7950-CFE8-4DDE-9F31-48F70586C94D}" srcOrd="0" destOrd="0" presId="urn:microsoft.com/office/officeart/2008/layout/LinedList"/>
    <dgm:cxn modelId="{FC70ADA6-9966-4778-A633-8F37A09630C7}" type="presOf" srcId="{AC912EEC-69FB-4773-A7B0-3DF9AE2E5F5C}" destId="{F5095500-7E47-4135-BADB-6F6556148D1D}" srcOrd="0" destOrd="0" presId="urn:microsoft.com/office/officeart/2008/layout/LinedList"/>
    <dgm:cxn modelId="{730675CC-9597-45D2-8064-DA864FCCD7C3}" srcId="{AC912EEC-69FB-4773-A7B0-3DF9AE2E5F5C}" destId="{C9212F03-629D-4D86-8A6D-03BD3732FA67}" srcOrd="1" destOrd="0" parTransId="{E9283872-783A-4BF2-93DC-43D4D8ECFACD}" sibTransId="{FB337A03-0ECA-4594-B869-2ABD926F1471}"/>
    <dgm:cxn modelId="{266DB3F3-E2E9-4BAD-BB5A-E261F237A0A6}" type="presOf" srcId="{D04C98B4-5E16-41C4-9C66-1BA86E00FE0D}" destId="{9A93D8E1-6958-46D8-8177-6B7C5E82869D}" srcOrd="0" destOrd="0" presId="urn:microsoft.com/office/officeart/2008/layout/LinedList"/>
    <dgm:cxn modelId="{971D7DEB-B71E-426D-8838-4AE2552CC9EC}" srcId="{AC912EEC-69FB-4773-A7B0-3DF9AE2E5F5C}" destId="{D04C98B4-5E16-41C4-9C66-1BA86E00FE0D}" srcOrd="0" destOrd="0" parTransId="{F000DFEF-FF0D-48F5-A6FB-B357F433DF77}" sibTransId="{8D7F8F23-5F18-4732-BEDD-70634EF5DEFD}"/>
    <dgm:cxn modelId="{CC51C892-C93D-4D65-8F49-8455FD3FC778}" type="presParOf" srcId="{F5095500-7E47-4135-BADB-6F6556148D1D}" destId="{BC08227D-D063-4125-A64E-F03D1A8B0348}" srcOrd="0" destOrd="0" presId="urn:microsoft.com/office/officeart/2008/layout/LinedList"/>
    <dgm:cxn modelId="{432EA2BF-B600-4535-A573-845045B7CD2D}" type="presParOf" srcId="{F5095500-7E47-4135-BADB-6F6556148D1D}" destId="{FE0EC8DB-05B0-4D74-8653-77DED1DF6884}" srcOrd="1" destOrd="0" presId="urn:microsoft.com/office/officeart/2008/layout/LinedList"/>
    <dgm:cxn modelId="{F75E8B7B-7E24-4872-8AE2-050933BD76A9}" type="presParOf" srcId="{FE0EC8DB-05B0-4D74-8653-77DED1DF6884}" destId="{9A93D8E1-6958-46D8-8177-6B7C5E82869D}" srcOrd="0" destOrd="0" presId="urn:microsoft.com/office/officeart/2008/layout/LinedList"/>
    <dgm:cxn modelId="{FE1B646A-83C4-4A63-BA22-1D351E1E0315}" type="presParOf" srcId="{FE0EC8DB-05B0-4D74-8653-77DED1DF6884}" destId="{07EFBCB8-83B7-4A26-9818-E0ED76D9C46D}" srcOrd="1" destOrd="0" presId="urn:microsoft.com/office/officeart/2008/layout/LinedList"/>
    <dgm:cxn modelId="{8E23AE29-98AF-4C85-A9AF-B3DD787CD3B3}" type="presParOf" srcId="{F5095500-7E47-4135-BADB-6F6556148D1D}" destId="{10D31028-2E05-4051-8B42-C3A99F1EE727}" srcOrd="2" destOrd="0" presId="urn:microsoft.com/office/officeart/2008/layout/LinedList"/>
    <dgm:cxn modelId="{69E69D11-52A9-46B7-949E-82825BBEA90C}" type="presParOf" srcId="{F5095500-7E47-4135-BADB-6F6556148D1D}" destId="{2AC5A9A6-DAED-4C63-A7E2-DFB4F3C68B85}" srcOrd="3" destOrd="0" presId="urn:microsoft.com/office/officeart/2008/layout/LinedList"/>
    <dgm:cxn modelId="{182BEBD1-3291-486B-9148-6FDD6BE89897}" type="presParOf" srcId="{2AC5A9A6-DAED-4C63-A7E2-DFB4F3C68B85}" destId="{3D1A7950-CFE8-4DDE-9F31-48F70586C94D}" srcOrd="0" destOrd="0" presId="urn:microsoft.com/office/officeart/2008/layout/LinedList"/>
    <dgm:cxn modelId="{C846C329-18EB-44FE-8E9C-2FD25BF9C1C3}" type="presParOf" srcId="{2AC5A9A6-DAED-4C63-A7E2-DFB4F3C68B85}" destId="{C317EF27-FF6E-49F0-82B2-ABAD8DF2D10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6F3C3C-6AAD-4958-B64D-AAAB66859F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6723A-0D5F-43F8-B8D6-27253E684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 of an attack in computer security.</a:t>
          </a:r>
        </a:p>
      </dgm:t>
    </dgm:pt>
    <dgm:pt modelId="{D77B9F75-83E0-460E-9682-168E0ADAC82C}" type="parTrans" cxnId="{63496846-B9F2-4E58-82D1-B74981430976}">
      <dgm:prSet/>
      <dgm:spPr/>
      <dgm:t>
        <a:bodyPr/>
        <a:lstStyle/>
        <a:p>
          <a:endParaRPr lang="en-US"/>
        </a:p>
      </dgm:t>
    </dgm:pt>
    <dgm:pt modelId="{BF21FA3A-35A6-4268-82BB-5EC167CF5EDB}" type="sibTrans" cxnId="{63496846-B9F2-4E58-82D1-B74981430976}">
      <dgm:prSet/>
      <dgm:spPr/>
      <dgm:t>
        <a:bodyPr/>
        <a:lstStyle/>
        <a:p>
          <a:endParaRPr lang="en-US"/>
        </a:p>
      </dgm:t>
    </dgm:pt>
    <dgm:pt modelId="{657DD5AF-6635-4475-82AD-1F1B4991A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Defensive goals to protect against attacks.</a:t>
          </a:r>
        </a:p>
      </dgm:t>
    </dgm:pt>
    <dgm:pt modelId="{152176F9-FC61-4C09-AB0B-E7CAC529BF78}" type="parTrans" cxnId="{A4B1E5DE-1ABA-4F1F-90B3-88DD5466EABA}">
      <dgm:prSet/>
      <dgm:spPr/>
      <dgm:t>
        <a:bodyPr/>
        <a:lstStyle/>
        <a:p>
          <a:endParaRPr lang="en-US"/>
        </a:p>
      </dgm:t>
    </dgm:pt>
    <dgm:pt modelId="{A8F6B884-A561-4162-8EC9-34E3470EA95F}" type="sibTrans" cxnId="{A4B1E5DE-1ABA-4F1F-90B3-88DD5466EABA}">
      <dgm:prSet/>
      <dgm:spPr/>
      <dgm:t>
        <a:bodyPr/>
        <a:lstStyle/>
        <a:p>
          <a:endParaRPr lang="en-US"/>
        </a:p>
      </dgm:t>
    </dgm:pt>
    <dgm:pt modelId="{25295A1B-AE46-4A29-99AB-0E1272984035}" type="pres">
      <dgm:prSet presAssocID="{0E6F3C3C-6AAD-4958-B64D-AAAB66859F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0A329-CFE0-43BC-8882-CBDBD51FBEF2}" type="pres">
      <dgm:prSet presAssocID="{2186723A-0D5F-43F8-B8D6-27253E684E61}" presName="compNode" presStyleCnt="0"/>
      <dgm:spPr/>
    </dgm:pt>
    <dgm:pt modelId="{A07DBBFF-C8DF-4FD2-A9A6-219562DB30E9}" type="pres">
      <dgm:prSet presAssocID="{2186723A-0D5F-43F8-B8D6-27253E684E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A51C96B-A591-4EB1-9FA2-50E266E2B87B}" type="pres">
      <dgm:prSet presAssocID="{2186723A-0D5F-43F8-B8D6-27253E684E61}" presName="spaceRect" presStyleCnt="0"/>
      <dgm:spPr/>
    </dgm:pt>
    <dgm:pt modelId="{0EA49A14-481A-440C-B2EB-00CBB0DB8581}" type="pres">
      <dgm:prSet presAssocID="{2186723A-0D5F-43F8-B8D6-27253E684E61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C74D9AF-2B6F-4A84-B36D-5279EBCC8029}" type="pres">
      <dgm:prSet presAssocID="{BF21FA3A-35A6-4268-82BB-5EC167CF5EDB}" presName="sibTrans" presStyleCnt="0"/>
      <dgm:spPr/>
    </dgm:pt>
    <dgm:pt modelId="{327C6BAF-F74F-4864-9287-26CF22A25DC0}" type="pres">
      <dgm:prSet presAssocID="{657DD5AF-6635-4475-82AD-1F1B4991A7CA}" presName="compNode" presStyleCnt="0"/>
      <dgm:spPr/>
    </dgm:pt>
    <dgm:pt modelId="{9EFACC5E-F71D-4A44-B813-0AEAE8447B5B}" type="pres">
      <dgm:prSet presAssocID="{657DD5AF-6635-4475-82AD-1F1B4991A7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10879FBC-FE8B-4414-84BF-148374904E1B}" type="pres">
      <dgm:prSet presAssocID="{657DD5AF-6635-4475-82AD-1F1B4991A7CA}" presName="spaceRect" presStyleCnt="0"/>
      <dgm:spPr/>
    </dgm:pt>
    <dgm:pt modelId="{B5B9A12F-D4A0-4EBB-BDEB-43EBF0612D2E}" type="pres">
      <dgm:prSet presAssocID="{657DD5AF-6635-4475-82AD-1F1B4991A7CA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0BF58-B518-4B22-930B-A6720326EDCD}" type="presOf" srcId="{657DD5AF-6635-4475-82AD-1F1B4991A7CA}" destId="{B5B9A12F-D4A0-4EBB-BDEB-43EBF0612D2E}" srcOrd="0" destOrd="0" presId="urn:microsoft.com/office/officeart/2018/2/layout/IconLabelList"/>
    <dgm:cxn modelId="{71FD59C7-7965-4661-81C2-4FA22107B8F0}" type="presOf" srcId="{0E6F3C3C-6AAD-4958-B64D-AAAB66859F6B}" destId="{25295A1B-AE46-4A29-99AB-0E1272984035}" srcOrd="0" destOrd="0" presId="urn:microsoft.com/office/officeart/2018/2/layout/IconLabelList"/>
    <dgm:cxn modelId="{63496846-B9F2-4E58-82D1-B74981430976}" srcId="{0E6F3C3C-6AAD-4958-B64D-AAAB66859F6B}" destId="{2186723A-0D5F-43F8-B8D6-27253E684E61}" srcOrd="0" destOrd="0" parTransId="{D77B9F75-83E0-460E-9682-168E0ADAC82C}" sibTransId="{BF21FA3A-35A6-4268-82BB-5EC167CF5EDB}"/>
    <dgm:cxn modelId="{A4B1E5DE-1ABA-4F1F-90B3-88DD5466EABA}" srcId="{0E6F3C3C-6AAD-4958-B64D-AAAB66859F6B}" destId="{657DD5AF-6635-4475-82AD-1F1B4991A7CA}" srcOrd="1" destOrd="0" parTransId="{152176F9-FC61-4C09-AB0B-E7CAC529BF78}" sibTransId="{A8F6B884-A561-4162-8EC9-34E3470EA95F}"/>
    <dgm:cxn modelId="{7F243C2F-604F-40A7-9260-373534BF6F4F}" type="presOf" srcId="{2186723A-0D5F-43F8-B8D6-27253E684E61}" destId="{0EA49A14-481A-440C-B2EB-00CBB0DB8581}" srcOrd="0" destOrd="0" presId="urn:microsoft.com/office/officeart/2018/2/layout/IconLabelList"/>
    <dgm:cxn modelId="{DDE5832A-20DC-4A4E-8148-69826425F8C0}" type="presParOf" srcId="{25295A1B-AE46-4A29-99AB-0E1272984035}" destId="{6EC0A329-CFE0-43BC-8882-CBDBD51FBEF2}" srcOrd="0" destOrd="0" presId="urn:microsoft.com/office/officeart/2018/2/layout/IconLabelList"/>
    <dgm:cxn modelId="{F7CEF906-6806-4B7D-8933-91476C3EF471}" type="presParOf" srcId="{6EC0A329-CFE0-43BC-8882-CBDBD51FBEF2}" destId="{A07DBBFF-C8DF-4FD2-A9A6-219562DB30E9}" srcOrd="0" destOrd="0" presId="urn:microsoft.com/office/officeart/2018/2/layout/IconLabelList"/>
    <dgm:cxn modelId="{61641F2D-0541-4E62-871A-D2D775542404}" type="presParOf" srcId="{6EC0A329-CFE0-43BC-8882-CBDBD51FBEF2}" destId="{7A51C96B-A591-4EB1-9FA2-50E266E2B87B}" srcOrd="1" destOrd="0" presId="urn:microsoft.com/office/officeart/2018/2/layout/IconLabelList"/>
    <dgm:cxn modelId="{F2D7E0BB-93F2-41B2-9B61-DE4DF4FA0396}" type="presParOf" srcId="{6EC0A329-CFE0-43BC-8882-CBDBD51FBEF2}" destId="{0EA49A14-481A-440C-B2EB-00CBB0DB8581}" srcOrd="2" destOrd="0" presId="urn:microsoft.com/office/officeart/2018/2/layout/IconLabelList"/>
    <dgm:cxn modelId="{C370C787-1386-4FB9-BD55-A5BE0A54C7E4}" type="presParOf" srcId="{25295A1B-AE46-4A29-99AB-0E1272984035}" destId="{8C74D9AF-2B6F-4A84-B36D-5279EBCC8029}" srcOrd="1" destOrd="0" presId="urn:microsoft.com/office/officeart/2018/2/layout/IconLabelList"/>
    <dgm:cxn modelId="{5371C9C4-E6C3-45C9-9FCF-6363221C33C9}" type="presParOf" srcId="{25295A1B-AE46-4A29-99AB-0E1272984035}" destId="{327C6BAF-F74F-4864-9287-26CF22A25DC0}" srcOrd="2" destOrd="0" presId="urn:microsoft.com/office/officeart/2018/2/layout/IconLabelList"/>
    <dgm:cxn modelId="{36706208-4206-49E1-92BA-F5546474FF49}" type="presParOf" srcId="{327C6BAF-F74F-4864-9287-26CF22A25DC0}" destId="{9EFACC5E-F71D-4A44-B813-0AEAE8447B5B}" srcOrd="0" destOrd="0" presId="urn:microsoft.com/office/officeart/2018/2/layout/IconLabelList"/>
    <dgm:cxn modelId="{6B598E13-D288-42AD-8EF2-0FDC697E3F52}" type="presParOf" srcId="{327C6BAF-F74F-4864-9287-26CF22A25DC0}" destId="{10879FBC-FE8B-4414-84BF-148374904E1B}" srcOrd="1" destOrd="0" presId="urn:microsoft.com/office/officeart/2018/2/layout/IconLabelList"/>
    <dgm:cxn modelId="{2037B92F-849A-4718-A492-F2B562EBFE61}" type="presParOf" srcId="{327C6BAF-F74F-4864-9287-26CF22A25DC0}" destId="{B5B9A12F-D4A0-4EBB-BDEB-43EBF0612D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88546D-FB04-4C63-A1B6-FFE9028987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BA20BC-254E-474D-9AF1-1EF282D57CE6}">
      <dgm:prSet/>
      <dgm:spPr/>
      <dgm:t>
        <a:bodyPr/>
        <a:lstStyle/>
        <a:p>
          <a:pPr>
            <a:defRPr cap="all"/>
          </a:pPr>
          <a:r>
            <a:rPr lang="en-US"/>
            <a:t>Weaknesses in infrastructure and protocols.</a:t>
          </a:r>
        </a:p>
      </dgm:t>
    </dgm:pt>
    <dgm:pt modelId="{A63833BB-7753-4AC5-A383-5700AAEECDC1}" type="parTrans" cxnId="{D1AF80D6-71D4-465D-98F1-94310537644F}">
      <dgm:prSet/>
      <dgm:spPr/>
      <dgm:t>
        <a:bodyPr/>
        <a:lstStyle/>
        <a:p>
          <a:endParaRPr lang="en-US"/>
        </a:p>
      </dgm:t>
    </dgm:pt>
    <dgm:pt modelId="{6B870DA5-35BF-4531-9937-F37C7C09CE6F}" type="sibTrans" cxnId="{D1AF80D6-71D4-465D-98F1-94310537644F}">
      <dgm:prSet/>
      <dgm:spPr/>
      <dgm:t>
        <a:bodyPr/>
        <a:lstStyle/>
        <a:p>
          <a:endParaRPr lang="en-US"/>
        </a:p>
      </dgm:t>
    </dgm:pt>
    <dgm:pt modelId="{507B131A-D9BA-47DB-A1EC-02D788E468EE}">
      <dgm:prSet/>
      <dgm:spPr/>
      <dgm:t>
        <a:bodyPr/>
        <a:lstStyle/>
        <a:p>
          <a:pPr>
            <a:defRPr cap="all"/>
          </a:pPr>
          <a:r>
            <a:rPr lang="en-US"/>
            <a:t>Design and implementation issues.</a:t>
          </a:r>
        </a:p>
      </dgm:t>
    </dgm:pt>
    <dgm:pt modelId="{57344375-7CE0-4211-8736-C36E8BF53341}" type="parTrans" cxnId="{72DFA8AD-2662-4B56-9840-31C4FCF60F2D}">
      <dgm:prSet/>
      <dgm:spPr/>
      <dgm:t>
        <a:bodyPr/>
        <a:lstStyle/>
        <a:p>
          <a:endParaRPr lang="en-US"/>
        </a:p>
      </dgm:t>
    </dgm:pt>
    <dgm:pt modelId="{5A242FFE-6C07-449C-9518-BBEAAA807CB8}" type="sibTrans" cxnId="{72DFA8AD-2662-4B56-9840-31C4FCF60F2D}">
      <dgm:prSet/>
      <dgm:spPr/>
      <dgm:t>
        <a:bodyPr/>
        <a:lstStyle/>
        <a:p>
          <a:endParaRPr lang="en-US"/>
        </a:p>
      </dgm:t>
    </dgm:pt>
    <dgm:pt modelId="{81530E54-358D-4359-80FF-5130A50E0E17}">
      <dgm:prSet/>
      <dgm:spPr/>
      <dgm:t>
        <a:bodyPr/>
        <a:lstStyle/>
        <a:p>
          <a:pPr>
            <a:defRPr cap="all"/>
          </a:pPr>
          <a:r>
            <a:rPr lang="en-US"/>
            <a:t>Vulnerabilities in software.</a:t>
          </a:r>
        </a:p>
      </dgm:t>
    </dgm:pt>
    <dgm:pt modelId="{130116F6-4014-48FB-8938-4FADD686FE4D}" type="parTrans" cxnId="{1826C138-69C1-4B1A-967A-19B0FFA1A2D5}">
      <dgm:prSet/>
      <dgm:spPr/>
      <dgm:t>
        <a:bodyPr/>
        <a:lstStyle/>
        <a:p>
          <a:endParaRPr lang="en-US"/>
        </a:p>
      </dgm:t>
    </dgm:pt>
    <dgm:pt modelId="{4B4392FC-9912-4802-A5AD-70036D3EA943}" type="sibTrans" cxnId="{1826C138-69C1-4B1A-967A-19B0FFA1A2D5}">
      <dgm:prSet/>
      <dgm:spPr/>
      <dgm:t>
        <a:bodyPr/>
        <a:lstStyle/>
        <a:p>
          <a:endParaRPr lang="en-US"/>
        </a:p>
      </dgm:t>
    </dgm:pt>
    <dgm:pt modelId="{62F1AF15-23A3-4261-B060-7CD89C1DF871}">
      <dgm:prSet/>
      <dgm:spPr/>
      <dgm:t>
        <a:bodyPr/>
        <a:lstStyle/>
        <a:p>
          <a:pPr>
            <a:defRPr cap="all"/>
          </a:pPr>
          <a:r>
            <a:rPr lang="en-US"/>
            <a:t>Hacker activities and social engineering.</a:t>
          </a:r>
        </a:p>
      </dgm:t>
    </dgm:pt>
    <dgm:pt modelId="{75BC1533-9D91-461E-B9AC-FA8D6588F36F}" type="parTrans" cxnId="{39E12FDF-8B01-4E81-BD72-A0999A840C1B}">
      <dgm:prSet/>
      <dgm:spPr/>
      <dgm:t>
        <a:bodyPr/>
        <a:lstStyle/>
        <a:p>
          <a:endParaRPr lang="en-US"/>
        </a:p>
      </dgm:t>
    </dgm:pt>
    <dgm:pt modelId="{237B0624-4EF5-4572-848C-21530FD31A2B}" type="sibTrans" cxnId="{39E12FDF-8B01-4E81-BD72-A0999A840C1B}">
      <dgm:prSet/>
      <dgm:spPr/>
      <dgm:t>
        <a:bodyPr/>
        <a:lstStyle/>
        <a:p>
          <a:endParaRPr lang="en-US"/>
        </a:p>
      </dgm:t>
    </dgm:pt>
    <dgm:pt modelId="{6612D149-7DD3-4CCF-A0A2-4756883C3D56}" type="pres">
      <dgm:prSet presAssocID="{C488546D-FB04-4C63-A1B6-FFE90289873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766CB3-C157-4DB5-859A-5D9A0BAD1B0A}" type="pres">
      <dgm:prSet presAssocID="{62BA20BC-254E-474D-9AF1-1EF282D57CE6}" presName="compNode" presStyleCnt="0"/>
      <dgm:spPr/>
    </dgm:pt>
    <dgm:pt modelId="{537F1BF7-E78F-40DD-A63A-297772A2A084}" type="pres">
      <dgm:prSet presAssocID="{62BA20BC-254E-474D-9AF1-1EF282D57CE6}" presName="iconBgRect" presStyleLbl="bgShp" presStyleIdx="0" presStyleCnt="4"/>
      <dgm:spPr/>
    </dgm:pt>
    <dgm:pt modelId="{FA5508EE-B088-4FB8-8CB4-2FE7EB05615C}" type="pres">
      <dgm:prSet presAssocID="{62BA20BC-254E-474D-9AF1-1EF282D57C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B1BB56-29EF-4BFE-BA98-2524F7C68EC1}" type="pres">
      <dgm:prSet presAssocID="{62BA20BC-254E-474D-9AF1-1EF282D57CE6}" presName="spaceRect" presStyleCnt="0"/>
      <dgm:spPr/>
    </dgm:pt>
    <dgm:pt modelId="{96D3B24E-436F-43E3-BB69-46D53F2086C8}" type="pres">
      <dgm:prSet presAssocID="{62BA20BC-254E-474D-9AF1-1EF282D57CE6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E6223B7-4B98-43B1-8708-F9BDAF0765BE}" type="pres">
      <dgm:prSet presAssocID="{6B870DA5-35BF-4531-9937-F37C7C09CE6F}" presName="sibTrans" presStyleCnt="0"/>
      <dgm:spPr/>
    </dgm:pt>
    <dgm:pt modelId="{4006206C-4747-4550-B395-70CF4978388C}" type="pres">
      <dgm:prSet presAssocID="{507B131A-D9BA-47DB-A1EC-02D788E468EE}" presName="compNode" presStyleCnt="0"/>
      <dgm:spPr/>
    </dgm:pt>
    <dgm:pt modelId="{6AACF57E-B925-4360-BD8D-34444DB00213}" type="pres">
      <dgm:prSet presAssocID="{507B131A-D9BA-47DB-A1EC-02D788E468EE}" presName="iconBgRect" presStyleLbl="bgShp" presStyleIdx="1" presStyleCnt="4"/>
      <dgm:spPr/>
    </dgm:pt>
    <dgm:pt modelId="{58675A89-9BB9-4541-8960-30482013D68A}" type="pres">
      <dgm:prSet presAssocID="{507B131A-D9BA-47DB-A1EC-02D788E468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D8937D3-B27C-4162-AC33-1EB1599FD537}" type="pres">
      <dgm:prSet presAssocID="{507B131A-D9BA-47DB-A1EC-02D788E468EE}" presName="spaceRect" presStyleCnt="0"/>
      <dgm:spPr/>
    </dgm:pt>
    <dgm:pt modelId="{21EFC9EB-2769-46D8-A0E2-0ADEA7628C9A}" type="pres">
      <dgm:prSet presAssocID="{507B131A-D9BA-47DB-A1EC-02D788E468EE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ADCDF50-31B1-49AC-BC6D-668B1142F7C4}" type="pres">
      <dgm:prSet presAssocID="{5A242FFE-6C07-449C-9518-BBEAAA807CB8}" presName="sibTrans" presStyleCnt="0"/>
      <dgm:spPr/>
    </dgm:pt>
    <dgm:pt modelId="{82C55B72-9571-46E2-A50E-5CC67EBCECE1}" type="pres">
      <dgm:prSet presAssocID="{81530E54-358D-4359-80FF-5130A50E0E17}" presName="compNode" presStyleCnt="0"/>
      <dgm:spPr/>
    </dgm:pt>
    <dgm:pt modelId="{C296E2E4-8255-4E85-A329-2324BA36E500}" type="pres">
      <dgm:prSet presAssocID="{81530E54-358D-4359-80FF-5130A50E0E17}" presName="iconBgRect" presStyleLbl="bgShp" presStyleIdx="2" presStyleCnt="4"/>
      <dgm:spPr/>
    </dgm:pt>
    <dgm:pt modelId="{19C71E5D-0651-4FFF-85E9-5B990690E0B3}" type="pres">
      <dgm:prSet presAssocID="{81530E54-358D-4359-80FF-5130A50E0E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AC3A261-6997-40EA-A439-5FDDD5D997DD}" type="pres">
      <dgm:prSet presAssocID="{81530E54-358D-4359-80FF-5130A50E0E17}" presName="spaceRect" presStyleCnt="0"/>
      <dgm:spPr/>
    </dgm:pt>
    <dgm:pt modelId="{E1237EC0-57E6-4FAC-95E3-79E97A727727}" type="pres">
      <dgm:prSet presAssocID="{81530E54-358D-4359-80FF-5130A50E0E17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569792D-ADDF-4BAD-ACBA-0523809654A4}" type="pres">
      <dgm:prSet presAssocID="{4B4392FC-9912-4802-A5AD-70036D3EA943}" presName="sibTrans" presStyleCnt="0"/>
      <dgm:spPr/>
    </dgm:pt>
    <dgm:pt modelId="{DCF319E9-0EEC-4A55-96BE-9AD3BA722FAD}" type="pres">
      <dgm:prSet presAssocID="{62F1AF15-23A3-4261-B060-7CD89C1DF871}" presName="compNode" presStyleCnt="0"/>
      <dgm:spPr/>
    </dgm:pt>
    <dgm:pt modelId="{53D9F82B-2E35-4D52-9C37-F1D11CD2F5A1}" type="pres">
      <dgm:prSet presAssocID="{62F1AF15-23A3-4261-B060-7CD89C1DF871}" presName="iconBgRect" presStyleLbl="bgShp" presStyleIdx="3" presStyleCnt="4"/>
      <dgm:spPr/>
    </dgm:pt>
    <dgm:pt modelId="{84957228-BFDA-4CE0-AEA6-C9D107BAC7F3}" type="pres">
      <dgm:prSet presAssocID="{62F1AF15-23A3-4261-B060-7CD89C1DF8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8ED0FA4-2C27-4158-B049-39F79C5E97D1}" type="pres">
      <dgm:prSet presAssocID="{62F1AF15-23A3-4261-B060-7CD89C1DF871}" presName="spaceRect" presStyleCnt="0"/>
      <dgm:spPr/>
    </dgm:pt>
    <dgm:pt modelId="{A41D6E8C-5AC8-4C35-8D6C-AD80FFD9CD65}" type="pres">
      <dgm:prSet presAssocID="{62F1AF15-23A3-4261-B060-7CD89C1DF871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674B11-75D3-45C1-86BF-A637B8ED451E}" type="presOf" srcId="{62BA20BC-254E-474D-9AF1-1EF282D57CE6}" destId="{96D3B24E-436F-43E3-BB69-46D53F2086C8}" srcOrd="0" destOrd="0" presId="urn:microsoft.com/office/officeart/2018/5/layout/IconCircleLabelList"/>
    <dgm:cxn modelId="{39E12FDF-8B01-4E81-BD72-A0999A840C1B}" srcId="{C488546D-FB04-4C63-A1B6-FFE90289873D}" destId="{62F1AF15-23A3-4261-B060-7CD89C1DF871}" srcOrd="3" destOrd="0" parTransId="{75BC1533-9D91-461E-B9AC-FA8D6588F36F}" sibTransId="{237B0624-4EF5-4572-848C-21530FD31A2B}"/>
    <dgm:cxn modelId="{1826C138-69C1-4B1A-967A-19B0FFA1A2D5}" srcId="{C488546D-FB04-4C63-A1B6-FFE90289873D}" destId="{81530E54-358D-4359-80FF-5130A50E0E17}" srcOrd="2" destOrd="0" parTransId="{130116F6-4014-48FB-8938-4FADD686FE4D}" sibTransId="{4B4392FC-9912-4802-A5AD-70036D3EA943}"/>
    <dgm:cxn modelId="{A1B52F75-B999-448D-B5F8-F467BBFF669D}" type="presOf" srcId="{507B131A-D9BA-47DB-A1EC-02D788E468EE}" destId="{21EFC9EB-2769-46D8-A0E2-0ADEA7628C9A}" srcOrd="0" destOrd="0" presId="urn:microsoft.com/office/officeart/2018/5/layout/IconCircleLabelList"/>
    <dgm:cxn modelId="{D1AF80D6-71D4-465D-98F1-94310537644F}" srcId="{C488546D-FB04-4C63-A1B6-FFE90289873D}" destId="{62BA20BC-254E-474D-9AF1-1EF282D57CE6}" srcOrd="0" destOrd="0" parTransId="{A63833BB-7753-4AC5-A383-5700AAEECDC1}" sibTransId="{6B870DA5-35BF-4531-9937-F37C7C09CE6F}"/>
    <dgm:cxn modelId="{7DA5332A-9E01-4157-BDD8-1BB425C84924}" type="presOf" srcId="{C488546D-FB04-4C63-A1B6-FFE90289873D}" destId="{6612D149-7DD3-4CCF-A0A2-4756883C3D56}" srcOrd="0" destOrd="0" presId="urn:microsoft.com/office/officeart/2018/5/layout/IconCircleLabelList"/>
    <dgm:cxn modelId="{72DFA8AD-2662-4B56-9840-31C4FCF60F2D}" srcId="{C488546D-FB04-4C63-A1B6-FFE90289873D}" destId="{507B131A-D9BA-47DB-A1EC-02D788E468EE}" srcOrd="1" destOrd="0" parTransId="{57344375-7CE0-4211-8736-C36E8BF53341}" sibTransId="{5A242FFE-6C07-449C-9518-BBEAAA807CB8}"/>
    <dgm:cxn modelId="{374E77E3-D555-4F9C-9424-DC11C6E8C032}" type="presOf" srcId="{62F1AF15-23A3-4261-B060-7CD89C1DF871}" destId="{A41D6E8C-5AC8-4C35-8D6C-AD80FFD9CD65}" srcOrd="0" destOrd="0" presId="urn:microsoft.com/office/officeart/2018/5/layout/IconCircleLabelList"/>
    <dgm:cxn modelId="{C6B13FB1-F87D-48CF-B0DE-770FB8CE45D2}" type="presOf" srcId="{81530E54-358D-4359-80FF-5130A50E0E17}" destId="{E1237EC0-57E6-4FAC-95E3-79E97A727727}" srcOrd="0" destOrd="0" presId="urn:microsoft.com/office/officeart/2018/5/layout/IconCircleLabelList"/>
    <dgm:cxn modelId="{73EDFD52-17D5-44C7-9574-A95B26D7E927}" type="presParOf" srcId="{6612D149-7DD3-4CCF-A0A2-4756883C3D56}" destId="{54766CB3-C157-4DB5-859A-5D9A0BAD1B0A}" srcOrd="0" destOrd="0" presId="urn:microsoft.com/office/officeart/2018/5/layout/IconCircleLabelList"/>
    <dgm:cxn modelId="{1D8EF8D4-FF26-43BA-A225-86BFC53ABBC8}" type="presParOf" srcId="{54766CB3-C157-4DB5-859A-5D9A0BAD1B0A}" destId="{537F1BF7-E78F-40DD-A63A-297772A2A084}" srcOrd="0" destOrd="0" presId="urn:microsoft.com/office/officeart/2018/5/layout/IconCircleLabelList"/>
    <dgm:cxn modelId="{5463B028-548B-4C0A-AD77-6CADC667B457}" type="presParOf" srcId="{54766CB3-C157-4DB5-859A-5D9A0BAD1B0A}" destId="{FA5508EE-B088-4FB8-8CB4-2FE7EB05615C}" srcOrd="1" destOrd="0" presId="urn:microsoft.com/office/officeart/2018/5/layout/IconCircleLabelList"/>
    <dgm:cxn modelId="{DD067004-1F97-4E83-AE90-6EE933B9E293}" type="presParOf" srcId="{54766CB3-C157-4DB5-859A-5D9A0BAD1B0A}" destId="{75B1BB56-29EF-4BFE-BA98-2524F7C68EC1}" srcOrd="2" destOrd="0" presId="urn:microsoft.com/office/officeart/2018/5/layout/IconCircleLabelList"/>
    <dgm:cxn modelId="{3C562D02-E043-493A-A17B-85096737F840}" type="presParOf" srcId="{54766CB3-C157-4DB5-859A-5D9A0BAD1B0A}" destId="{96D3B24E-436F-43E3-BB69-46D53F2086C8}" srcOrd="3" destOrd="0" presId="urn:microsoft.com/office/officeart/2018/5/layout/IconCircleLabelList"/>
    <dgm:cxn modelId="{C75A6828-956F-4EFC-97BB-720BAF0E53FF}" type="presParOf" srcId="{6612D149-7DD3-4CCF-A0A2-4756883C3D56}" destId="{0E6223B7-4B98-43B1-8708-F9BDAF0765BE}" srcOrd="1" destOrd="0" presId="urn:microsoft.com/office/officeart/2018/5/layout/IconCircleLabelList"/>
    <dgm:cxn modelId="{B41CA6B7-5C81-439C-AB9B-7C54B1959B71}" type="presParOf" srcId="{6612D149-7DD3-4CCF-A0A2-4756883C3D56}" destId="{4006206C-4747-4550-B395-70CF4978388C}" srcOrd="2" destOrd="0" presId="urn:microsoft.com/office/officeart/2018/5/layout/IconCircleLabelList"/>
    <dgm:cxn modelId="{AD0326C3-B940-4510-9D2B-C78A934849EF}" type="presParOf" srcId="{4006206C-4747-4550-B395-70CF4978388C}" destId="{6AACF57E-B925-4360-BD8D-34444DB00213}" srcOrd="0" destOrd="0" presId="urn:microsoft.com/office/officeart/2018/5/layout/IconCircleLabelList"/>
    <dgm:cxn modelId="{68BE36D1-A883-4CAE-B47F-281FBD7CD2F2}" type="presParOf" srcId="{4006206C-4747-4550-B395-70CF4978388C}" destId="{58675A89-9BB9-4541-8960-30482013D68A}" srcOrd="1" destOrd="0" presId="urn:microsoft.com/office/officeart/2018/5/layout/IconCircleLabelList"/>
    <dgm:cxn modelId="{36BB54F6-CCA6-4BF7-90D5-E6EA96DF8B6A}" type="presParOf" srcId="{4006206C-4747-4550-B395-70CF4978388C}" destId="{4D8937D3-B27C-4162-AC33-1EB1599FD537}" srcOrd="2" destOrd="0" presId="urn:microsoft.com/office/officeart/2018/5/layout/IconCircleLabelList"/>
    <dgm:cxn modelId="{76EF97E9-7F45-4B83-85CB-C85BB3947518}" type="presParOf" srcId="{4006206C-4747-4550-B395-70CF4978388C}" destId="{21EFC9EB-2769-46D8-A0E2-0ADEA7628C9A}" srcOrd="3" destOrd="0" presId="urn:microsoft.com/office/officeart/2018/5/layout/IconCircleLabelList"/>
    <dgm:cxn modelId="{71053AD8-72C1-42FE-B66D-E707F2923546}" type="presParOf" srcId="{6612D149-7DD3-4CCF-A0A2-4756883C3D56}" destId="{4ADCDF50-31B1-49AC-BC6D-668B1142F7C4}" srcOrd="3" destOrd="0" presId="urn:microsoft.com/office/officeart/2018/5/layout/IconCircleLabelList"/>
    <dgm:cxn modelId="{E9023345-32AD-4D6C-AE02-086C86528CDD}" type="presParOf" srcId="{6612D149-7DD3-4CCF-A0A2-4756883C3D56}" destId="{82C55B72-9571-46E2-A50E-5CC67EBCECE1}" srcOrd="4" destOrd="0" presId="urn:microsoft.com/office/officeart/2018/5/layout/IconCircleLabelList"/>
    <dgm:cxn modelId="{F4EAFCBE-447C-4D34-989E-DBE2DBC62E39}" type="presParOf" srcId="{82C55B72-9571-46E2-A50E-5CC67EBCECE1}" destId="{C296E2E4-8255-4E85-A329-2324BA36E500}" srcOrd="0" destOrd="0" presId="urn:microsoft.com/office/officeart/2018/5/layout/IconCircleLabelList"/>
    <dgm:cxn modelId="{F83501BC-31C3-4F1F-A4D3-FD2975DFF84B}" type="presParOf" srcId="{82C55B72-9571-46E2-A50E-5CC67EBCECE1}" destId="{19C71E5D-0651-4FFF-85E9-5B990690E0B3}" srcOrd="1" destOrd="0" presId="urn:microsoft.com/office/officeart/2018/5/layout/IconCircleLabelList"/>
    <dgm:cxn modelId="{8FC894F3-5030-4250-B2C7-A837EE24EE3A}" type="presParOf" srcId="{82C55B72-9571-46E2-A50E-5CC67EBCECE1}" destId="{0AC3A261-6997-40EA-A439-5FDDD5D997DD}" srcOrd="2" destOrd="0" presId="urn:microsoft.com/office/officeart/2018/5/layout/IconCircleLabelList"/>
    <dgm:cxn modelId="{A189F1CB-A739-4B0F-9CC3-24EDC96AE03E}" type="presParOf" srcId="{82C55B72-9571-46E2-A50E-5CC67EBCECE1}" destId="{E1237EC0-57E6-4FAC-95E3-79E97A727727}" srcOrd="3" destOrd="0" presId="urn:microsoft.com/office/officeart/2018/5/layout/IconCircleLabelList"/>
    <dgm:cxn modelId="{7382AD33-D332-46B3-A4F9-F717BD4E506D}" type="presParOf" srcId="{6612D149-7DD3-4CCF-A0A2-4756883C3D56}" destId="{F569792D-ADDF-4BAD-ACBA-0523809654A4}" srcOrd="5" destOrd="0" presId="urn:microsoft.com/office/officeart/2018/5/layout/IconCircleLabelList"/>
    <dgm:cxn modelId="{4C610934-6755-4DB3-ACF9-147D0EEF548C}" type="presParOf" srcId="{6612D149-7DD3-4CCF-A0A2-4756883C3D56}" destId="{DCF319E9-0EEC-4A55-96BE-9AD3BA722FAD}" srcOrd="6" destOrd="0" presId="urn:microsoft.com/office/officeart/2018/5/layout/IconCircleLabelList"/>
    <dgm:cxn modelId="{BE27598A-7A8F-470A-B2CC-138C8656E962}" type="presParOf" srcId="{DCF319E9-0EEC-4A55-96BE-9AD3BA722FAD}" destId="{53D9F82B-2E35-4D52-9C37-F1D11CD2F5A1}" srcOrd="0" destOrd="0" presId="urn:microsoft.com/office/officeart/2018/5/layout/IconCircleLabelList"/>
    <dgm:cxn modelId="{4DF2AC98-4B7D-4FB0-A046-BDCF3C12464D}" type="presParOf" srcId="{DCF319E9-0EEC-4A55-96BE-9AD3BA722FAD}" destId="{84957228-BFDA-4CE0-AEA6-C9D107BAC7F3}" srcOrd="1" destOrd="0" presId="urn:microsoft.com/office/officeart/2018/5/layout/IconCircleLabelList"/>
    <dgm:cxn modelId="{17B48208-A4E3-4D14-AA98-70582704BF6B}" type="presParOf" srcId="{DCF319E9-0EEC-4A55-96BE-9AD3BA722FAD}" destId="{D8ED0FA4-2C27-4158-B049-39F79C5E97D1}" srcOrd="2" destOrd="0" presId="urn:microsoft.com/office/officeart/2018/5/layout/IconCircleLabelList"/>
    <dgm:cxn modelId="{21AC6B1E-EAC5-443B-AFFC-75025E1D0569}" type="presParOf" srcId="{DCF319E9-0EEC-4A55-96BE-9AD3BA722FAD}" destId="{A41D6E8C-5AC8-4C35-8D6C-AD80FFD9CD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34E7A-1E44-4A64-8065-27204D37AA9A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480D7-A7D2-4999-823F-B07D320C0483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Impact of computerization, digitization, and Internet interconnection.</a:t>
          </a:r>
        </a:p>
      </dsp:txBody>
      <dsp:txXfrm>
        <a:off x="559800" y="3022743"/>
        <a:ext cx="4320000" cy="720000"/>
      </dsp:txXfrm>
    </dsp:sp>
    <dsp:sp modelId="{7EF957E6-DB7E-42C6-81F0-15A6F5373EF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0B6F-DB51-471C-8478-473AEC072892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Evolution in security mechanisms and defense strategies.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CBE57-ECAF-4B3F-B86C-24D89FF404AD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DBA71-EE36-486A-85F9-7421C9D3A05B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Increasing number of Internet-connected devices.</a:t>
          </a:r>
        </a:p>
      </dsp:txBody>
      <dsp:txXfrm>
        <a:off x="491220" y="2452051"/>
        <a:ext cx="4320000" cy="720000"/>
      </dsp:txXfrm>
    </dsp:sp>
    <dsp:sp modelId="{24C1C8CE-EDD3-45AF-A989-3C073D19E6C8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35F3D-ED83-4C34-A3BC-81542481FA32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Complexity of cyber threats.</a:t>
          </a:r>
        </a:p>
      </dsp:txBody>
      <dsp:txXfrm>
        <a:off x="5567220" y="245205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FF92C-250A-4AB6-BC44-EED463FAAF9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CFA9C-2827-41C5-990E-A7AD7F53E0A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Quick adoption of new technologies.</a:t>
          </a:r>
        </a:p>
      </dsp:txBody>
      <dsp:txXfrm>
        <a:off x="59990" y="2654049"/>
        <a:ext cx="3226223" cy="720000"/>
      </dsp:txXfrm>
    </dsp:sp>
    <dsp:sp modelId="{597A273F-03DE-4C7C-9394-A8CF0A39990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83F0F-0A8A-462F-B2FF-C95521AB8C2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Increased online users from low-income communities.</a:t>
          </a:r>
        </a:p>
      </dsp:txBody>
      <dsp:txXfrm>
        <a:off x="3850802" y="2654049"/>
        <a:ext cx="3226223" cy="720000"/>
      </dsp:txXfrm>
    </dsp:sp>
    <dsp:sp modelId="{C156898E-8C1D-41C0-B21F-2AC648AF042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EC5F8-A898-4FF9-B9D8-C74950B595F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Financial sophistication of cybercriminals.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8227D-D063-4125-A64E-F03D1A8B0348}">
      <dsp:nvSpPr>
        <dsp:cNvPr id="0" name=""/>
        <dsp:cNvSpPr/>
      </dsp:nvSpPr>
      <dsp:spPr>
        <a:xfrm>
          <a:off x="0" y="0"/>
          <a:ext cx="45594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93D8E1-6958-46D8-8177-6B7C5E82869D}">
      <dsp:nvSpPr>
        <dsp:cNvPr id="0" name=""/>
        <dsp:cNvSpPr/>
      </dsp:nvSpPr>
      <dsp:spPr>
        <a:xfrm>
          <a:off x="0" y="0"/>
          <a:ext cx="4559425" cy="198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Fundamental Concepts: Confidentiality, Integrity, Availability (CIA).</a:t>
          </a:r>
        </a:p>
      </dsp:txBody>
      <dsp:txXfrm>
        <a:off x="0" y="0"/>
        <a:ext cx="4559425" cy="1989792"/>
      </dsp:txXfrm>
    </dsp:sp>
    <dsp:sp modelId="{10D31028-2E05-4051-8B42-C3A99F1EE727}">
      <dsp:nvSpPr>
        <dsp:cNvPr id="0" name=""/>
        <dsp:cNvSpPr/>
      </dsp:nvSpPr>
      <dsp:spPr>
        <a:xfrm>
          <a:off x="0" y="1989792"/>
          <a:ext cx="4559425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1A7950-CFE8-4DDE-9F31-48F70586C94D}">
      <dsp:nvSpPr>
        <dsp:cNvPr id="0" name=""/>
        <dsp:cNvSpPr/>
      </dsp:nvSpPr>
      <dsp:spPr>
        <a:xfrm>
          <a:off x="0" y="1989792"/>
          <a:ext cx="4559425" cy="198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/>
            <a:t>Protection goals against cyber attacks.</a:t>
          </a:r>
        </a:p>
      </dsp:txBody>
      <dsp:txXfrm>
        <a:off x="0" y="1989792"/>
        <a:ext cx="4559425" cy="19897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DBBFF-C8DF-4FD2-A9A6-219562DB30E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49A14-481A-440C-B2EB-00CBB0DB8581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Definition of an attack in computer security.</a:t>
          </a:r>
        </a:p>
      </dsp:txBody>
      <dsp:txXfrm>
        <a:off x="559800" y="3022743"/>
        <a:ext cx="4320000" cy="720000"/>
      </dsp:txXfrm>
    </dsp:sp>
    <dsp:sp modelId="{9EFACC5E-F71D-4A44-B813-0AEAE8447B5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9A12F-D4A0-4EBB-BDEB-43EBF0612D2E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Defensive goals to protect against attacks.</a:t>
          </a:r>
        </a:p>
      </dsp:txBody>
      <dsp:txXfrm>
        <a:off x="5635800" y="3022743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F1BF7-E78F-40DD-A63A-297772A2A084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508EE-B088-4FB8-8CB4-2FE7EB05615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3B24E-436F-43E3-BB69-46D53F2086C8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Weaknesses in infrastructure and protocols.</a:t>
          </a:r>
        </a:p>
      </dsp:txBody>
      <dsp:txXfrm>
        <a:off x="569079" y="2644614"/>
        <a:ext cx="2072362" cy="720000"/>
      </dsp:txXfrm>
    </dsp:sp>
    <dsp:sp modelId="{6AACF57E-B925-4360-BD8D-34444DB0021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5A89-9BB9-4541-8960-30482013D68A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FC9EB-2769-46D8-A0E2-0ADEA7628C9A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Design and implementation issues.</a:t>
          </a:r>
        </a:p>
      </dsp:txBody>
      <dsp:txXfrm>
        <a:off x="3004105" y="2644614"/>
        <a:ext cx="2072362" cy="720000"/>
      </dsp:txXfrm>
    </dsp:sp>
    <dsp:sp modelId="{C296E2E4-8255-4E85-A329-2324BA36E500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71E5D-0651-4FFF-85E9-5B990690E0B3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37EC0-57E6-4FAC-95E3-79E97A727727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Vulnerabilities in software.</a:t>
          </a:r>
        </a:p>
      </dsp:txBody>
      <dsp:txXfrm>
        <a:off x="5439131" y="2644614"/>
        <a:ext cx="2072362" cy="720000"/>
      </dsp:txXfrm>
    </dsp:sp>
    <dsp:sp modelId="{53D9F82B-2E35-4D52-9C37-F1D11CD2F5A1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57228-BFDA-4CE0-AEA6-C9D107BAC7F3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D6E8C-5AC8-4C35-8D6C-AD80FFD9CD65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700" kern="1200"/>
            <a:t>Hacker activities and social engineering.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6452-D09B-C1DE-2CEE-4DE0077F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26BA8-E34B-E813-56CE-670A4B62F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A3A3-ABE5-4CFD-83CC-ECA9B753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D2D0-6693-5A20-5D57-D18C41A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966E-6A3A-A4BA-5B08-E25E2A8A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0A9F-82E0-B026-5C47-B1318145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46C7D-83B7-37DB-A4A1-E857FD1E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02AA-5ACC-525F-2858-B372407C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52A4-4EF9-79D3-ED1B-0C89766F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BBB2-EE81-7F94-FAFF-FFAEC39B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F6630-0A1F-D570-5546-CC735F5C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D4C23-A21C-9BCB-E513-DC644735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CF8C-65EF-79C2-7501-48B7C21D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57CB-2354-2BD8-BB94-497757E6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01EE-E27B-159E-A343-28D4DFB3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F352-260C-5B53-AD8F-2EBBCB6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B574-E194-382D-BE2E-48B97B01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ED274-D693-3B7D-1A15-39187ECF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1F1F-1250-EF79-D118-DFA08DA1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F666-B6F5-C066-DC71-C19CDEC1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6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2AD5-5700-9D9B-B3D3-4EC74BB6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1FE1-C3D2-9224-BA37-21472FC4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E52B-F6CA-C0A9-C8C8-363F8A1B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402B-C8A6-B3DE-680B-9B47C6A7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34F7-17EA-FD6E-036A-2320F849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9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150A-CCEA-2762-0FC0-A13BC03E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4B7-8C12-1A41-DB8B-E364F18C0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DBAFB-67B1-3B42-96DB-C4D9CDE2B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55CA0-CDD5-957C-9B49-3579868B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99E72-5851-BBE5-121B-044E5275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34270-BD6F-1016-9CA8-7636E82F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1D72-93C8-3CE8-607E-339C93D9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E1AC-FC39-2D27-E5AC-F1350E61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BC07-7496-D416-975E-2183649CD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AD324-9A54-4C2E-8F01-17C91BD85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FB8C4-BF1B-3DE9-5129-250C09C1E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F524A-A31D-7C11-B43D-95DB911E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9B9BE-81CB-B7EC-9FAC-735E6E7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88450-F1C8-6213-DCC0-5A723D35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71CA-A28E-D27E-DC68-5A144B60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FBB8B-CA1C-A6CB-B5A7-0A6282C5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E504-22C8-BD4C-9BAE-AD48AB0D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F9266-C08C-479E-9F7D-8686F313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800CD-B089-69A2-ADBF-6DE24A3E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7857C-EF47-6146-BE82-D0B2D0A4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E74D-3FEA-8A88-71C2-9BE717E4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BABE-35C7-6FE5-9A4C-3F75949E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2123-8E40-A9EB-71A4-F8D6C432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55F27-97B6-1DC2-EA4E-BEEBD52F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4640-DD3A-A628-EED4-94119524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15DF-A5BD-B185-EAEA-064EC104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0A95-592A-9694-2702-1AEF0F3B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AE3E-83CF-092B-D9C6-87555C6A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5FF9D-6EAB-D3E5-8643-4B85D03B3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948FD-B1BE-6B00-28B3-1A61360C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D359E-3932-2C5C-7BFF-D6BAF3E7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4CC8-4A59-8608-B45A-51571C5E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5FAC3-6601-2512-E091-889F2E7B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61152-98BE-F13B-FC45-12465727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C5CF-3DE5-2A0F-28F8-A2509954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D780-8B28-8FA1-29F3-02A49D1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6B483-B0A1-4F4C-B200-4DC539626654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30C3-7FF4-28E4-A23F-2352A1624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2AA0-F4B2-2478-56BD-54D51178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845C-4AF0-4726-B872-B237D554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FE04C-1F89-8B28-A675-97C19495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3" y="-1497775"/>
            <a:ext cx="6832153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Arial Black" panose="020B0A04020102020204" pitchFamily="34" charset="0"/>
              </a:rPr>
              <a:t>Module 1: Current Computer Security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B994-2B97-CA64-0B7E-A0F161462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49" y="4811519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1800" b="1" dirty="0"/>
              <a:t>Prepared By:</a:t>
            </a:r>
          </a:p>
          <a:p>
            <a:pPr algn="l"/>
            <a:r>
              <a:rPr lang="en-US" sz="1800" dirty="0"/>
              <a:t>Prof. Sridhar C Iyer</a:t>
            </a:r>
          </a:p>
          <a:p>
            <a:pPr algn="l"/>
            <a:r>
              <a:rPr lang="en-US" sz="1800" dirty="0"/>
              <a:t>Assistant Professor</a:t>
            </a:r>
          </a:p>
          <a:p>
            <a:pPr algn="l"/>
            <a:r>
              <a:rPr lang="en-US" sz="1800" dirty="0"/>
              <a:t>Dept. of Computer Engineering</a:t>
            </a:r>
          </a:p>
          <a:p>
            <a:pPr algn="l"/>
            <a:r>
              <a:rPr lang="en-US" sz="1800" dirty="0" err="1"/>
              <a:t>Dwarkadas</a:t>
            </a:r>
            <a:r>
              <a:rPr lang="en-US" sz="1800" dirty="0"/>
              <a:t> J Sanghvi College of Engineering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5994EF-434A-FB11-1FDC-791929C1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68" r="1832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662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5231-21CA-79D5-CF43-46D884A7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658" y="682234"/>
            <a:ext cx="10044023" cy="877729"/>
          </a:xfrm>
        </p:spPr>
        <p:txBody>
          <a:bodyPr anchor="ctr">
            <a:no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Reasons for Growing Cybercrime</a:t>
            </a:r>
            <a:br>
              <a:rPr lang="en-US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3999A-044E-8060-81FA-88DB26BAC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5867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17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57BCC5C8-4254-A39C-69CE-340CDBAFF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9" r="29750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BC88E-5437-E978-89B2-E9FCC120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Government Initiatives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44E83-6ADF-52F9-5142-3D9C75ED4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Enhancing resilience against automated, distributed threats.</a:t>
            </a:r>
          </a:p>
          <a:p>
            <a:r>
              <a:rPr lang="en-US" sz="2000"/>
              <a:t>Collaborative efforts with international partners.</a:t>
            </a:r>
          </a:p>
        </p:txBody>
      </p:sp>
    </p:spTree>
    <p:extLst>
      <p:ext uri="{BB962C8B-B14F-4D97-AF65-F5344CB8AC3E}">
        <p14:creationId xmlns:p14="http://schemas.microsoft.com/office/powerpoint/2010/main" val="7186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A4F4-CDED-EA37-00FE-1ABB3821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Some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5A96-ECE7-62A6-6A2D-7C1EF6EA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 some recent data. M‐trends (2020) reports that in 2019, Mandiant professionals observed that attacks: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7% originated with or used compromised third‐party access,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15% had multiple attackers,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less than 1% involved an insider,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22% had data theft likely in support of intellectual property or espionage end goals,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29% were likely for direct financial gain including extortion, ransom, card theft, and illicit transfers,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3% of these targeted attacks were for the purpose of reselling access gained in the intrusion,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4% likely served no purpose except for creating compromised architecture to further other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7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C643C4-07A9-7BD8-089D-0F8729C2C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027" y="234923"/>
            <a:ext cx="7279946" cy="638815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23983-15F3-F04B-54F7-1C522189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856180"/>
            <a:ext cx="5595109" cy="1128068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Computer Security Basics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uter security&#10;&#10;Description automatically generated">
            <a:extLst>
              <a:ext uri="{FF2B5EF4-FFF2-40B4-BE49-F238E27FC236}">
                <a16:creationId xmlns:a16="http://schemas.microsoft.com/office/drawing/2014/main" id="{EABC1F33-A02B-11A3-0E06-21A0CD4F5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" r="430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BB89C1-6284-CF49-89E6-FE367AE93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83550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16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48BF2D2-1D92-0BF4-5A1C-46CDBC55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06" y="643467"/>
            <a:ext cx="8985588" cy="5571065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0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46D-C8DF-A025-F47F-DA08F7F7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Attack in Computer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7C71E-62E1-1E08-F0C6-53E6575DE2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82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5F265-940D-C3B8-EE7F-97052DFE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216"/>
            <a:ext cx="10515600" cy="1004594"/>
          </a:xfrm>
        </p:spPr>
        <p:txBody>
          <a:bodyPr>
            <a:noAutofit/>
          </a:bodyPr>
          <a:lstStyle/>
          <a:p>
            <a:pPr algn="ctr"/>
            <a:r>
              <a:rPr lang="en-US" sz="4800" b="1" i="0" dirty="0">
                <a:solidFill>
                  <a:srgbClr val="FFFFFF"/>
                </a:solidFill>
                <a:effectLst/>
                <a:latin typeface="Söhne"/>
              </a:rPr>
              <a:t>Sources of Security Threats</a:t>
            </a:r>
            <a:br>
              <a:rPr lang="en-US" sz="4800" b="1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99469-0CBC-C735-1EA5-96C902F56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9802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61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3678-2623-6805-DFF9-1727C8DD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Some Case Studies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096FAE14-132E-65E4-F724-F41B4E72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07" y="2066258"/>
            <a:ext cx="10151785" cy="44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3678-2623-6805-DFF9-1727C8DD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Some Case Studies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D26D6-A9A4-8A01-09D3-E5CE04F4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14" y="1948624"/>
            <a:ext cx="8906172" cy="4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212D6-3737-3FE8-81D9-C43464B1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5"/>
            <a:ext cx="6798541" cy="792656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14" name="Picture 13" descr="Padlock on computer motherboard">
            <a:extLst>
              <a:ext uri="{FF2B5EF4-FFF2-40B4-BE49-F238E27FC236}">
                <a16:creationId xmlns:a16="http://schemas.microsoft.com/office/drawing/2014/main" id="{D46684BD-AC83-03E8-B597-9CCD841CB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0" r="41254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9F3-33B3-F7DC-3ABB-E27F487F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235" y="1690502"/>
            <a:ext cx="6798539" cy="37052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effectLst/>
                <a:latin typeface="Söhne"/>
              </a:rPr>
              <a:t>Importance of Cybersecurity</a:t>
            </a:r>
            <a:endParaRPr lang="en-US" sz="2000" b="1" dirty="0">
              <a:latin typeface="Söhne"/>
            </a:endParaRP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Söhne"/>
              </a:rPr>
              <a:t>Discusses the critical role that cybersecurity plays in safeguarding computer systems, networks, and data from various threats, emphasizing its significance in the modern digital landscape.</a:t>
            </a:r>
          </a:p>
          <a:p>
            <a:pPr marL="0" indent="0" algn="just">
              <a:buNone/>
            </a:pPr>
            <a:endParaRPr lang="en-US" sz="2000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US" sz="2000" b="1" i="0" dirty="0">
                <a:effectLst/>
                <a:latin typeface="Söhne"/>
              </a:rPr>
              <a:t>Significance of computer and network security in the digital age.</a:t>
            </a:r>
          </a:p>
          <a:p>
            <a:pPr marL="0" indent="0" algn="just">
              <a:buNone/>
            </a:pPr>
            <a:r>
              <a:rPr lang="en-US" sz="2000" dirty="0"/>
              <a:t>As digital technology becomes increasingly integrated into everyday life, ensuring the security of computer systems and networks becomes more crucial than ever.</a:t>
            </a:r>
          </a:p>
        </p:txBody>
      </p:sp>
    </p:spTree>
    <p:extLst>
      <p:ext uri="{BB962C8B-B14F-4D97-AF65-F5344CB8AC3E}">
        <p14:creationId xmlns:p14="http://schemas.microsoft.com/office/powerpoint/2010/main" val="132706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3678-2623-6805-DFF9-1727C8DD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Some Case Studies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D2B206A7-2244-B84C-7BAA-E9B28597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96" y="2207196"/>
            <a:ext cx="10014407" cy="41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73678-2623-6805-DFF9-1727C8DD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Some Case Studies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E02F368D-28A0-8142-793E-765C6BB6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49" y="1899081"/>
            <a:ext cx="7421714" cy="4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One in a crowd">
            <a:extLst>
              <a:ext uri="{FF2B5EF4-FFF2-40B4-BE49-F238E27FC236}">
                <a16:creationId xmlns:a16="http://schemas.microsoft.com/office/drawing/2014/main" id="{31C2968C-4F71-8327-8DE8-CFB7D2242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-1758693" y="0"/>
            <a:ext cx="7851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81EEF-8A05-39E0-89AA-AA403359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789" y="253874"/>
            <a:ext cx="5672327" cy="189991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Growing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FA33-C0DA-99E3-D4E8-07B10F0BD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743" y="2019673"/>
            <a:ext cx="5483857" cy="3742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Escalating volume and sophistication of cyber threats.</a:t>
            </a:r>
          </a:p>
          <a:p>
            <a:pPr marL="0" indent="0" algn="just">
              <a:buNone/>
            </a:pPr>
            <a:r>
              <a:rPr lang="en-US" sz="2000" dirty="0"/>
              <a:t>Indicates that the number of cyber threats is not only increasing but also becoming more sophisticated, posing greater challenges to security professionals.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Targets: individuals, organizations, and governments.</a:t>
            </a:r>
          </a:p>
          <a:p>
            <a:pPr marL="0" indent="0" algn="just">
              <a:buNone/>
            </a:pPr>
            <a:r>
              <a:rPr lang="en-US" sz="2000" dirty="0"/>
              <a:t>Identifies that cyber threats are not limited to specific entities; individuals, organizations, and even governments are susceptible to various forms of cyber attacks.</a:t>
            </a:r>
          </a:p>
        </p:txBody>
      </p:sp>
    </p:spTree>
    <p:extLst>
      <p:ext uri="{BB962C8B-B14F-4D97-AF65-F5344CB8AC3E}">
        <p14:creationId xmlns:p14="http://schemas.microsoft.com/office/powerpoint/2010/main" val="116553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813AB-D08D-184B-3FEA-44A6883EB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39" r="27986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6B61-D8B3-A08D-4568-4528A4D1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Evolution of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7F73-7CA6-1BF9-AAF3-798BB26B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Emergence of cybersecurity specialists.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Role: Protecting systems from diverse threats.</a:t>
            </a:r>
          </a:p>
        </p:txBody>
      </p:sp>
    </p:spTree>
    <p:extLst>
      <p:ext uri="{BB962C8B-B14F-4D97-AF65-F5344CB8AC3E}">
        <p14:creationId xmlns:p14="http://schemas.microsoft.com/office/powerpoint/2010/main" val="28946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2900-C3A8-3B0D-D61A-32C9C45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Changing Landscape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A28A2-58DF-F941-811D-F1545CAC12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73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68F78BE5-8D12-78E3-A768-EF0FAEB9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533" y="713257"/>
            <a:ext cx="768422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C81D3-6540-9A67-1F9D-58E17A53257D}"/>
              </a:ext>
            </a:extLst>
          </p:cNvPr>
          <p:cNvSpPr txBox="1"/>
          <p:nvPr/>
        </p:nvSpPr>
        <p:spPr>
          <a:xfrm>
            <a:off x="413195" y="1401673"/>
            <a:ext cx="343559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The proliferation of Internet-connected devices in recent decades has surged.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Modern products are designed with high-speed Internet capabilities, generating massive amounts of data that require efficient handling.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/>
              <a:t>Despite the benefits, the evolving landscape has also given rise to more intricate cyber exploits, emphasizing the critical need for robust security measures.</a:t>
            </a:r>
          </a:p>
        </p:txBody>
      </p:sp>
    </p:spTree>
    <p:extLst>
      <p:ext uri="{BB962C8B-B14F-4D97-AF65-F5344CB8AC3E}">
        <p14:creationId xmlns:p14="http://schemas.microsoft.com/office/powerpoint/2010/main" val="76038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78E4C-2C9E-2785-A653-07FAE81C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860194" cy="1554480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Challenges in Modern Technology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DF88748-E45D-556F-306F-F340A24A7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20205"/>
              </p:ext>
            </p:extLst>
          </p:nvPr>
        </p:nvGraphicFramePr>
        <p:xfrm>
          <a:off x="904602" y="303414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20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EF795D0C-4B5E-6344-BB7D-A6C081C41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5" y="707103"/>
            <a:ext cx="11468903" cy="53086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64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Heartbleed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Heartbleed Bug is a serious vulnerability in the popular </a:t>
            </a:r>
            <a:r>
              <a:rPr lang="en-US" sz="2400" dirty="0">
                <a:solidFill>
                  <a:srgbClr val="FF0000"/>
                </a:solidFill>
              </a:rPr>
              <a:t>OpenSSL</a:t>
            </a:r>
            <a:r>
              <a:rPr lang="en-US" sz="2400" dirty="0"/>
              <a:t> cryptographic software library. This weakness allows stealing the information protected, under normal conditions, by the SSL/TLS encryption used to secure the Internet. SSL/TLS provides communication security and privacy over the Internet for applications such as web, email, instant messaging (IM) and some virtual private networks (VPNs).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42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D92F669E3BB948B2410459B382D1C1" ma:contentTypeVersion="8" ma:contentTypeDescription="Create a new document." ma:contentTypeScope="" ma:versionID="03e8d018f6133c5752d5e2094b3c03a6">
  <xsd:schema xmlns:xsd="http://www.w3.org/2001/XMLSchema" xmlns:xs="http://www.w3.org/2001/XMLSchema" xmlns:p="http://schemas.microsoft.com/office/2006/metadata/properties" xmlns:ns2="d7c9eb7d-4314-4226-8597-6eaf917b036e" targetNamespace="http://schemas.microsoft.com/office/2006/metadata/properties" ma:root="true" ma:fieldsID="1ce65f5e13c33f40ac77756631a12915" ns2:_="">
    <xsd:import namespace="d7c9eb7d-4314-4226-8597-6eaf917b0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9eb7d-4314-4226-8597-6eaf917b0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7A7F16-347B-4A37-B07D-D035D75D12E0}"/>
</file>

<file path=customXml/itemProps2.xml><?xml version="1.0" encoding="utf-8"?>
<ds:datastoreItem xmlns:ds="http://schemas.openxmlformats.org/officeDocument/2006/customXml" ds:itemID="{DB63A893-B0EF-4044-AC61-17D3CC02A9D4}"/>
</file>

<file path=customXml/itemProps3.xml><?xml version="1.0" encoding="utf-8"?>
<ds:datastoreItem xmlns:ds="http://schemas.openxmlformats.org/officeDocument/2006/customXml" ds:itemID="{020D99FB-C3BE-44E3-B29B-36C0CDB3A04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572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Söhne</vt:lpstr>
      <vt:lpstr>Office Theme</vt:lpstr>
      <vt:lpstr>Module 1: Current Computer Security Landscape</vt:lpstr>
      <vt:lpstr>Introduction</vt:lpstr>
      <vt:lpstr>Growing Threats</vt:lpstr>
      <vt:lpstr>Evolution of Cybersecurity</vt:lpstr>
      <vt:lpstr>Changing Landscape</vt:lpstr>
      <vt:lpstr>PowerPoint Presentation</vt:lpstr>
      <vt:lpstr>Challenges in Modern Technology </vt:lpstr>
      <vt:lpstr>PowerPoint Presentation</vt:lpstr>
      <vt:lpstr>Heartbleed Bug</vt:lpstr>
      <vt:lpstr>Reasons for Growing Cybercrime </vt:lpstr>
      <vt:lpstr>Government Initiatives </vt:lpstr>
      <vt:lpstr>Some Statistics</vt:lpstr>
      <vt:lpstr>PowerPoint Presentation</vt:lpstr>
      <vt:lpstr>Computer Security Basics </vt:lpstr>
      <vt:lpstr>PowerPoint Presentation</vt:lpstr>
      <vt:lpstr>Attack in Computer Security</vt:lpstr>
      <vt:lpstr>Sources of Security Threats </vt:lpstr>
      <vt:lpstr>Some Case Studies</vt:lpstr>
      <vt:lpstr>Some Case Studies</vt:lpstr>
      <vt:lpstr>Some Case Studies</vt:lpstr>
      <vt:lpstr>Some 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The Current Security Landscape</dc:title>
  <dc:creator>Sridhar Iyer</dc:creator>
  <cp:lastModifiedBy>Sridhar Iyer</cp:lastModifiedBy>
  <cp:revision>13</cp:revision>
  <dcterms:created xsi:type="dcterms:W3CDTF">2024-01-23T16:37:29Z</dcterms:created>
  <dcterms:modified xsi:type="dcterms:W3CDTF">2024-01-27T05:02:31Z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0x010100ADD92F669E3BB948B2410459B382D1C1</vt:lpwstr>
  </property>
</Properties>
</file>