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1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80" r:id="rId4"/>
    <p:sldId id="267" r:id="rId5"/>
    <p:sldId id="268" r:id="rId6"/>
    <p:sldId id="261" r:id="rId7"/>
    <p:sldId id="269" r:id="rId8"/>
    <p:sldId id="270" r:id="rId9"/>
    <p:sldId id="271" r:id="rId10"/>
    <p:sldId id="281" r:id="rId11"/>
    <p:sldId id="282" r:id="rId12"/>
    <p:sldId id="265" r:id="rId13"/>
    <p:sldId id="272" r:id="rId14"/>
    <p:sldId id="273" r:id="rId15"/>
    <p:sldId id="283" r:id="rId16"/>
    <p:sldId id="284" r:id="rId17"/>
    <p:sldId id="274" r:id="rId18"/>
    <p:sldId id="279" r:id="rId19"/>
    <p:sldId id="262" r:id="rId20"/>
    <p:sldId id="276" r:id="rId21"/>
    <p:sldId id="264" r:id="rId22"/>
    <p:sldId id="277" r:id="rId23"/>
    <p:sldId id="263" r:id="rId24"/>
    <p:sldId id="275" r:id="rId25"/>
    <p:sldId id="266" r:id="rId26"/>
    <p:sldId id="278" r:id="rId27"/>
    <p:sldId id="285" r:id="rId28"/>
    <p:sldId id="286" r:id="rId29"/>
    <p:sldId id="257" r:id="rId30"/>
    <p:sldId id="287" r:id="rId31"/>
    <p:sldId id="28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2" d="100"/>
          <a:sy n="62" d="100"/>
        </p:scale>
        <p:origin x="90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5" d="100"/>
        <a:sy n="95" d="100"/>
      </p:scale>
      <p:origin x="0" y="-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7B9C-4250-47EE-B503-18086A879C8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2380D-C797-409D-B941-C20745C0D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7B9C-4250-47EE-B503-18086A879C8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2380D-C797-409D-B941-C20745C0D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19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7B9C-4250-47EE-B503-18086A879C8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2380D-C797-409D-B941-C20745C0D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26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7B9C-4250-47EE-B503-18086A879C8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2380D-C797-409D-B941-C20745C0D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9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7B9C-4250-47EE-B503-18086A879C8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2380D-C797-409D-B941-C20745C0D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6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7B9C-4250-47EE-B503-18086A879C8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2380D-C797-409D-B941-C20745C0D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25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7B9C-4250-47EE-B503-18086A879C8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2380D-C797-409D-B941-C20745C0D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91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7B9C-4250-47EE-B503-18086A879C8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2380D-C797-409D-B941-C20745C0D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17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7B9C-4250-47EE-B503-18086A879C8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2380D-C797-409D-B941-C20745C0D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70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7B9C-4250-47EE-B503-18086A879C8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2380D-C797-409D-B941-C20745C0D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22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7B9C-4250-47EE-B503-18086A879C8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2380D-C797-409D-B941-C20745C0D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17B9C-4250-47EE-B503-18086A879C8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2380D-C797-409D-B941-C20745C0D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0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65883"/>
            <a:ext cx="9108027" cy="483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453" y="805912"/>
            <a:ext cx="7553118" cy="58196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30658" y="0"/>
            <a:ext cx="3843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Advantages</a:t>
            </a:r>
            <a:endParaRPr lang="en-I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612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971" y="472179"/>
            <a:ext cx="6782087" cy="22421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971" y="2603714"/>
            <a:ext cx="6784610" cy="42542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14780" y="-46495"/>
            <a:ext cx="3843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Disadvantages</a:t>
            </a:r>
            <a:endParaRPr lang="en-I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049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Projectized</a:t>
            </a:r>
            <a:r>
              <a:rPr lang="en-US" dirty="0" smtClean="0"/>
              <a:t> organization: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6146" name="Picture 2" descr="https://media.licdn.com/mpr/mpr/p/8/005/055/30b/27ccf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1" y="1304181"/>
            <a:ext cx="8266546" cy="512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66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365125"/>
            <a:ext cx="10935258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4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365124"/>
            <a:ext cx="11372850" cy="615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16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925"/>
            <a:ext cx="6078127" cy="39055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127" y="681925"/>
            <a:ext cx="5752247" cy="34418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2475" y="35594"/>
            <a:ext cx="3843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Advantages</a:t>
            </a:r>
            <a:endParaRPr lang="en-I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845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710" y="0"/>
            <a:ext cx="5467832" cy="57400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710" y="5740089"/>
            <a:ext cx="5577502" cy="10016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3987" y="0"/>
            <a:ext cx="3843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Disadvantages</a:t>
            </a:r>
            <a:endParaRPr lang="en-I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690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38" y="619919"/>
            <a:ext cx="11224323" cy="539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53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26" y="743744"/>
            <a:ext cx="10936548" cy="527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21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matrix organizations: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58591" cy="4351338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dirty="0" smtClean="0"/>
              <a:t>similar </a:t>
            </a:r>
            <a:r>
              <a:rPr lang="en-US" dirty="0"/>
              <a:t>to functional organization</a:t>
            </a:r>
          </a:p>
          <a:p>
            <a:pPr fontAlgn="base"/>
            <a:r>
              <a:rPr lang="en-US" dirty="0"/>
              <a:t>project manager: functions as expeditor or coordinator</a:t>
            </a:r>
          </a:p>
          <a:p>
            <a:pPr fontAlgn="base"/>
            <a:r>
              <a:rPr lang="en-US" dirty="0"/>
              <a:t>project expeditor: works as staff assistant and communications coordinator but does not make or enforce decisions</a:t>
            </a:r>
          </a:p>
          <a:p>
            <a:pPr fontAlgn="base"/>
            <a:r>
              <a:rPr lang="en-US" dirty="0"/>
              <a:t>project coordinator: makes some decisions, has some authority, and reports to a higher-level manager</a:t>
            </a:r>
          </a:p>
          <a:p>
            <a:endParaRPr lang="en-US" dirty="0"/>
          </a:p>
        </p:txBody>
      </p:sp>
      <p:pic>
        <p:nvPicPr>
          <p:cNvPr id="3074" name="Picture 2" descr="https://media.licdn.com/mpr/mpr/shrinknp_800_800/p/7/005/055/30a/3882c2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975" y="1825625"/>
            <a:ext cx="5857875" cy="367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34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358" y="0"/>
            <a:ext cx="9160605" cy="697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364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33" y="498475"/>
            <a:ext cx="10963534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19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matrix organizations: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40382" cy="4351338"/>
          </a:xfrm>
        </p:spPr>
        <p:txBody>
          <a:bodyPr/>
          <a:lstStyle/>
          <a:p>
            <a:pPr fontAlgn="base"/>
            <a:r>
              <a:rPr lang="en-US" dirty="0" smtClean="0"/>
              <a:t>similar </a:t>
            </a:r>
            <a:r>
              <a:rPr lang="en-US" dirty="0"/>
              <a:t>to </a:t>
            </a:r>
            <a:r>
              <a:rPr lang="en-IN" dirty="0" smtClean="0"/>
              <a:t>project </a:t>
            </a:r>
            <a:r>
              <a:rPr lang="en-US" dirty="0" smtClean="0"/>
              <a:t>organization</a:t>
            </a:r>
            <a:endParaRPr lang="en-US" dirty="0"/>
          </a:p>
          <a:p>
            <a:pPr fontAlgn="base"/>
            <a:r>
              <a:rPr lang="en-US" dirty="0"/>
              <a:t>have full-time project managers with considerable authority</a:t>
            </a:r>
          </a:p>
          <a:p>
            <a:pPr fontAlgn="base"/>
            <a:r>
              <a:rPr lang="en-US" dirty="0"/>
              <a:t>full-time project administrative staff</a:t>
            </a:r>
          </a:p>
          <a:p>
            <a:endParaRPr lang="en-US" dirty="0"/>
          </a:p>
        </p:txBody>
      </p:sp>
      <p:pic>
        <p:nvPicPr>
          <p:cNvPr id="5122" name="Picture 2" descr="https://media.licdn.com/mpr/mpr/shrinknp_800_800/p/5/005/055/30b/1a307b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866" y="1825625"/>
            <a:ext cx="5886450" cy="364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34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8475"/>
            <a:ext cx="11835210" cy="595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23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Balanced matrix organization: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816927" cy="4351338"/>
          </a:xfrm>
        </p:spPr>
        <p:txBody>
          <a:bodyPr/>
          <a:lstStyle/>
          <a:p>
            <a:pPr fontAlgn="base"/>
            <a:r>
              <a:rPr lang="en-US" dirty="0" smtClean="0"/>
              <a:t>recognizes </a:t>
            </a:r>
            <a:r>
              <a:rPr lang="en-US" dirty="0"/>
              <a:t>the need for a project manager</a:t>
            </a:r>
          </a:p>
          <a:p>
            <a:pPr fontAlgn="base"/>
            <a:r>
              <a:rPr lang="en-US" dirty="0"/>
              <a:t>neither provides the project manager with full authority over the project nor over project funding</a:t>
            </a:r>
          </a:p>
          <a:p>
            <a:endParaRPr lang="en-US" dirty="0"/>
          </a:p>
        </p:txBody>
      </p:sp>
      <p:pic>
        <p:nvPicPr>
          <p:cNvPr id="4098" name="Picture 2" descr="https://media.licdn.com/mpr/mpr/p/5/005/055/30b/0c0fdc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811" y="1924771"/>
            <a:ext cx="5876925" cy="360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36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668000" cy="601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4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327" y="365125"/>
            <a:ext cx="997134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12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365125"/>
            <a:ext cx="11786810" cy="618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36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678" y="97683"/>
            <a:ext cx="5561393" cy="18385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679" y="1869947"/>
            <a:ext cx="5561392" cy="49880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2475" y="35594"/>
            <a:ext cx="3843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Advantages</a:t>
            </a:r>
            <a:endParaRPr lang="en-I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157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369" y="790413"/>
            <a:ext cx="7749504" cy="55173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3987" y="0"/>
            <a:ext cx="3843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Disadvantages</a:t>
            </a:r>
            <a:endParaRPr lang="en-I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186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media.licdn.com/mpr/mpr/shrinknp_800_800/p/5/005/055/2f0/3c7c8b8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098" y="1111827"/>
            <a:ext cx="9695804" cy="491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79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843" t="7684" r="3422"/>
          <a:stretch/>
        </p:blipFill>
        <p:spPr>
          <a:xfrm>
            <a:off x="1410345" y="0"/>
            <a:ext cx="9905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86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23948" y="0"/>
            <a:ext cx="33647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dirty="0"/>
              <a:t>Virtual Projects</a:t>
            </a:r>
          </a:p>
        </p:txBody>
      </p:sp>
      <p:sp>
        <p:nvSpPr>
          <p:cNvPr id="4" name="Rectangle 3"/>
          <p:cNvSpPr/>
          <p:nvPr/>
        </p:nvSpPr>
        <p:spPr>
          <a:xfrm>
            <a:off x="464948" y="707886"/>
            <a:ext cx="112827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Virtual projects are those in which work on the project team crosses time, space, </a:t>
            </a:r>
            <a:r>
              <a:rPr lang="en-US" dirty="0" smtClean="0"/>
              <a:t>organizational</a:t>
            </a:r>
            <a:r>
              <a:rPr lang="en-US" dirty="0"/>
              <a:t>, or cultural boundaries. </a:t>
            </a: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Thus</a:t>
            </a:r>
            <a:r>
              <a:rPr lang="en-US" dirty="0"/>
              <a:t>, a virtual team may work in different time zones, be geographically dispersed, work in different organizations, or work in different cultures. </a:t>
            </a: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In </a:t>
            </a:r>
            <a:r>
              <a:rPr lang="en-US" dirty="0"/>
              <a:t>all cases, the rise of virtual projects has been facilitated by the use of the Internet and other communication technologies. 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64948" y="2324238"/>
            <a:ext cx="108539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ome </a:t>
            </a:r>
            <a:r>
              <a:rPr lang="en-US" dirty="0"/>
              <a:t>rules for success when organizations find they must use geographically dispersed virtual teams for some of their projects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316" y="2970569"/>
            <a:ext cx="8273246" cy="374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5987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472" y="-1"/>
            <a:ext cx="10335249" cy="674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044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0405" y="443705"/>
            <a:ext cx="10771190" cy="538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03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365309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94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s://media.licdn.com/mpr/mpr/shrinknp_800_800/p/8/005/055/30a/23ae154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17" y="365125"/>
            <a:ext cx="10245565" cy="594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9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04" y="365125"/>
            <a:ext cx="10657896" cy="559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39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9857"/>
            <a:ext cx="109728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85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79" y="365125"/>
            <a:ext cx="11369241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48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20E6B80A79E240A05CFB74110C2CC1" ma:contentTypeVersion="3" ma:contentTypeDescription="Create a new document." ma:contentTypeScope="" ma:versionID="2d33e2b3f2d82962eecf0e6039a3132f">
  <xsd:schema xmlns:xsd="http://www.w3.org/2001/XMLSchema" xmlns:xs="http://www.w3.org/2001/XMLSchema" xmlns:p="http://schemas.microsoft.com/office/2006/metadata/properties" xmlns:ns2="c4c2276c-f608-46ba-be43-9ad7284fd5ef" targetNamespace="http://schemas.microsoft.com/office/2006/metadata/properties" ma:root="true" ma:fieldsID="ff49905908407efc39b02fdd4b99ad67" ns2:_="">
    <xsd:import namespace="c4c2276c-f608-46ba-be43-9ad7284fd5e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c2276c-f608-46ba-be43-9ad7284fd5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3368D02-1851-4B8A-AB6D-F5B9B7372EB9}"/>
</file>

<file path=customXml/itemProps2.xml><?xml version="1.0" encoding="utf-8"?>
<ds:datastoreItem xmlns:ds="http://schemas.openxmlformats.org/officeDocument/2006/customXml" ds:itemID="{8F3F4C6C-310C-4672-B628-353261477C70}"/>
</file>

<file path=customXml/itemProps3.xml><?xml version="1.0" encoding="utf-8"?>
<ds:datastoreItem xmlns:ds="http://schemas.openxmlformats.org/officeDocument/2006/customXml" ds:itemID="{DF1D6E86-FD1D-43C8-AC4E-9B80C0CC6D7D}"/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197</Words>
  <Application>Microsoft Office PowerPoint</Application>
  <PresentationFormat>Widescreen</PresentationFormat>
  <Paragraphs>24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Projectized organization: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Weak matrix organizations: </vt:lpstr>
      <vt:lpstr>PowerPoint Presentation</vt:lpstr>
      <vt:lpstr>Strong matrix organizations: </vt:lpstr>
      <vt:lpstr>PowerPoint Presentation</vt:lpstr>
      <vt:lpstr>Balanced matrix organization: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Bronin Cyriac</dc:creator>
  <cp:lastModifiedBy>Trupti Markose</cp:lastModifiedBy>
  <cp:revision>10</cp:revision>
  <dcterms:created xsi:type="dcterms:W3CDTF">2017-02-01T06:03:16Z</dcterms:created>
  <dcterms:modified xsi:type="dcterms:W3CDTF">2024-02-05T07:47:31Z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0x0101001320E6B80A79E240A05CFB74110C2CC1</vt:lpwstr>
  </property>
</Properties>
</file>