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4"/>
    <p:restoredTop sz="94753"/>
  </p:normalViewPr>
  <p:slideViewPr>
    <p:cSldViewPr snapToGrid="0">
      <p:cViewPr varScale="1">
        <p:scale>
          <a:sx n="89" d="100"/>
          <a:sy n="89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Asset</a:t>
            </a:r>
            <a:r>
              <a:rPr lang="en-US" baseline="0" dirty="0"/>
              <a:t> Allocation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Weightage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Mutual Fund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2-4E48-A1B5-25C9C3E34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13422112"/>
        <c:axId val="247260559"/>
      </c:barChart>
      <c:catAx>
        <c:axId val="1613422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260559"/>
        <c:crosses val="autoZero"/>
        <c:auto val="1"/>
        <c:lblAlgn val="ctr"/>
        <c:lblOffset val="100"/>
        <c:noMultiLvlLbl val="0"/>
      </c:catAx>
      <c:valAx>
        <c:axId val="2472605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13422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5 AMC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Weightage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HDFC Pvt Limited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7-D648-A368-8DF1E8FB10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6112624"/>
        <c:axId val="546128288"/>
        <c:axId val="0"/>
      </c:bar3DChart>
      <c:catAx>
        <c:axId val="54611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128288"/>
        <c:crosses val="autoZero"/>
        <c:auto val="1"/>
        <c:lblAlgn val="ctr"/>
        <c:lblOffset val="100"/>
        <c:noMultiLvlLbl val="0"/>
      </c:catAx>
      <c:valAx>
        <c:axId val="5461282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611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Portfolio</a:t>
            </a:r>
            <a:r>
              <a:rPr lang="en-US" baseline="0" dirty="0"/>
              <a:t> Allocation %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Portfolio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Fixed Income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E3-E646-A741-139C1EADB8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Fixed Income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E3-E646-A741-139C1EADB8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1157840"/>
        <c:axId val="171159552"/>
      </c:barChart>
      <c:catAx>
        <c:axId val="171157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59552"/>
        <c:crosses val="autoZero"/>
        <c:auto val="1"/>
        <c:lblAlgn val="ctr"/>
        <c:lblOffset val="100"/>
        <c:noMultiLvlLbl val="0"/>
      </c:catAx>
      <c:valAx>
        <c:axId val="171159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5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Category-wise</a:t>
            </a:r>
            <a:r>
              <a:rPr lang="en-US" baseline="0" dirty="0"/>
              <a:t> Allocation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Structured Product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3-A24B-8A3E-63FDA9B0A8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1518176"/>
        <c:axId val="171519888"/>
      </c:barChart>
      <c:catAx>
        <c:axId val="171518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19888"/>
        <c:crosses val="autoZero"/>
        <c:auto val="1"/>
        <c:lblAlgn val="ctr"/>
        <c:lblOffset val="100"/>
        <c:noMultiLvlLbl val="0"/>
      </c:catAx>
      <c:valAx>
        <c:axId val="171519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1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 Allocation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Allocation Percentage</c:v>
                </c:pt>
              </c:strCache>
            </c:strRef>
          </c:tx>
          <c:spPr>
            <a:ln w="50800" cap="rnd" cmpd="sng">
              <a:solidFill>
                <a:schemeClr val="lt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50800" cap="rnd" cmpd="sng">
                <a:solidFill>
                  <a:schemeClr val="lt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Direct Equity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E9-B744-9BF9-7BAC6740346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2C8C-4573-291C-D278-3A9BDFED6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5056F-7A1D-811B-25A2-76E162914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DA610-BD9D-4391-A18C-594D78F6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CEDF1-1F67-717F-37EF-2616213C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B551E-1A16-DE7E-5FDE-6CDD2B78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567F-1F7A-AA7F-CAF5-0E35B7F6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89D73-587F-29C5-2DC1-6AFE469A7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0B79A-44C9-6062-75E2-06EB2326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89C38-56E4-5902-E78D-6A49DC75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5847-E7CF-7988-19DE-2AF56CA1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0A66E-CDFB-E10A-B56C-ADDA4BDEE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C9A20-347E-EE91-F1CD-1876267AC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70DD-37F2-57B3-1A22-F8EC5154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726F-F192-56E9-012C-CC45A49C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D6970-A326-0515-494C-7365358C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6C9D-C160-E5DA-C6AA-C2C24643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67B2-4139-0633-ACC3-0F6E1F31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030AF-E252-5D3D-41D6-B71F3E87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4C418-4544-72A2-748C-CC543D3F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AABA-084B-EC5A-AEB6-96A806B7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4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6CED-7136-B167-E307-F36EA003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B1DD2-FBC1-2667-CC38-BFAC6444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E30FC-3672-6996-3A1E-E0C33054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8B6A3-6FFE-80E8-F445-FCE570D8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4F25-AF80-2F1A-381F-B2FFE819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9A91-4CC2-B464-7FEB-5DDAE7B2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FFCF-C360-6080-865E-9E9FD2057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BD2C0-F686-24FA-B370-A0CC8AFA5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22D5-1108-8E0C-F7D0-4F9AF366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0B12D-542E-ADA4-A401-91348F34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0A035-4623-13B2-FF90-82AF9CC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4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E9A3-1900-3C83-F8FA-18B09FC2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39E-6D62-68D3-4987-80B1A6ED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68472-EF98-793A-26EC-35FAFA8DD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3DD70-16B2-DB01-24F2-26D084A96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EABFD-3FC5-1D6E-1E61-2EC91FE46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BA4EA-B7AB-F889-51CB-2862C1E4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F28CC-F93A-1900-8154-C76E4DA1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0C0A2-6CF0-3FA4-B017-7E83F491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3D20-55A3-3E06-B272-505308CF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C0B75-00F3-DD5F-E13D-B75B05A0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C08C4-3F11-2153-C786-4E398C2C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B185-238B-6BCC-C8B9-3EFE5C7C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3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A7B8E-338E-33F8-A8C8-90040297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80421-A6C2-1FBA-3527-06572F09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C091-C8C2-C62D-F48D-7BE1BF0D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094F-974B-10E0-797D-A1390D6B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BC9F-8AC6-D1BC-91E8-C4E27B71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576AF-4009-7C35-5392-D54DC96AA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16F80-470C-BAE6-2950-1BA72F3E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D79E6-EC5F-7AA0-A12A-8EFC9C8F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DD08E-2448-110A-3746-567A490A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8DD4-062A-5DA0-64F4-F4424FB9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EC472-D561-D696-83B0-663B8D13E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BCAA6-1122-DC50-9B01-631C58A92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9288-0050-9286-0101-2ED187A8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DF67F-F645-5B56-69D0-C478A4E0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13F96-BADD-A9F9-E1CB-3E5667A2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F17C1-A6BA-FFA9-2174-1E0ED5EB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E60E5-8F77-698E-FCB6-69B51D800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4F182-FCB0-38AD-2622-280387BAD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8FDF-E192-CD4E-A96F-091C5150CCA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462C-1D32-FB11-07EB-EB2F3AFB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D6608-AC6D-A80F-D1A6-803FA61A9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8886-0F76-184B-93E9-56109B1C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1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98FCA3-6793-10FD-0983-5D2E255BD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659795"/>
              </p:ext>
            </p:extLst>
          </p:nvPr>
        </p:nvGraphicFramePr>
        <p:xfrm>
          <a:off x="2072640" y="1252462"/>
          <a:ext cx="7085874" cy="4353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012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05FF139-C0F1-39B0-CEF0-BA5E32B5F9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4162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296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BB7FE4-0CE8-0836-FB73-20114D7494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601027"/>
              </p:ext>
            </p:extLst>
          </p:nvPr>
        </p:nvGraphicFramePr>
        <p:xfrm>
          <a:off x="260350" y="719666"/>
          <a:ext cx="583565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3AFD61-D482-0C51-EB59-D2E27B9F9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713956"/>
              </p:ext>
            </p:extLst>
          </p:nvPr>
        </p:nvGraphicFramePr>
        <p:xfrm>
          <a:off x="6526212" y="462491"/>
          <a:ext cx="5405438" cy="4881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910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D84118-104E-FE9B-6A3C-11D2F116A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6613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759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Shashwat Singh</dc:creator>
  <cp:lastModifiedBy>Shashwat Singh</cp:lastModifiedBy>
  <cp:revision>10</cp:revision>
  <dcterms:created xsi:type="dcterms:W3CDTF">2024-02-23T09:29:50Z</dcterms:created>
  <dcterms:modified xsi:type="dcterms:W3CDTF">2024-02-24T19:07:34Z</dcterms:modified>
</cp:coreProperties>
</file>