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981200"/>
            <a:ext cx="7772400" cy="1829761"/>
          </a:xfrm>
        </p:spPr>
        <p:txBody>
          <a:bodyPr>
            <a:noAutofit/>
          </a:bodyPr>
          <a:lstStyle/>
          <a:p>
            <a:r>
              <a:rPr lang="en-US" sz="7200" dirty="0" smtClean="0"/>
              <a:t>TOUR  GUIDE  PROJECT 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671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-&gt;</a:t>
            </a:r>
            <a:r>
              <a:rPr lang="en-US" b="1" dirty="0"/>
              <a:t>London is the capital and largest city of England and the United </a:t>
            </a:r>
            <a:r>
              <a:rPr lang="en-US" b="1" dirty="0" smtClean="0"/>
              <a:t>Kingdom.</a:t>
            </a:r>
            <a:endParaRPr lang="en-US" b="1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-&gt;</a:t>
            </a:r>
            <a:r>
              <a:rPr lang="en-US" b="1" dirty="0"/>
              <a:t>London is a city where arts and entertainment are at its best. Leisure is a major part of the London </a:t>
            </a:r>
            <a:r>
              <a:rPr lang="en-US" b="1" dirty="0" smtClean="0"/>
              <a:t>economy.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-&gt;</a:t>
            </a:r>
            <a:r>
              <a:rPr lang="en-US" b="1" dirty="0"/>
              <a:t>This project's main objective is to locate the 20 nearest popular destinations to visit from a particular Hotel where the tourist is staying.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-&gt;Data 1:The foursquare API provides us with 100 famous destinations.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Used:</a:t>
            </a:r>
            <a:endParaRPr lang="en-US" dirty="0"/>
          </a:p>
        </p:txBody>
      </p:sp>
      <p:pic>
        <p:nvPicPr>
          <p:cNvPr id="1026" name="Picture 2" descr="C:\Users\tig\Pictures\a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1" y="2819400"/>
            <a:ext cx="658082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7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-&gt;Data 2:We extract 10 top hotels in London city.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pic>
        <p:nvPicPr>
          <p:cNvPr id="2050" name="Picture 2" descr="C:\Users\tig\Pictures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569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We use the following formula for computing the distance between two locations: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z =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dla</a:t>
            </a:r>
            <a:r>
              <a:rPr lang="en-US" dirty="0"/>
              <a:t> / 2)square + </a:t>
            </a:r>
            <a:r>
              <a:rPr lang="en-US" dirty="0" err="1"/>
              <a:t>math.cos</a:t>
            </a:r>
            <a:r>
              <a:rPr lang="en-US" dirty="0"/>
              <a:t>(la1) * </a:t>
            </a:r>
            <a:r>
              <a:rPr lang="en-US" dirty="0" err="1"/>
              <a:t>math.cos</a:t>
            </a:r>
            <a:r>
              <a:rPr lang="en-US" dirty="0"/>
              <a:t>(la2) *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dlo</a:t>
            </a:r>
            <a:r>
              <a:rPr lang="en-US" dirty="0"/>
              <a:t> / 2)square</a:t>
            </a:r>
          </a:p>
          <a:p>
            <a:r>
              <a:rPr lang="en-US" dirty="0"/>
              <a:t>x = 2 * math.atan2(</a:t>
            </a:r>
            <a:r>
              <a:rPr lang="en-US" dirty="0" err="1"/>
              <a:t>math.sqrt</a:t>
            </a:r>
            <a:r>
              <a:rPr lang="en-US" dirty="0"/>
              <a:t>(z), </a:t>
            </a:r>
            <a:r>
              <a:rPr lang="en-US" dirty="0" err="1"/>
              <a:t>math.sqrt</a:t>
            </a:r>
            <a:r>
              <a:rPr lang="en-US" dirty="0"/>
              <a:t>(1 - z))</a:t>
            </a:r>
          </a:p>
          <a:p>
            <a:r>
              <a:rPr lang="en-US" dirty="0"/>
              <a:t>distance=R*x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R=6373</a:t>
            </a:r>
          </a:p>
          <a:p>
            <a:r>
              <a:rPr lang="en-US" dirty="0" err="1"/>
              <a:t>dla</a:t>
            </a:r>
            <a:r>
              <a:rPr lang="en-US" dirty="0"/>
              <a:t>=latitude1-latitude2</a:t>
            </a:r>
          </a:p>
          <a:p>
            <a:r>
              <a:rPr lang="en-US" dirty="0" err="1"/>
              <a:t>dlo</a:t>
            </a:r>
            <a:r>
              <a:rPr lang="en-US" dirty="0"/>
              <a:t>=longitude1-longitude2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1:We get the name of all the 20 destinations</a:t>
            </a:r>
          </a:p>
          <a:p>
            <a:r>
              <a:rPr lang="en-US" dirty="0" smtClean="0"/>
              <a:t>Result 2:We get the map of the places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Obtained:</a:t>
            </a:r>
            <a:endParaRPr lang="en-US" dirty="0"/>
          </a:p>
        </p:txBody>
      </p:sp>
      <p:pic>
        <p:nvPicPr>
          <p:cNvPr id="3074" name="Picture 2" descr="C:\Users\tig\Pictures\qw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31033"/>
            <a:ext cx="5811837" cy="33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0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dirty="0" err="1"/>
              <a:t>study,I</a:t>
            </a:r>
            <a:r>
              <a:rPr lang="en-US" dirty="0"/>
              <a:t> have </a:t>
            </a:r>
            <a:r>
              <a:rPr lang="en-US" dirty="0" err="1"/>
              <a:t>analysed</a:t>
            </a:r>
            <a:r>
              <a:rPr lang="en-US" dirty="0"/>
              <a:t> the relationship between two different </a:t>
            </a:r>
            <a:r>
              <a:rPr lang="en-US" dirty="0" err="1"/>
              <a:t>datas.These</a:t>
            </a:r>
            <a:r>
              <a:rPr lang="en-US" dirty="0"/>
              <a:t> interactions data are obviously more difficult to extract and quantify, but if optimized, could bring significant improvements to the </a:t>
            </a:r>
            <a:r>
              <a:rPr lang="en-US" dirty="0" err="1"/>
              <a:t>models.This</a:t>
            </a:r>
            <a:r>
              <a:rPr lang="en-US" dirty="0"/>
              <a:t> project might have widely large </a:t>
            </a:r>
            <a:r>
              <a:rPr lang="en-US" dirty="0" err="1"/>
              <a:t>applictions</a:t>
            </a:r>
            <a:r>
              <a:rPr lang="en-US" dirty="0"/>
              <a:t> in the upcoming days as the tourist and recreation is a highly productive industry.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221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TOUR  GUIDE  PROJECT  </vt:lpstr>
      <vt:lpstr>Introduction:</vt:lpstr>
      <vt:lpstr>Data Used:</vt:lpstr>
      <vt:lpstr>PowerPoint Presentation</vt:lpstr>
      <vt:lpstr>Mathematical analysis:</vt:lpstr>
      <vt:lpstr>Results Obtained:</vt:lpstr>
      <vt:lpstr>Conclusion: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 GUIDE  PROJECT  </dc:title>
  <dc:creator>tig</dc:creator>
  <cp:lastModifiedBy>tig</cp:lastModifiedBy>
  <cp:revision>2</cp:revision>
  <dcterms:created xsi:type="dcterms:W3CDTF">2006-08-16T00:00:00Z</dcterms:created>
  <dcterms:modified xsi:type="dcterms:W3CDTF">2020-05-08T13:41:06Z</dcterms:modified>
</cp:coreProperties>
</file>