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1" r:id="rId2"/>
    <p:sldId id="262" r:id="rId3"/>
    <p:sldId id="258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DC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>
        <p:guide orient="horz" pos="2206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shant Karki" userId="1c1f8212abc0afb8" providerId="LiveId" clId="{0E02E43C-30D5-44D2-9E3C-30C9C8A5041E}"/>
    <pc:docChg chg="undo custSel addSld modSld">
      <pc:chgData name="Prashant Karki" userId="1c1f8212abc0afb8" providerId="LiveId" clId="{0E02E43C-30D5-44D2-9E3C-30C9C8A5041E}" dt="2023-07-14T09:27:54.745" v="439" actId="21"/>
      <pc:docMkLst>
        <pc:docMk/>
      </pc:docMkLst>
      <pc:sldChg chg="addSp delSp modSp mod">
        <pc:chgData name="Prashant Karki" userId="1c1f8212abc0afb8" providerId="LiveId" clId="{0E02E43C-30D5-44D2-9E3C-30C9C8A5041E}" dt="2023-07-14T07:19:12.475" v="438" actId="21"/>
        <pc:sldMkLst>
          <pc:docMk/>
          <pc:sldMk cId="0" sldId="258"/>
        </pc:sldMkLst>
        <pc:spChg chg="add mod">
          <ac:chgData name="Prashant Karki" userId="1c1f8212abc0afb8" providerId="LiveId" clId="{0E02E43C-30D5-44D2-9E3C-30C9C8A5041E}" dt="2023-07-14T07:00:58.979" v="101" actId="1076"/>
          <ac:spMkLst>
            <pc:docMk/>
            <pc:sldMk cId="0" sldId="258"/>
            <ac:spMk id="2" creationId="{ACF218FC-0F2F-43C6-A22D-7B2DD0A71DBA}"/>
          </ac:spMkLst>
        </pc:spChg>
        <pc:spChg chg="add mod">
          <ac:chgData name="Prashant Karki" userId="1c1f8212abc0afb8" providerId="LiveId" clId="{0E02E43C-30D5-44D2-9E3C-30C9C8A5041E}" dt="2023-07-14T07:01:53.275" v="119" actId="1076"/>
          <ac:spMkLst>
            <pc:docMk/>
            <pc:sldMk cId="0" sldId="258"/>
            <ac:spMk id="4" creationId="{F9BBB866-4123-4D9E-B24A-782FBFCD5A4F}"/>
          </ac:spMkLst>
        </pc:spChg>
        <pc:spChg chg="add mod">
          <ac:chgData name="Prashant Karki" userId="1c1f8212abc0afb8" providerId="LiveId" clId="{0E02E43C-30D5-44D2-9E3C-30C9C8A5041E}" dt="2023-07-14T07:01:56.175" v="120" actId="1076"/>
          <ac:spMkLst>
            <pc:docMk/>
            <pc:sldMk cId="0" sldId="258"/>
            <ac:spMk id="5" creationId="{3E54E219-0751-4898-A978-5A8AE869B640}"/>
          </ac:spMkLst>
        </pc:spChg>
        <pc:spChg chg="add mod">
          <ac:chgData name="Prashant Karki" userId="1c1f8212abc0afb8" providerId="LiveId" clId="{0E02E43C-30D5-44D2-9E3C-30C9C8A5041E}" dt="2023-07-14T07:01:59.036" v="121" actId="1076"/>
          <ac:spMkLst>
            <pc:docMk/>
            <pc:sldMk cId="0" sldId="258"/>
            <ac:spMk id="6" creationId="{D32A2145-7E06-4A21-A979-D8C4B23D26E4}"/>
          </ac:spMkLst>
        </pc:spChg>
        <pc:spChg chg="add mod">
          <ac:chgData name="Prashant Karki" userId="1c1f8212abc0afb8" providerId="LiveId" clId="{0E02E43C-30D5-44D2-9E3C-30C9C8A5041E}" dt="2023-07-14T07:03:31.919" v="136" actId="1076"/>
          <ac:spMkLst>
            <pc:docMk/>
            <pc:sldMk cId="0" sldId="258"/>
            <ac:spMk id="7" creationId="{B8692844-2DEA-4D6F-87CE-66DF334350F7}"/>
          </ac:spMkLst>
        </pc:spChg>
        <pc:spChg chg="add mod">
          <ac:chgData name="Prashant Karki" userId="1c1f8212abc0afb8" providerId="LiveId" clId="{0E02E43C-30D5-44D2-9E3C-30C9C8A5041E}" dt="2023-07-14T07:05:07.012" v="164" actId="1076"/>
          <ac:spMkLst>
            <pc:docMk/>
            <pc:sldMk cId="0" sldId="258"/>
            <ac:spMk id="24" creationId="{8CC48DBA-760E-4855-9720-FFA3D2E84D2F}"/>
          </ac:spMkLst>
        </pc:spChg>
        <pc:spChg chg="add mod">
          <ac:chgData name="Prashant Karki" userId="1c1f8212abc0afb8" providerId="LiveId" clId="{0E02E43C-30D5-44D2-9E3C-30C9C8A5041E}" dt="2023-07-14T07:07:02.036" v="190" actId="1076"/>
          <ac:spMkLst>
            <pc:docMk/>
            <pc:sldMk cId="0" sldId="258"/>
            <ac:spMk id="25" creationId="{B2AC2B0F-3316-4316-BA81-88BFE1727FD4}"/>
          </ac:spMkLst>
        </pc:spChg>
        <pc:spChg chg="add mod">
          <ac:chgData name="Prashant Karki" userId="1c1f8212abc0afb8" providerId="LiveId" clId="{0E02E43C-30D5-44D2-9E3C-30C9C8A5041E}" dt="2023-07-14T07:18:09.744" v="396" actId="20577"/>
          <ac:spMkLst>
            <pc:docMk/>
            <pc:sldMk cId="0" sldId="258"/>
            <ac:spMk id="26" creationId="{A156E61E-E5FF-466C-B7F6-BFA393EEC11F}"/>
          </ac:spMkLst>
        </pc:spChg>
        <pc:spChg chg="add mod">
          <ac:chgData name="Prashant Karki" userId="1c1f8212abc0afb8" providerId="LiveId" clId="{0E02E43C-30D5-44D2-9E3C-30C9C8A5041E}" dt="2023-07-14T07:09:10.531" v="232" actId="14100"/>
          <ac:spMkLst>
            <pc:docMk/>
            <pc:sldMk cId="0" sldId="258"/>
            <ac:spMk id="27" creationId="{A32AF72C-72CA-4748-859A-762A90DFEBEC}"/>
          </ac:spMkLst>
        </pc:spChg>
        <pc:spChg chg="add mod">
          <ac:chgData name="Prashant Karki" userId="1c1f8212abc0afb8" providerId="LiveId" clId="{0E02E43C-30D5-44D2-9E3C-30C9C8A5041E}" dt="2023-07-14T07:09:48.171" v="248" actId="1076"/>
          <ac:spMkLst>
            <pc:docMk/>
            <pc:sldMk cId="0" sldId="258"/>
            <ac:spMk id="28" creationId="{E6E31A20-964C-4ED0-A9D7-073F9D2CE164}"/>
          </ac:spMkLst>
        </pc:spChg>
        <pc:spChg chg="add mod">
          <ac:chgData name="Prashant Karki" userId="1c1f8212abc0afb8" providerId="LiveId" clId="{0E02E43C-30D5-44D2-9E3C-30C9C8A5041E}" dt="2023-07-14T07:11:24.512" v="269" actId="1076"/>
          <ac:spMkLst>
            <pc:docMk/>
            <pc:sldMk cId="0" sldId="258"/>
            <ac:spMk id="29" creationId="{5A00DE94-5B09-4F79-8387-FE72E588FA92}"/>
          </ac:spMkLst>
        </pc:spChg>
        <pc:spChg chg="add mod">
          <ac:chgData name="Prashant Karki" userId="1c1f8212abc0afb8" providerId="LiveId" clId="{0E02E43C-30D5-44D2-9E3C-30C9C8A5041E}" dt="2023-07-14T07:17:13.460" v="393" actId="1076"/>
          <ac:spMkLst>
            <pc:docMk/>
            <pc:sldMk cId="0" sldId="258"/>
            <ac:spMk id="37" creationId="{62047E20-DA42-4BE7-B3F4-94A632C4F785}"/>
          </ac:spMkLst>
        </pc:spChg>
        <pc:spChg chg="add mod">
          <ac:chgData name="Prashant Karki" userId="1c1f8212abc0afb8" providerId="LiveId" clId="{0E02E43C-30D5-44D2-9E3C-30C9C8A5041E}" dt="2023-07-14T07:16:50.243" v="391" actId="1076"/>
          <ac:spMkLst>
            <pc:docMk/>
            <pc:sldMk cId="0" sldId="258"/>
            <ac:spMk id="38" creationId="{F73763B0-B522-4796-BEE3-735D5D96C559}"/>
          </ac:spMkLst>
        </pc:spChg>
        <pc:spChg chg="add mod">
          <ac:chgData name="Prashant Karki" userId="1c1f8212abc0afb8" providerId="LiveId" clId="{0E02E43C-30D5-44D2-9E3C-30C9C8A5041E}" dt="2023-07-14T07:16:33.372" v="389" actId="1076"/>
          <ac:spMkLst>
            <pc:docMk/>
            <pc:sldMk cId="0" sldId="258"/>
            <ac:spMk id="39" creationId="{C3E513BB-54BA-4620-87C0-6E21A7DB3192}"/>
          </ac:spMkLst>
        </pc:spChg>
        <pc:spChg chg="add mod">
          <ac:chgData name="Prashant Karki" userId="1c1f8212abc0afb8" providerId="LiveId" clId="{0E02E43C-30D5-44D2-9E3C-30C9C8A5041E}" dt="2023-07-14T07:19:05.159" v="437" actId="1076"/>
          <ac:spMkLst>
            <pc:docMk/>
            <pc:sldMk cId="0" sldId="258"/>
            <ac:spMk id="40" creationId="{1F07848B-3471-4BDC-B233-4A57C9D69FD2}"/>
          </ac:spMkLst>
        </pc:spChg>
        <pc:picChg chg="del mod">
          <ac:chgData name="Prashant Karki" userId="1c1f8212abc0afb8" providerId="LiveId" clId="{0E02E43C-30D5-44D2-9E3C-30C9C8A5041E}" dt="2023-07-14T07:19:12.475" v="438" actId="21"/>
          <ac:picMkLst>
            <pc:docMk/>
            <pc:sldMk cId="0" sldId="258"/>
            <ac:picMk id="3" creationId="{00000000-0000-0000-0000-000000000000}"/>
          </ac:picMkLst>
        </pc:picChg>
        <pc:cxnChg chg="add mod">
          <ac:chgData name="Prashant Karki" userId="1c1f8212abc0afb8" providerId="LiveId" clId="{0E02E43C-30D5-44D2-9E3C-30C9C8A5041E}" dt="2023-07-14T07:03:09.142" v="133" actId="13822"/>
          <ac:cxnSpMkLst>
            <pc:docMk/>
            <pc:sldMk cId="0" sldId="258"/>
            <ac:cxnSpMk id="9" creationId="{2C45B3FA-963F-4988-9ECB-3FC0B5B2E780}"/>
          </ac:cxnSpMkLst>
        </pc:cxnChg>
        <pc:cxnChg chg="add mod">
          <ac:chgData name="Prashant Karki" userId="1c1f8212abc0afb8" providerId="LiveId" clId="{0E02E43C-30D5-44D2-9E3C-30C9C8A5041E}" dt="2023-07-14T07:03:06.495" v="132" actId="13822"/>
          <ac:cxnSpMkLst>
            <pc:docMk/>
            <pc:sldMk cId="0" sldId="258"/>
            <ac:cxnSpMk id="14" creationId="{3AE7FB64-1CCD-4B4D-9113-5E1C0595733F}"/>
          </ac:cxnSpMkLst>
        </pc:cxnChg>
        <pc:cxnChg chg="add mod">
          <ac:chgData name="Prashant Karki" userId="1c1f8212abc0afb8" providerId="LiveId" clId="{0E02E43C-30D5-44D2-9E3C-30C9C8A5041E}" dt="2023-07-14T07:03:02.927" v="131" actId="14100"/>
          <ac:cxnSpMkLst>
            <pc:docMk/>
            <pc:sldMk cId="0" sldId="258"/>
            <ac:cxnSpMk id="17" creationId="{11460996-0F20-46F5-AEE9-35ECEB915F40}"/>
          </ac:cxnSpMkLst>
        </pc:cxnChg>
        <pc:cxnChg chg="add mod">
          <ac:chgData name="Prashant Karki" userId="1c1f8212abc0afb8" providerId="LiveId" clId="{0E02E43C-30D5-44D2-9E3C-30C9C8A5041E}" dt="2023-07-14T07:03:35.772" v="137" actId="13822"/>
          <ac:cxnSpMkLst>
            <pc:docMk/>
            <pc:sldMk cId="0" sldId="258"/>
            <ac:cxnSpMk id="20" creationId="{D3DAF5A2-8982-41C4-8BD1-23D2E6E3B545}"/>
          </ac:cxnSpMkLst>
        </pc:cxnChg>
        <pc:cxnChg chg="add mod">
          <ac:chgData name="Prashant Karki" userId="1c1f8212abc0afb8" providerId="LiveId" clId="{0E02E43C-30D5-44D2-9E3C-30C9C8A5041E}" dt="2023-07-14T07:10:49.321" v="266" actId="13822"/>
          <ac:cxnSpMkLst>
            <pc:docMk/>
            <pc:sldMk cId="0" sldId="258"/>
            <ac:cxnSpMk id="31" creationId="{DDDD901C-6690-4530-9E37-074AAD315161}"/>
          </ac:cxnSpMkLst>
        </pc:cxnChg>
        <pc:cxnChg chg="add mod">
          <ac:chgData name="Prashant Karki" userId="1c1f8212abc0afb8" providerId="LiveId" clId="{0E02E43C-30D5-44D2-9E3C-30C9C8A5041E}" dt="2023-07-14T07:11:29.894" v="270" actId="13822"/>
          <ac:cxnSpMkLst>
            <pc:docMk/>
            <pc:sldMk cId="0" sldId="258"/>
            <ac:cxnSpMk id="34" creationId="{73F8C9BB-3416-407D-AD20-D13DBAF2D812}"/>
          </ac:cxnSpMkLst>
        </pc:cxnChg>
      </pc:sldChg>
      <pc:sldChg chg="addSp delSp modSp new mod">
        <pc:chgData name="Prashant Karki" userId="1c1f8212abc0afb8" providerId="LiveId" clId="{0E02E43C-30D5-44D2-9E3C-30C9C8A5041E}" dt="2023-07-14T09:27:54.745" v="439" actId="21"/>
        <pc:sldMkLst>
          <pc:docMk/>
          <pc:sldMk cId="1899319000" sldId="265"/>
        </pc:sldMkLst>
        <pc:picChg chg="add del mod">
          <ac:chgData name="Prashant Karki" userId="1c1f8212abc0afb8" providerId="LiveId" clId="{0E02E43C-30D5-44D2-9E3C-30C9C8A5041E}" dt="2023-07-14T09:27:54.745" v="439" actId="21"/>
          <ac:picMkLst>
            <pc:docMk/>
            <pc:sldMk cId="1899319000" sldId="265"/>
            <ac:picMk id="3" creationId="{24CB53FD-04C7-44E1-A59F-9B74BFE7E3C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3E53F-5DD9-4429-8128-EA2492E7B99D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E4711-60B3-4FAF-9C2A-54CAF9E6D18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19925" y="2368784"/>
            <a:ext cx="4673600" cy="401600"/>
          </a:xfrm>
          <a:prstGeom prst="roundRect">
            <a:avLst/>
          </a:prstGeom>
          <a:solidFill>
            <a:srgbClr val="B8DCB8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farmer registers and login on the portal</a:t>
            </a:r>
            <a:r>
              <a:rPr lang="en-US" dirty="0"/>
              <a:t>.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19925" y="3423161"/>
            <a:ext cx="4673600" cy="873847"/>
          </a:xfrm>
          <a:prstGeom prst="roundRect">
            <a:avLst/>
          </a:prstGeom>
          <a:solidFill>
            <a:srgbClr val="B8DCB8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Insert new product and also can view his added all products via  Website.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412283" y="2322269"/>
            <a:ext cx="4673600" cy="719468"/>
          </a:xfrm>
          <a:prstGeom prst="roundRect">
            <a:avLst/>
          </a:prstGeom>
          <a:solidFill>
            <a:srgbClr val="B8DCB8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 standout features: about us, Blog, contact us.  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7412283" y="3573973"/>
            <a:ext cx="4673600" cy="618130"/>
          </a:xfrm>
          <a:prstGeom prst="roundRect">
            <a:avLst/>
          </a:prstGeom>
          <a:solidFill>
            <a:srgbClr val="B8DCB8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 orders and all his transactions 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7412283" y="4869104"/>
            <a:ext cx="4673600" cy="701154"/>
          </a:xfrm>
          <a:prstGeom prst="roundRect">
            <a:avLst/>
          </a:prstGeom>
          <a:solidFill>
            <a:srgbClr val="B8DCB8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Chat box system to connect with buyers and have a conversation/ bargain.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519925" y="4869103"/>
            <a:ext cx="4673600" cy="701155"/>
          </a:xfrm>
          <a:prstGeom prst="roundRect">
            <a:avLst/>
          </a:prstGeom>
          <a:solidFill>
            <a:srgbClr val="B8DCB8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Edit profile and change password</a:t>
            </a:r>
          </a:p>
        </p:txBody>
      </p:sp>
      <p:sp>
        <p:nvSpPr>
          <p:cNvPr id="29" name="Oval 28"/>
          <p:cNvSpPr/>
          <p:nvPr/>
        </p:nvSpPr>
        <p:spPr>
          <a:xfrm>
            <a:off x="4076131" y="49151"/>
            <a:ext cx="4039738" cy="174753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erlin Sans FB Demi" panose="020E0802020502020306" pitchFamily="34" charset="0"/>
              </a:rPr>
              <a:t>FARMER FEATURES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/>
          <p:cNvSpPr/>
          <p:nvPr/>
        </p:nvSpPr>
        <p:spPr>
          <a:xfrm>
            <a:off x="118099" y="1841679"/>
            <a:ext cx="2099256" cy="110758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Reporting System</a:t>
            </a:r>
          </a:p>
        </p:txBody>
      </p:sp>
      <p:sp>
        <p:nvSpPr>
          <p:cNvPr id="3" name="Cloud 2"/>
          <p:cNvSpPr/>
          <p:nvPr/>
        </p:nvSpPr>
        <p:spPr>
          <a:xfrm>
            <a:off x="2597240" y="5286387"/>
            <a:ext cx="2099256" cy="141062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n-US" sz="1800" b="1" i="0" u="none" strike="noStrike" dirty="0">
                <a:solidFill>
                  <a:schemeClr val="bg1"/>
                </a:solidFill>
                <a:effectLst/>
              </a:rPr>
              <a:t>category view of fruits and vegetables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Cloud 3"/>
          <p:cNvSpPr/>
          <p:nvPr/>
        </p:nvSpPr>
        <p:spPr>
          <a:xfrm>
            <a:off x="5144353" y="5374230"/>
            <a:ext cx="2099256" cy="110758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View farmer details</a:t>
            </a:r>
          </a:p>
        </p:txBody>
      </p:sp>
      <p:sp>
        <p:nvSpPr>
          <p:cNvPr id="5" name="Cloud 4"/>
          <p:cNvSpPr/>
          <p:nvPr/>
        </p:nvSpPr>
        <p:spPr>
          <a:xfrm>
            <a:off x="7533068" y="5374231"/>
            <a:ext cx="2099256" cy="140005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Save for later, add to cart, place order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8747546" y="1394121"/>
            <a:ext cx="3166485" cy="110758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Recommendation System</a:t>
            </a:r>
          </a:p>
        </p:txBody>
      </p:sp>
      <p:sp>
        <p:nvSpPr>
          <p:cNvPr id="7" name="Cloud 6"/>
          <p:cNvSpPr/>
          <p:nvPr/>
        </p:nvSpPr>
        <p:spPr>
          <a:xfrm>
            <a:off x="679203" y="3177361"/>
            <a:ext cx="2889714" cy="210902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/>
              <a:t>Filter search system state and district wise products </a:t>
            </a:r>
            <a:endParaRPr lang="en-IN" dirty="0"/>
          </a:p>
        </p:txBody>
      </p:sp>
      <p:sp>
        <p:nvSpPr>
          <p:cNvPr id="8" name="Cloud 7"/>
          <p:cNvSpPr/>
          <p:nvPr/>
        </p:nvSpPr>
        <p:spPr>
          <a:xfrm>
            <a:off x="9052775" y="2933328"/>
            <a:ext cx="2861256" cy="233535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Payment options: E-</a:t>
            </a:r>
            <a:r>
              <a:rPr lang="en-IN" b="1" dirty="0" err="1"/>
              <a:t>sewa</a:t>
            </a:r>
            <a:r>
              <a:rPr lang="en-IN" b="1" dirty="0"/>
              <a:t>, Khalti and cash on </a:t>
            </a:r>
            <a:r>
              <a:rPr lang="en-IN" b="1" dirty="0" err="1"/>
              <a:t>delivry</a:t>
            </a:r>
            <a:r>
              <a:rPr lang="en-IN" dirty="0"/>
              <a:t>.</a:t>
            </a:r>
          </a:p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584879" y="1223493"/>
            <a:ext cx="2948189" cy="17772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BUYER </a:t>
            </a:r>
          </a:p>
          <a:p>
            <a:pPr algn="ctr"/>
            <a:r>
              <a:rPr lang="en-US" sz="2400" b="1" dirty="0"/>
              <a:t>FEATURES</a:t>
            </a:r>
          </a:p>
        </p:txBody>
      </p:sp>
      <p:cxnSp>
        <p:nvCxnSpPr>
          <p:cNvPr id="20" name="Straight Arrow Connector 19"/>
          <p:cNvCxnSpPr>
            <a:cxnSpLocks/>
            <a:stCxn id="9" idx="2"/>
          </p:cNvCxnSpPr>
          <p:nvPr/>
        </p:nvCxnSpPr>
        <p:spPr>
          <a:xfrm flipH="1">
            <a:off x="3368451" y="2112135"/>
            <a:ext cx="1216428" cy="1316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3"/>
          </p:cNvCxnSpPr>
          <p:nvPr/>
        </p:nvCxnSpPr>
        <p:spPr>
          <a:xfrm flipH="1">
            <a:off x="4275786" y="2740500"/>
            <a:ext cx="740845" cy="28489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4"/>
            <a:endCxn id="4" idx="3"/>
          </p:cNvCxnSpPr>
          <p:nvPr/>
        </p:nvCxnSpPr>
        <p:spPr>
          <a:xfrm>
            <a:off x="6058974" y="3000777"/>
            <a:ext cx="135007" cy="2436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  <a:stCxn id="9" idx="5"/>
          </p:cNvCxnSpPr>
          <p:nvPr/>
        </p:nvCxnSpPr>
        <p:spPr>
          <a:xfrm>
            <a:off x="7101316" y="2740500"/>
            <a:ext cx="1346373" cy="2633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  <a:stCxn id="9" idx="6"/>
          </p:cNvCxnSpPr>
          <p:nvPr/>
        </p:nvCxnSpPr>
        <p:spPr>
          <a:xfrm>
            <a:off x="7533068" y="2112135"/>
            <a:ext cx="1852979" cy="11821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loud 31"/>
          <p:cNvSpPr/>
          <p:nvPr/>
        </p:nvSpPr>
        <p:spPr>
          <a:xfrm>
            <a:off x="2244422" y="535637"/>
            <a:ext cx="2290293" cy="110758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Chat system with farmers to bargain</a:t>
            </a:r>
          </a:p>
        </p:txBody>
      </p:sp>
      <p:cxnSp>
        <p:nvCxnSpPr>
          <p:cNvPr id="34" name="Straight Arrow Connector 33"/>
          <p:cNvCxnSpPr>
            <a:stCxn id="9" idx="1"/>
          </p:cNvCxnSpPr>
          <p:nvPr/>
        </p:nvCxnSpPr>
        <p:spPr>
          <a:xfrm flipH="1" flipV="1">
            <a:off x="4468969" y="1223493"/>
            <a:ext cx="547662" cy="2602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 flipH="1">
            <a:off x="2175188" y="1804948"/>
            <a:ext cx="2558604" cy="3471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7"/>
            <a:endCxn id="6" idx="2"/>
          </p:cNvCxnSpPr>
          <p:nvPr/>
        </p:nvCxnSpPr>
        <p:spPr>
          <a:xfrm>
            <a:off x="7101316" y="1483770"/>
            <a:ext cx="1656052" cy="464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loud 41"/>
          <p:cNvSpPr/>
          <p:nvPr/>
        </p:nvSpPr>
        <p:spPr>
          <a:xfrm>
            <a:off x="7101315" y="157750"/>
            <a:ext cx="2626219" cy="110758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Edit profile/change password</a:t>
            </a:r>
          </a:p>
        </p:txBody>
      </p:sp>
      <p:cxnSp>
        <p:nvCxnSpPr>
          <p:cNvPr id="46" name="Straight Arrow Connector 45"/>
          <p:cNvCxnSpPr>
            <a:cxnSpLocks/>
          </p:cNvCxnSpPr>
          <p:nvPr/>
        </p:nvCxnSpPr>
        <p:spPr>
          <a:xfrm flipV="1">
            <a:off x="6729181" y="1001488"/>
            <a:ext cx="446190" cy="352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209755" y="170890"/>
            <a:ext cx="34295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i="1" u="sng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</a:t>
            </a:r>
            <a:r>
              <a:rPr lang="en-IN" altLang="en-US" sz="2000" b="1" i="1" u="sng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ONVENTIONAL</a:t>
            </a:r>
            <a:r>
              <a:rPr lang="en-US" sz="2000" b="1" i="1" u="sng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IN" altLang="en-US" sz="2000" b="1" i="1" u="sng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V</a:t>
            </a:r>
            <a:r>
              <a:rPr lang="en-US" sz="2000" b="1" i="1" u="sng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/</a:t>
            </a:r>
            <a:r>
              <a:rPr lang="en-IN" altLang="en-US" sz="2000" b="1" i="1" u="sng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</a:t>
            </a:r>
            <a:r>
              <a:rPr lang="en-US" sz="2000" b="1" i="1" u="sng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IN" sz="2000" b="1" i="1" u="sng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Krishibzar</a:t>
            </a:r>
            <a:endParaRPr lang="en-IN" altLang="en-US" sz="2000" b="1" i="1" u="sng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CF218FC-0F2F-43C6-A22D-7B2DD0A71DBA}"/>
              </a:ext>
            </a:extLst>
          </p:cNvPr>
          <p:cNvSpPr/>
          <p:nvPr/>
        </p:nvSpPr>
        <p:spPr>
          <a:xfrm>
            <a:off x="1595714" y="1044389"/>
            <a:ext cx="1434353" cy="61856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Farmer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BBB866-4123-4D9E-B24A-782FBFCD5A4F}"/>
              </a:ext>
            </a:extLst>
          </p:cNvPr>
          <p:cNvSpPr/>
          <p:nvPr/>
        </p:nvSpPr>
        <p:spPr>
          <a:xfrm>
            <a:off x="1416416" y="1976261"/>
            <a:ext cx="1792941" cy="618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Middleman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E54E219-0751-4898-A978-5A8AE869B640}"/>
              </a:ext>
            </a:extLst>
          </p:cNvPr>
          <p:cNvSpPr/>
          <p:nvPr/>
        </p:nvSpPr>
        <p:spPr>
          <a:xfrm>
            <a:off x="1201262" y="2892397"/>
            <a:ext cx="2223247" cy="1041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Transportation charge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32A2145-7E06-4A21-A979-D8C4B23D26E4}"/>
              </a:ext>
            </a:extLst>
          </p:cNvPr>
          <p:cNvSpPr/>
          <p:nvPr/>
        </p:nvSpPr>
        <p:spPr>
          <a:xfrm>
            <a:off x="1326767" y="4120105"/>
            <a:ext cx="1972235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or city markets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8692844-2DEA-4D6F-87CE-66DF334350F7}"/>
              </a:ext>
            </a:extLst>
          </p:cNvPr>
          <p:cNvSpPr/>
          <p:nvPr/>
        </p:nvSpPr>
        <p:spPr>
          <a:xfrm>
            <a:off x="1541917" y="5292195"/>
            <a:ext cx="1541933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45B3FA-963F-4988-9ECB-3FC0B5B2E780}"/>
              </a:ext>
            </a:extLst>
          </p:cNvPr>
          <p:cNvCxnSpPr>
            <a:cxnSpLocks/>
            <a:stCxn id="2" idx="4"/>
            <a:endCxn id="4" idx="0"/>
          </p:cNvCxnSpPr>
          <p:nvPr/>
        </p:nvCxnSpPr>
        <p:spPr>
          <a:xfrm flipH="1">
            <a:off x="2312887" y="1662953"/>
            <a:ext cx="4" cy="313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AE7FB64-1CCD-4B4D-9113-5E1C0595733F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2312886" y="2594824"/>
            <a:ext cx="1" cy="297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460996-0F20-46F5-AEE9-35ECEB915F40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2312885" y="3934133"/>
            <a:ext cx="1" cy="18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3DAF5A2-8982-41C4-8BD1-23D2E6E3B545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2312884" y="5034505"/>
            <a:ext cx="1" cy="257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CC48DBA-760E-4855-9720-FFA3D2E84D2F}"/>
              </a:ext>
            </a:extLst>
          </p:cNvPr>
          <p:cNvSpPr/>
          <p:nvPr/>
        </p:nvSpPr>
        <p:spPr>
          <a:xfrm>
            <a:off x="3209357" y="1468754"/>
            <a:ext cx="1434353" cy="507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Sells at 40 Rs/kg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2AC2B0F-3316-4316-BA81-88BFE1727FD4}"/>
              </a:ext>
            </a:extLst>
          </p:cNvPr>
          <p:cNvSpPr/>
          <p:nvPr/>
        </p:nvSpPr>
        <p:spPr>
          <a:xfrm>
            <a:off x="3209357" y="3809225"/>
            <a:ext cx="1434353" cy="507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Sells at 70 Rs/kg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56E61E-E5FF-466C-B7F6-BFA393EEC11F}"/>
              </a:ext>
            </a:extLst>
          </p:cNvPr>
          <p:cNvSpPr/>
          <p:nvPr/>
        </p:nvSpPr>
        <p:spPr>
          <a:xfrm>
            <a:off x="3209357" y="4979826"/>
            <a:ext cx="1541933" cy="6247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Sells at 90 Rs/kg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32AF72C-72CA-4748-859A-762A90DFEBEC}"/>
              </a:ext>
            </a:extLst>
          </p:cNvPr>
          <p:cNvSpPr/>
          <p:nvPr/>
        </p:nvSpPr>
        <p:spPr>
          <a:xfrm>
            <a:off x="7001434" y="1088297"/>
            <a:ext cx="1434353" cy="61856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Farmer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6E31A20-964C-4ED0-A9D7-073F9D2CE164}"/>
              </a:ext>
            </a:extLst>
          </p:cNvPr>
          <p:cNvSpPr/>
          <p:nvPr/>
        </p:nvSpPr>
        <p:spPr>
          <a:xfrm>
            <a:off x="6929716" y="3019733"/>
            <a:ext cx="1577788" cy="914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Krishibzar</a:t>
            </a:r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A00DE94-5B09-4F79-8387-FE72E588FA92}"/>
              </a:ext>
            </a:extLst>
          </p:cNvPr>
          <p:cNvSpPr/>
          <p:nvPr/>
        </p:nvSpPr>
        <p:spPr>
          <a:xfrm>
            <a:off x="6965571" y="5151139"/>
            <a:ext cx="1541933" cy="914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DDD901C-6690-4530-9E37-074AAD315161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7718610" y="1706861"/>
            <a:ext cx="1" cy="1312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3F8C9BB-3416-407D-AD20-D13DBAF2D812}"/>
              </a:ext>
            </a:extLst>
          </p:cNvPr>
          <p:cNvCxnSpPr>
            <a:cxnSpLocks/>
            <a:stCxn id="28" idx="4"/>
            <a:endCxn id="29" idx="0"/>
          </p:cNvCxnSpPr>
          <p:nvPr/>
        </p:nvCxnSpPr>
        <p:spPr>
          <a:xfrm>
            <a:off x="7718610" y="3934133"/>
            <a:ext cx="17928" cy="1217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62047E20-DA42-4BE7-B3F4-94A632C4F785}"/>
              </a:ext>
            </a:extLst>
          </p:cNvPr>
          <p:cNvSpPr/>
          <p:nvPr/>
        </p:nvSpPr>
        <p:spPr>
          <a:xfrm>
            <a:off x="8238573" y="1662953"/>
            <a:ext cx="1685368" cy="618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Farmer profited by 10 Rs/kg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73763B0-B522-4796-BEE3-735D5D96C559}"/>
              </a:ext>
            </a:extLst>
          </p:cNvPr>
          <p:cNvSpPr/>
          <p:nvPr/>
        </p:nvSpPr>
        <p:spPr>
          <a:xfrm>
            <a:off x="8238578" y="2412374"/>
            <a:ext cx="1685363" cy="6185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Sells at 50 Rs/kg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E513BB-54BA-4620-87C0-6E21A7DB3192}"/>
              </a:ext>
            </a:extLst>
          </p:cNvPr>
          <p:cNvSpPr/>
          <p:nvPr/>
        </p:nvSpPr>
        <p:spPr>
          <a:xfrm>
            <a:off x="8068240" y="4101401"/>
            <a:ext cx="1685363" cy="618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Sells at 60-70 Rs/Kg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07848B-3471-4BDC-B233-4A57C9D69FD2}"/>
              </a:ext>
            </a:extLst>
          </p:cNvPr>
          <p:cNvSpPr/>
          <p:nvPr/>
        </p:nvSpPr>
        <p:spPr>
          <a:xfrm>
            <a:off x="8543387" y="5230904"/>
            <a:ext cx="2106696" cy="733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Customer/buyer Profited by 20 Rs/Kg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E10E-28D5-4AFD-9CF9-6F1B19C3C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294" y="188259"/>
            <a:ext cx="5056094" cy="42134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Use case of </a:t>
            </a:r>
            <a:r>
              <a:rPr lang="en-US" b="1" dirty="0" err="1">
                <a:solidFill>
                  <a:schemeClr val="accent1"/>
                </a:solidFill>
              </a:rPr>
              <a:t>krishibzar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08141C-AE51-4050-82EF-FC62343DFEEF}"/>
              </a:ext>
            </a:extLst>
          </p:cNvPr>
          <p:cNvSpPr/>
          <p:nvPr/>
        </p:nvSpPr>
        <p:spPr>
          <a:xfrm>
            <a:off x="5127813" y="1237129"/>
            <a:ext cx="1469268" cy="815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Buyer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3BC4FC6-0B1B-4EAE-B9F6-811030E9D99C}"/>
              </a:ext>
            </a:extLst>
          </p:cNvPr>
          <p:cNvSpPr/>
          <p:nvPr/>
        </p:nvSpPr>
        <p:spPr>
          <a:xfrm>
            <a:off x="1506070" y="1237129"/>
            <a:ext cx="1541929" cy="71717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Farmer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67E399F-1B1B-4A8B-9B55-BDFFD3BB9997}"/>
              </a:ext>
            </a:extLst>
          </p:cNvPr>
          <p:cNvSpPr/>
          <p:nvPr/>
        </p:nvSpPr>
        <p:spPr>
          <a:xfrm>
            <a:off x="9144001" y="1237128"/>
            <a:ext cx="1541929" cy="81579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 panel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6F049E-661D-4219-A083-C7CFA11172D4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2277035" y="1954306"/>
            <a:ext cx="0" cy="358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D740F6-E59E-4429-A7AA-C14CB8D2B2DF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5862447" y="2052918"/>
            <a:ext cx="0" cy="322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1B0B2684-1794-40DB-B87A-070C5C2EB6B8}"/>
              </a:ext>
            </a:extLst>
          </p:cNvPr>
          <p:cNvSpPr/>
          <p:nvPr/>
        </p:nvSpPr>
        <p:spPr>
          <a:xfrm>
            <a:off x="1389527" y="2375647"/>
            <a:ext cx="1775013" cy="1219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 and verification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C3574A6-16B8-4FB2-9921-696645FC95E6}"/>
              </a:ext>
            </a:extLst>
          </p:cNvPr>
          <p:cNvSpPr/>
          <p:nvPr/>
        </p:nvSpPr>
        <p:spPr>
          <a:xfrm>
            <a:off x="4974941" y="2458570"/>
            <a:ext cx="1775012" cy="1053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 and verification</a:t>
            </a:r>
          </a:p>
        </p:txBody>
      </p:sp>
    </p:spTree>
    <p:extLst>
      <p:ext uri="{BB962C8B-B14F-4D97-AF65-F5344CB8AC3E}">
        <p14:creationId xmlns:p14="http://schemas.microsoft.com/office/powerpoint/2010/main" val="1882699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D51E2-B529-4DC9-8F15-0C6F3800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19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196</Words>
  <Application>Microsoft Office PowerPoint</Application>
  <PresentationFormat>Widescreen</PresentationFormat>
  <Paragraphs>40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Berlin Sans FB Demi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Use case of krishibzar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arpit bhat</dc:creator>
  <cp:lastModifiedBy>Prashant Karki</cp:lastModifiedBy>
  <cp:revision>56</cp:revision>
  <dcterms:created xsi:type="dcterms:W3CDTF">2020-01-31T11:38:00Z</dcterms:created>
  <dcterms:modified xsi:type="dcterms:W3CDTF">2023-07-14T09:28:00Z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1033-11.2.0.9085</vt:lpwstr>
  </property>
</Properties>
</file>