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59" r:id="rId6"/>
    <p:sldId id="272" r:id="rId7"/>
    <p:sldId id="274" r:id="rId8"/>
    <p:sldId id="275" r:id="rId9"/>
    <p:sldId id="276" r:id="rId10"/>
    <p:sldId id="277" r:id="rId11"/>
    <p:sldId id="278" r:id="rId12"/>
    <p:sldId id="268" r:id="rId13"/>
    <p:sldId id="269" r:id="rId14"/>
    <p:sldId id="271" r:id="rId15"/>
  </p:sldIdLst>
  <p:sldSz cx="12190413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 varScale="1">
        <p:scale>
          <a:sx n="80" d="100"/>
          <a:sy n="80" d="100"/>
        </p:scale>
        <p:origin x="76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B475-7329-4BA7-B3A0-E808970A85A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130C8-ACFC-41E7-BFD6-81730DD2D4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73" y="69756"/>
            <a:ext cx="12016265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6975" y="3200400"/>
            <a:ext cx="8533289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22F-6648-4978-B5B5-B686A48CB201}" type="datetime1">
              <a:rPr lang="en-US" smtClean="0"/>
              <a:t>4/19/2024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98" y="1449304"/>
            <a:ext cx="12027150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898" y="1396720"/>
            <a:ext cx="12027150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898" y="2976649"/>
            <a:ext cx="12027150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21" y="1505931"/>
            <a:ext cx="10971372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18AC-2117-4394-8526-09AB7CB28897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42"/>
            <a:ext cx="268189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041" y="274641"/>
            <a:ext cx="7415835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D7A5-67AF-4714-8546-55746B9387CB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23E0-D2E5-4440-877F-0F06F96D620B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041" y="1447800"/>
            <a:ext cx="10361851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73" y="69756"/>
            <a:ext cx="12016265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952501"/>
            <a:ext cx="10361851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547938"/>
            <a:ext cx="10361851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C9D-6124-4A87-A025-03940E5666CF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661" y="6172200"/>
            <a:ext cx="5333306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38" y="2376830"/>
            <a:ext cx="12016456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83" y="2341476"/>
            <a:ext cx="12016810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64" y="2468880"/>
            <a:ext cx="12017930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46" y="6208776"/>
            <a:ext cx="609521" cy="457200"/>
          </a:xfrm>
        </p:spPr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58A4-8C38-42DF-855A-D352D0AFF9FE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041" y="1447800"/>
            <a:ext cx="499806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7744" y="1447800"/>
            <a:ext cx="499806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050"/>
            <a:ext cx="10361851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041" y="1447800"/>
            <a:ext cx="4977752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3140" y="1447800"/>
            <a:ext cx="4977752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0FA6-DF93-49BE-B68C-27EF6AC704E6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041" y="2247900"/>
            <a:ext cx="4977752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3140" y="2247900"/>
            <a:ext cx="4977752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FA5F-1BD2-45AD-9DB0-C515617ABCA2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910C-E8FE-4739-9624-65D1A5971E5A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33" y="69755"/>
            <a:ext cx="12016265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050"/>
            <a:ext cx="10361851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041" y="1600200"/>
            <a:ext cx="2539669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B48E-1F25-4FE0-AEAC-EEDDF619E664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1884" y="1600200"/>
            <a:ext cx="7619008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2" y="4900550"/>
            <a:ext cx="975233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2" y="5445825"/>
            <a:ext cx="975233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EC4-1B8F-4A14-9949-A2844ACAF8C4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041" y="6172200"/>
            <a:ext cx="5180926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46" y="6208776"/>
            <a:ext cx="609521" cy="457200"/>
          </a:xfrm>
        </p:spPr>
        <p:txBody>
          <a:bodyPr/>
          <a:lstStyle/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64" y="4683555"/>
            <a:ext cx="12007557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33" y="4650475"/>
            <a:ext cx="1200728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36" y="4773225"/>
            <a:ext cx="12007286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66" y="66676"/>
            <a:ext cx="12000935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33" y="69755"/>
            <a:ext cx="12016265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041" y="274638"/>
            <a:ext cx="10361851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041" y="1447800"/>
            <a:ext cx="10361851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8529" y="6191250"/>
            <a:ext cx="330157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293E1C-F136-4341-96B6-62FDD397BDB1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041" y="6172200"/>
            <a:ext cx="5282512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46" y="6210300"/>
            <a:ext cx="609521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A61322-8573-4D6F-BA04-BE5145134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6975" y="3200400"/>
            <a:ext cx="9264775" cy="32529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  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Ms. MANALI PATIL 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Email:manalivikas.patil@anudip.org</a:t>
            </a:r>
            <a:endParaRPr lang="en-US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C.Shasikala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 Code:ANP-C7333,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 ID:AFO366834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918" y="1428736"/>
            <a:ext cx="10971372" cy="147002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HEART ATTACK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BBE95-BAE4-BC1D-6E68-3B4A4EA7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061AD-87BE-DD05-D0F8-1DC02ED5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1052735"/>
            <a:ext cx="6984776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8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7D502-F6F6-60C9-BA46-35845E7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91DD1-DA70-9539-B571-EAAC1C2E0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60" y="933101"/>
            <a:ext cx="640169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5984" y="1643050"/>
            <a:ext cx="9393718" cy="4572000"/>
          </a:xfrm>
        </p:spPr>
        <p:txBody>
          <a:bodyPr/>
          <a:lstStyle/>
          <a:p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Telemedicine</a:t>
            </a:r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Remote Monitoring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Healthcare Resource </a:t>
            </a:r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Training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</a:t>
            </a:r>
            <a:r>
              <a:rPr lang="pl-PL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l-PL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4638"/>
            <a:ext cx="8476565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5984" y="1628800"/>
            <a:ext cx="10361851" cy="465768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heart attack prediction model developed using data analytics with Python demonstrates promising results in identifying individuals at risk of experiencing a cardiac event.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analysis of various risk factors such as age, gender, blood pressure, cholesterol levels, and other pertinent health indicators, the model provides valuable insights into the likelihood of a heart attack occurrence.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heart attack prediction model represents a significant advancement in leveraging data analytics for proactive healthcare management, offering the potential to improve patient outcomes and reduce the burden of cardiovascular diseases on individuals and healthcare systems alike.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116" y="1928802"/>
            <a:ext cx="8001056" cy="207170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 </a:t>
            </a:r>
            <a:b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THANK YOU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737620" y="1714488"/>
            <a:ext cx="6929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87521" y="2464587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7818" y="4643446"/>
            <a:ext cx="55721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9059883" y="3893347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678" y="274638"/>
            <a:ext cx="3228716" cy="1173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Objective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Data Collection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Software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Analysis of heart attack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rinivasa_Ramanujan_Institute_of_Technolog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610" y="1"/>
            <a:ext cx="1951803" cy="17859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111D-B64A-F531-3BD9-44FDD8B3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te-IN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A08EE-EBFF-3C3C-7431-2E5A7CDB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86077-381F-C20C-DD54-6EBF7C6BC6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041" y="1447800"/>
            <a:ext cx="10361851" cy="457200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remains a leading cause of mortality globally, underscoring the critical need for accurate and timely prediction tools. This project aims to develop a robust heart attack prediction model leveraging data analytics techniques implemented in Python.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analysis of a comprehensive dataset containing various clinical and demographic features, including age, gender, cholesterol levels, blood pressure, and lifestyle factors,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 the likelihood of a heart attack occurrence 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Python libraries such as pandas, scikit-learn, and matplotlib, this project demonstrates the effectiveness of data analytics in improving healthcare outcomes through proactive risk assessment and intervention strategies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te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0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4638"/>
            <a:ext cx="558092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21" y="1600202"/>
            <a:ext cx="6709821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Heart attacks, also known as myocardial infarctions, represent a significant global health challenge, contributing to millions of deaths each year.</a:t>
            </a:r>
          </a:p>
          <a:p>
            <a:pPr algn="just"/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the sudden blockage of blood flow to the heart muscle, heart attacks can have devastating consequences if not promptly treated. </a:t>
            </a:r>
          </a:p>
          <a:p>
            <a:pPr algn="just"/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modern healthcare, data analytics has emerged as a powerful tool for revolutionizing how we approach the prediction of heart attacks. </a:t>
            </a:r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5" name="Picture 4" descr="Srinivasa_Ramanujan_Institute_of_Technolog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73" y="0"/>
            <a:ext cx="1786140" cy="15716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Top Heart Disease Prediction Project in 2024">
            <a:extLst>
              <a:ext uri="{FF2B5EF4-FFF2-40B4-BE49-F238E27FC236}">
                <a16:creationId xmlns:a16="http://schemas.microsoft.com/office/drawing/2014/main" id="{D9BBE341-04EF-C46B-D5F1-BFB968B53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66" y="2060848"/>
            <a:ext cx="4507409" cy="31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252" y="731835"/>
            <a:ext cx="5009496" cy="101122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4605" y="1916832"/>
            <a:ext cx="10886287" cy="4209333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heart attack prediction is to identify individuals at high risk of experiencing a myocardial infarction (MI) or heart attack before it occurs.</a:t>
            </a:r>
          </a:p>
          <a:p>
            <a:pPr algn="just"/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various data sources and analytical techniques, healthcare providers can tailor interventions to each individual's unique risk profile, optimizing resource allocation and improving outcomes.</a:t>
            </a:r>
          </a:p>
          <a:p>
            <a:pPr algn="just"/>
            <a:r>
              <a:rPr lang="en-US" sz="2200" b="0" i="0" dirty="0">
                <a:solidFill>
                  <a:srgbClr val="181E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heart disease is essential for starting treatment. The longer a blockage is left untreated, the more damage occurs. </a:t>
            </a:r>
          </a:p>
          <a:p>
            <a:pPr algn="just"/>
            <a:r>
              <a:rPr lang="en-US" sz="2200" b="0" i="0" dirty="0">
                <a:solidFill>
                  <a:srgbClr val="181E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having a heart attack, </a:t>
            </a:r>
            <a:r>
              <a:rPr lang="en-US" sz="2200" dirty="0">
                <a:solidFill>
                  <a:srgbClr val="181E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sz="2200" b="0" i="0" dirty="0">
                <a:solidFill>
                  <a:srgbClr val="181E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may experience pain, pressure, heaviness or tightness in one or more parts of your upper body, including your chest.</a:t>
            </a:r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23D3-D8B8-91E6-01EE-1478CA35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te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4FDC2-DC38-0DEE-F3F1-98B2CD7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364-5E64-F5F7-0FDF-30F700521F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 fontAlgn="ctr">
              <a:buNone/>
            </a:pPr>
            <a:endParaRPr lang="en-US" b="0" i="0" dirty="0">
              <a:solidFill>
                <a:srgbClr val="0B57D0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1000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Kaggle is a data science competition platform where users can find datasets to use, publish datasets, collaborate with other data scientists, and enter competitions.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81E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 has several free Excel datasets, including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workbooks for Power BI and Power BI Desktop, as well as projects that help with data analysis.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CSV (Comma Separated Values) file is a simple file format for storing tabular data. Each line of a CSV file is a data record, and each record contains one or more fields separated by commas</a:t>
            </a: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2000" b="0" i="0" dirty="0">
                <a:solidFill>
                  <a:srgbClr val="41000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e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2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FA74-C082-A128-E015-7D512C58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te-IN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C35EE-8C5E-C892-D17F-60AAFAA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31191-0793-F50D-86CB-032BB3E345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6655" y="1340768"/>
            <a:ext cx="10454238" cy="4679032"/>
          </a:xfrm>
        </p:spPr>
        <p:txBody>
          <a:bodyPr>
            <a:noAutofit/>
          </a:bodyPr>
          <a:lstStyle/>
          <a:p>
            <a:r>
              <a:rPr lang="pl-PL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l-PL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 serves as the primary programming language due to its extensive libraries for data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manipulation, analysis, and machine learning. Popular libraries for heart attack prediction</a:t>
            </a: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include: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pl-PL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andas: For data manipulation and preprocessing.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l-PL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NumPy: For numerical operations and array manipulation.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l-PL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For machine learning algorithms and model evaluation.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Seaborn: For data visualization.</a:t>
            </a:r>
            <a:endParaRPr lang="en-U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or Jupyter Lab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is a popular open-source web application that allows you to create and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share documents containing live code, equations, visualizations, and narrative text</a:t>
            </a:r>
          </a:p>
        </p:txBody>
      </p:sp>
    </p:spTree>
    <p:extLst>
      <p:ext uri="{BB962C8B-B14F-4D97-AF65-F5344CB8AC3E}">
        <p14:creationId xmlns:p14="http://schemas.microsoft.com/office/powerpoint/2010/main" val="287937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6A26-8536-F46F-180C-CF095A87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Heart attack </a:t>
            </a:r>
            <a:endParaRPr lang="te-IN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D470A-0E6E-01C0-3ABE-0618B312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2DA870-F04E-A585-44A1-F0CA9BD4E4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556792"/>
            <a:ext cx="5544616" cy="403244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A1548A-A99A-2746-6241-75052F50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51" y="1268760"/>
            <a:ext cx="5715798" cy="46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8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BF08D-5D4A-F3AF-0119-E26313F0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1322-8573-4D6F-BA04-BE514513473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858B4-4087-49B8-8BA6-A5E765A1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7" y="1196752"/>
            <a:ext cx="928903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1238</TotalTime>
  <Words>725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Franklin Gothic Book</vt:lpstr>
      <vt:lpstr>Google Sans</vt:lpstr>
      <vt:lpstr>Perpetua</vt:lpstr>
      <vt:lpstr>Söhne</vt:lpstr>
      <vt:lpstr>Times New Roman</vt:lpstr>
      <vt:lpstr>Wingdings</vt:lpstr>
      <vt:lpstr>Wingdings 2</vt:lpstr>
      <vt:lpstr>Equity</vt:lpstr>
      <vt:lpstr>HEART ATTACK PREDICTION</vt:lpstr>
      <vt:lpstr>Contents </vt:lpstr>
      <vt:lpstr>Abstract</vt:lpstr>
      <vt:lpstr>Introduction </vt:lpstr>
      <vt:lpstr>Objective</vt:lpstr>
      <vt:lpstr>Data Collection</vt:lpstr>
      <vt:lpstr>Software Requirements</vt:lpstr>
      <vt:lpstr>Analysis of Heart attack </vt:lpstr>
      <vt:lpstr>PowerPoint Presentation</vt:lpstr>
      <vt:lpstr>PowerPoint Presentation</vt:lpstr>
      <vt:lpstr>PowerPoint Presentation</vt:lpstr>
      <vt:lpstr>      Applications </vt:lpstr>
      <vt:lpstr>Conclusion 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kl</dc:creator>
  <cp:lastModifiedBy>Hemanth Reddy</cp:lastModifiedBy>
  <cp:revision>41</cp:revision>
  <dcterms:created xsi:type="dcterms:W3CDTF">2024-03-19T10:58:12Z</dcterms:created>
  <dcterms:modified xsi:type="dcterms:W3CDTF">2024-04-19T04:33:31Z</dcterms:modified>
</cp:coreProperties>
</file>