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slide+xml" PartName="/ppt/slides/slide1.xml"/>
  <Override ContentType="application/vnd.openxmlformats-officedocument.presentationml.tags+xml" PartName="/ppt/tags/tag5.xml"/>
  <Override ContentType="application/vnd.openxmlformats-officedocument.presentationml.slide+xml" PartName="/ppt/slides/slide2.xml"/>
  <Override ContentType="application/vnd.openxmlformats-officedocument.presentationml.tags+xml" PartName="/ppt/tags/tag6.xml"/>
  <Override ContentType="application/vnd.openxmlformats-officedocument.presentationml.slide+xml" PartName="/ppt/slides/slide3.xml"/>
  <Override ContentType="application/vnd.openxmlformats-officedocument.presentationml.tags+xml" PartName="/ppt/tags/tag7.xml"/>
  <Override ContentType="application/vnd.openxmlformats-officedocument.presentationml.slide+xml" PartName="/ppt/slides/slide4.xml"/>
  <Override ContentType="application/vnd.openxmlformats-officedocument.presentationml.tags+xml" PartName="/ppt/tags/tag8.xml"/>
  <Override ContentType="application/vnd.openxmlformats-officedocument.presentationml.slide+xml" PartName="/ppt/slides/slide5.xml"/>
  <Override ContentType="application/vnd.openxmlformats-officedocument.presentationml.tags+xml" PartName="/ppt/tags/tag9.xml"/>
  <Override ContentType="application/vnd.openxmlformats-officedocument.presentationml.slide+xml" PartName="/ppt/slides/slide6.xml"/>
  <Override ContentType="application/vnd.openxmlformats-officedocument.presentationml.tags+xml" PartName="/ppt/tags/tag10.xml"/>
  <Override ContentType="application/vnd.openxmlformats-officedocument.presentationml.slide+xml" PartName="/ppt/slides/slide7.xml"/>
  <Override ContentType="application/vnd.openxmlformats-officedocument.presentationml.tags+xml" PartName="/ppt/tags/tag11.xml"/>
  <Override ContentType="application/vnd.openxmlformats-officedocument.presentationml.slide+xml" PartName="/ppt/slides/slide8.xml"/>
  <Override ContentType="application/vnd.openxmlformats-officedocument.presentationml.tags+xml" PartName="/ppt/tags/tag12.xml"/>
  <Override ContentType="application/vnd.openxmlformats-officedocument.presentationml.slide+xml" PartName="/ppt/slides/slide9.xml"/>
  <Override ContentType="application/vnd.openxmlformats-officedocument.presentationml.tags+xml" PartName="/ppt/tags/tag13.xml"/>
  <Override ContentType="application/vnd.openxmlformats-officedocument.presentationml.slide+xml" PartName="/ppt/slides/slide10.xml"/>
  <Override ContentType="application/vnd.openxmlformats-officedocument.presentationml.tags+xml" PartName="/ppt/tags/tag14.xml"/>
  <Override ContentType="application/vnd.openxmlformats-officedocument.presentationml.slide+xml" PartName="/ppt/slides/slide11.xml"/>
  <Override ContentType="application/vnd.openxmlformats-officedocument.presentationml.tags+xml" PartName="/ppt/tags/tag15.xml"/>
  <Override ContentType="application/vnd.openxmlformats-officedocument.presentationml.slide+xml" PartName="/ppt/slides/slide12.xml"/>
  <Override ContentType="application/vnd.openxmlformats-officedocument.presentationml.tags+xml" PartName="/ppt/tags/tag16.xml"/>
  <Override ContentType="application/vnd.openxmlformats-officedocument.presentationml.slide+xml" PartName="/ppt/slides/slide13.xml"/>
  <Override ContentType="application/vnd.openxmlformats-officedocument.presentationml.tags+xml" PartName="/ppt/tags/tag17.xml"/>
  <Override ContentType="application/vnd.openxmlformats-officedocument.presentationml.slide+xml" PartName="/ppt/slides/slide14.xml"/>
  <Override ContentType="application/vnd.openxmlformats-officedocument.presentationml.tags+xml" PartName="/ppt/tags/tag18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gs+xml" PartName="/ppt/tags/tag19.xml"/>
  <Override ContentType="application/vnd.openxmlformats-officedocument.presentationml.slide+xml" PartName="/ppt/slides/slide17.xml"/>
  <Override ContentType="application/vnd.openxmlformats-officedocument.presentationml.tags+xml" PartName="/ppt/tags/tag20.xml"/>
  <Override ContentType="application/vnd.openxmlformats-officedocument.presentationml.slide+xml" PartName="/ppt/slides/slide18.xml"/>
  <Override ContentType="application/vnd.openxmlformats-officedocument.presentationml.tags+xml" PartName="/ppt/tags/tag21.xml"/>
  <Override ContentType="application/vnd.openxmlformats-officedocument.presentationml.slide+xml" PartName="/ppt/slides/slide19.xml"/>
  <Override ContentType="application/vnd.openxmlformats-officedocument.presentationml.tags+xml" PartName="/ppt/tags/tag22.xml"/>
  <Override ContentType="application/vnd.openxmlformats-officedocument.presentationml.slide+xml" PartName="/ppt/slides/slide20.xml"/>
  <Override ContentType="application/vnd.openxmlformats-officedocument.presentationml.tags+xml" PartName="/ppt/tags/tag23.xml"/>
  <Override ContentType="application/vnd.openxmlformats-officedocument.presentationml.slide+xml" PartName="/ppt/slides/slide21.xml"/>
  <Override ContentType="application/vnd.openxmlformats-officedocument.presentationml.tags+xml" PartName="/ppt/tags/tag24.xml"/>
  <Override ContentType="application/vnd.openxmlformats-officedocument.presentationml.slide+xml" PartName="/ppt/slides/slide22.xml"/>
  <Override ContentType="application/vnd.openxmlformats-officedocument.presentationml.tags+xml" PartName="/ppt/tags/tag25.xml"/>
  <Override ContentType="application/vnd.openxmlformats-officedocument.presentationml.slide+xml" PartName="/ppt/slides/slide23.xml"/>
  <Override ContentType="application/vnd.openxmlformats-officedocument.presentationml.tags+xml" PartName="/ppt/tags/tag26.xml"/>
  <Override ContentType="application/vnd.openxmlformats-officedocument.presentationml.tags+xml" PartName="/ppt/tags/tag27.xml"/>
  <Override ContentType="application/vnd.openxmlformats-officedocument.presentationml.slide+xml" PartName="/ppt/slides/slide24.xml"/>
  <Override ContentType="application/vnd.openxmlformats-officedocument.presentationml.tags+xml" PartName="/ppt/tags/tag28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x-fontdata" PartName="/ppt/fonts/font1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p n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j p g "   T y p e = " h t t p : / / s c h e m a s . o p e n x m l f o r m a t s . o r g / o f f i c e D o c u m e n t / 2 0 0 6 / r e l a t i o n s h i p s / i m a g e " / > < R e l a t i o n s h i p   I d = " r I d 7 "   T a r g e t = " / p p t / m e d i a / i m a g e 7 . j p g "   T y p e = " h t t p : / / s c h e m a s . o p e n x m l f o r m a t s . o r g / o f f i c e D o c u m e n t / 2 0 0 6 / r e l a t i o n s h i p s / i m a g e " / > < R e l a t i o n s h i p   I d = " r I d 8 "   T a r g e t = " / p p t / m e d i a / i m a g e 8 . j p g "   T y p e = " h t t p : / / s c h e m a s . o p e n x m l f o r m a t s . o r g / o f f i c e D o c u m e n t / 2 0 0 6 / r e l a t i o n s h i p s / i m a g e " / > < R e l a t i o n s h i p   I d = " r I d 9 "   T a r g e t = " / p p t / m e d i a / i m a g e 9 . j p g "   T y p e = " h t t p : / / s c h e m a s . o p e n x m l f o r m a t s . o r g / o f f i c e D o c u m e n t / 2 0 0 6 / r e l a t i o n s h i p s / i m a g e " / > < R e l a t i o n s h i p   I d = " r I d 1 0 "   T a r g e t = " / p p t / m e d i a / i m a g e 1 0 . j p g "   T y p e = " h t t p : / / s c h e m a s . o p e n x m l f o r m a t s . o r g / o f f i c e D o c u m e n t / 2 0 0 6 / r e l a t i o n s h i p s / i m a g e " / > < R e l a t i o n s h i p   I d = " r I d 1 1 "   T a r g e t = " / p p t / m e d i a / i m a g e 1 1 . p n g "   T y p e = " h t t p : / / s c h e m a s . o p e n x m l f o r m a t s . o r g / o f f i c e D o c u m e n t / 2 0 0 6 / r e l a t i o n s h i p s / i m a g e " / > < R e l a t i o n s h i p   I d = " r I d 1 2 "   T a r g e t = " / p p t / m e d i a / i m a g e 1 2 . p n g "   T y p e = " h t t p : / / s c h e m a s . o p e n x m l f o r m a t s . o r g / o f f i c e D o c u m e n t / 2 0 0 6 / r e l a t i o n s h i p s / i m a g e " / > < R e l a t i o n s h i p   I d = " r I d 1 3 "   T a r g e t = " / p p t / m e d i a / i m a g e 1 3 . p n g "   T y p e = " h t t p : / / s c h e m a s . o p e n x m l f o r m a t s . o r g / o f f i c e D o c u m e n t / 2 0 0 6 / r e l a t i o n s h i p s / i m a g e " / > < R e l a t i o n s h i p   I d = " r I d 1 4 "   T a r g e t = " / p p t / m e d i a / i m a g e 1 4 . p n g "   T y p e = " h t t p : / / s c h e m a s . o p e n x m l f o r m a t s . o r g / o f f i c e D o c u m e n t / 2 0 0 6 / r e l a t i o n s h i p s / i m a g e " / > < R e l a t i o n s h i p   I d = " r I d 1 5 "   T a r g e t = " / p p t / m e d i a / i m a g e 1 5 . p n g "   T y p e = " h t t p : / / s c h e m a s . o p e n x m l f o r m a t s . o r g / o f f i c e D o c u m e n t / 2 0 0 6 / r e l a t i o n s h i p s / i m a g e " / > < R e l a t i o n s h i p   I d = " r I d 1 6 "   T a r g e t = " / p p t / m e d i a / i m a g e 1 6 . p n g "   T y p e = " h t t p : / / s c h e m a s . o p e n x m l f o r m a t s . o r g / o f f i c e D o c u m e n t / 2 0 0 6 / r e l a t i o n s h i p s / i m a g e " / > < R e l a t i o n s h i p   I d = " r I d 1 7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1 8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1 9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2 0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p : s l d I d   i d = " 2 6 6 "   r : i d = " r I d 1 5 " / > < p : s l d I d   i d = " 2 6 7 "   r : i d = " r I d 1 6 " / > < p : s l d I d   i d = " 2 6 8 "   r : i d = " r I d 1 7 " / > < p : s l d I d   i d = " 2 6 9 "   r : i d = " r I d 1 8 " / > < p : s l d I d   i d = " 2 7 0 "   r : i d = " r I d 1 9 " / > < p : s l d I d   i d = " 2 7 1 "   r : i d = " r I d 2 0 " / > < p : s l d I d   i d = " 2 7 2 "   r : i d = " r I d 2 1 " / > < p : s l d I d   i d = " 2 7 3 "   r : i d = " r I d 2 2 " / > < p : s l d I d   i d = " 2 7 4 "   r : i d = " r I d 2 3 " / > < p : s l d I d   i d = " 2 7 5 "   r : i d = " r I d 2 4 " / > < p : s l d I d   i d = " 2 7 6 "   r : i d = " r I d 2 5 " / > < p : s l d I d   i d = " 2 7 7 "   r : i d = " r I d 2 6 " / > < p : s l d I d   i d = " 2 7 8 "   r : i d = " r I d 2 7 " / > < p : s l d I d   i d = " 2 7 9 "   r : i d = " r I d 2 8 " / > < p : s l d I d   i d = " 2 8 0 "   r : i d = " r I d 2 9 " / > < / p : s l d I d L s t > < p : s l d S z   c x = " 1 2 1 9 2 0 0 0 "   c y = " 6 8 5 8 0 0 0 "   t y p e = " c u s t o m " / > < p : n o t e s S z   c x = " 1 2 1 9 2 0 0 0 "   c y = " 6 8 5 8 0 0 0 " / > < p : e m b e d d e d F o n t L s t > < p : e m b e d d e d F o n t > < p : f o n t   t y p e f a c e = " H o l t w o o d   O n e   S C " / > < p : r e g u l a r   r : i d = " r I d 3 1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s l i d e s / s l i d e 1 0 . x m l "   T y p e = " h t t p : / / s c h e m a s . o p e n x m l f o r m a t s . o r g / o f f i c e D o c u m e n t / 2 0 0 6 / r e l a t i o n s h i p s / s l i d e " / > < R e l a t i o n s h i p   I d = " r I d 1 5 "   T a r g e t = " s l i d e s / s l i d e 1 1 . x m l "   T y p e = " h t t p : / / s c h e m a s . o p e n x m l f o r m a t s . o r g / o f f i c e D o c u m e n t / 2 0 0 6 / r e l a t i o n s h i p s / s l i d e " / > < R e l a t i o n s h i p   I d = " r I d 1 6 "   T a r g e t = " s l i d e s / s l i d e 1 2 . x m l "   T y p e = " h t t p : / / s c h e m a s . o p e n x m l f o r m a t s . o r g / o f f i c e D o c u m e n t / 2 0 0 6 / r e l a t i o n s h i p s / s l i d e " / > < R e l a t i o n s h i p   I d = " r I d 1 7 "   T a r g e t = " s l i d e s / s l i d e 1 3 . x m l "   T y p e = " h t t p : / / s c h e m a s . o p e n x m l f o r m a t s . o r g / o f f i c e D o c u m e n t / 2 0 0 6 / r e l a t i o n s h i p s / s l i d e " / > < R e l a t i o n s h i p   I d = " r I d 1 8 "   T a r g e t = " s l i d e s / s l i d e 1 4 . x m l "   T y p e = " h t t p : / / s c h e m a s . o p e n x m l f o r m a t s . o r g / o f f i c e D o c u m e n t / 2 0 0 6 / r e l a t i o n s h i p s / s l i d e " / > < R e l a t i o n s h i p   I d = " r I d 1 9 "   T a r g e t = " s l i d e s / s l i d e 1 5 . x m l "   T y p e = " h t t p : / / s c h e m a s . o p e n x m l f o r m a t s . o r g / o f f i c e D o c u m e n t / 2 0 0 6 / r e l a t i o n s h i p s / s l i d e " / > < R e l a t i o n s h i p   I d = " r I d 2 0 "   T a r g e t = " s l i d e s / s l i d e 1 6 . x m l "   T y p e = " h t t p : / / s c h e m a s . o p e n x m l f o r m a t s . o r g / o f f i c e D o c u m e n t / 2 0 0 6 / r e l a t i o n s h i p s / s l i d e " / > < R e l a t i o n s h i p   I d = " r I d 2 1 "   T a r g e t = " s l i d e s / s l i d e 1 7 . x m l "   T y p e = " h t t p : / / s c h e m a s . o p e n x m l f o r m a t s . o r g / o f f i c e D o c u m e n t / 2 0 0 6 / r e l a t i o n s h i p s / s l i d e " / > < R e l a t i o n s h i p   I d = " r I d 2 2 "   T a r g e t = " s l i d e s / s l i d e 1 8 . x m l "   T y p e = " h t t p : / / s c h e m a s . o p e n x m l f o r m a t s . o r g / o f f i c e D o c u m e n t / 2 0 0 6 / r e l a t i o n s h i p s / s l i d e " / > < R e l a t i o n s h i p   I d = " r I d 2 3 "   T a r g e t = " s l i d e s / s l i d e 1 9 . x m l "   T y p e = " h t t p : / / s c h e m a s . o p e n x m l f o r m a t s . o r g / o f f i c e D o c u m e n t / 2 0 0 6 / r e l a t i o n s h i p s / s l i d e " / > < R e l a t i o n s h i p   I d = " r I d 2 4 "   T a r g e t = " s l i d e s / s l i d e 2 0 . x m l "   T y p e = " h t t p : / / s c h e m a s . o p e n x m l f o r m a t s . o r g / o f f i c e D o c u m e n t / 2 0 0 6 / r e l a t i o n s h i p s / s l i d e " / > < R e l a t i o n s h i p   I d = " r I d 2 5 "   T a r g e t = " s l i d e s / s l i d e 2 1 . x m l "   T y p e = " h t t p : / / s c h e m a s . o p e n x m l f o r m a t s . o r g / o f f i c e D o c u m e n t / 2 0 0 6 / r e l a t i o n s h i p s / s l i d e " / > < R e l a t i o n s h i p   I d = " r I d 2 6 "   T a r g e t = " s l i d e s / s l i d e 2 2 . x m l "   T y p e = " h t t p : / / s c h e m a s . o p e n x m l f o r m a t s . o r g / o f f i c e D o c u m e n t / 2 0 0 6 / r e l a t i o n s h i p s / s l i d e " / > < R e l a t i o n s h i p   I d = " r I d 2 7 "   T a r g e t = " s l i d e s / s l i d e 2 3 . x m l "   T y p e = " h t t p : / / s c h e m a s . o p e n x m l f o r m a t s . o r g / o f f i c e D o c u m e n t / 2 0 0 6 / r e l a t i o n s h i p s / s l i d e " / > < R e l a t i o n s h i p   I d = " r I d 2 8 "   T a r g e t = " s l i d e s / s l i d e 2 4 . x m l "   T y p e = " h t t p : / / s c h e m a s . o p e n x m l f o r m a t s . o r g / o f f i c e D o c u m e n t / 2 0 0 6 / r e l a t i o n s h i p s / s l i d e " / > < R e l a t i o n s h i p   I d = " r I d 2 9 "   T a r g e t = " s l i d e s / s l i d e 2 5 . x m l "   T y p e = " h t t p : / / s c h e m a s . o p e n x m l f o r m a t s . o r g / o f f i c e D o c u m e n t / 2 0 0 6 / r e l a t i o n s h i p s / s l i d e " / > < R e l a t i o n s h i p   I d = " r I d 3 0 "   T a r g e t = " t a b l e S t y l e s . x m l "   T y p e = " h t t p : / / s c h e m a s . o p e n x m l f o r m a t s . o r g / o f f i c e D o c u m e n t / 2 0 0 6 / r e l a t i o n s h i p s / t a b l e S t y l e s " / > < R e l a t i o n s h i p   I d = " r I d 3 1 "   T a r g e t = " f o n t s / f o n t 1 . f n t d a t a "   T y p e = " h t t p : / / s c h e m a s . o p e n x m l f o r m a t s . o r g / o f f i c e D o c u m e n t / 2 0 0 6 / r e l a t i o n s h i p s / f o n t " / > < R e l a t i o n s h i p   I d = " r I d 3 2 "   T a r g e t = " p r e s P r o p s . x m l "   T y p e = " h t t p : / / s c h e m a s . o p e n x m l f o r m a t s . o r g / o f f i c e D o c u m e n t / 2 0 0 6 / r e l a t i o n s h i p s / p r e s P r o p s " / > < R e l a t i o n s h i p   I d = " r I d 3 3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2 F C C 6 6 A B - 5 5 E 9 - 4 5 1 F - 8 E 2 6 - 3 E 0 6 9 A 0 2 7 8 2 8 } " > < a 1 6 : c r e a t i o n I d   x m l n s : a 1 6 = " h t t p : / / s c h e m a s . m i c r o s o f t . c o m / o f f i c e / d r a w i n g / 2 0 1 0 / m a i n "   i d = " { C 4 8 2 E B 4 3 - 5 7 E B - 4 4 8 C - B 1 5 5 - 4 0 E C C 4 C E 6 7 D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5 2 4 0 0 0 "   y = " 1 1 2 2 3 6 3 " / > < a : e x t   c x = " 9 1 4 4 0 0 0 "   c y = " 2 3 8 7 6 0 0 " / > < / a : x f r m > < / p : s p P r > < p : t x B o d y > < a : b o d y P r   a n c h o r = " b "   r t l C o l = " 0 "   v e r t = " h o r z " / > < a : l s t S t y l e > < a : l v l 1 p P r   a l g n = " c t r "   l v l = " 0 " > < a : d e f R P r   d i r t y = " 0 "   l a n g = " e n - U S "   s z = " 6 0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C 5 6 D F 4 8 D - 5 D 4 7 - 4 F 5 5 - 9 1 B 8 - C 1 8 F 8 9 2 C 9 6 E E } " > < a 1 6 : c r e a t i o n I d   x m l n s : a 1 6 = " h t t p : / / s c h e m a s . m i c r o s o f t . c o m / o f f i c e / d r a w i n g / 2 0 1 0 / m a i n "   i d = " { 7 3 C 2 C 8 B C - D 3 4 C - 4 3 7 5 - 8 9 3 1 - D E 3 1 8 B 5 2 3 4 3 5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5 2 4 0 0 0 "   y = " 3 6 0 2 0 3 8 " / > < a : e x t   c x = " 9 1 4 4 0 0 0 "   c y = " 1 6 5 5 7 6 2 " / > < / a : x f r m > < / p : s p P r > < p : t x B o d y > < a : b o d y P r   r t l C o l = " 0 " / > < a : l s t S t y l e > < a : l v l 1 p P r   a l g n = " c t r "   i n d e n t = " 0 "   l v l = " 0 "   m a r L = " 0 " > < a : b u N o n e / > < a : d e f R P r   d i r t y = " 0 "   l a n g = " e n - U S "   s z = " 2 4 0 0 " / > < / a : l v l 1 p P r > < a : l v l 2 p P r   a l g n = " c t r "   i n d e n t = " 0 "   l v l = " 1 "   m a r L = " 4 5 7 2 0 0 " > < a : b u N o n e / > < a : d e f R P r   d i r t y = " 0 "   l a n g = " e n - U S "   s z = " 2 0 0 0 " / > < / a : l v l 2 p P r > < a : l v l 3 p P r   a l g n = " c t r "   i n d e n t = " 0 "   l v l = " 2 "   m a r L = " 9 1 4 4 0 0 " > < a : b u N o n e / > < a : d e f R P r   d i r t y = " 0 "   l a n g = " e n - U S "   s z = " 1 8 0 0 " / > < / a : l v l 3 p P r > < a : l v l 4 p P r   a l g n = " c t r "   i n d e n t = " 0 "   l v l = " 3 "   m a r L = " 1 3 7 1 6 0 0 " > < a : b u N o n e / > < a : d e f R P r   d i r t y = " 0 "   l a n g = " e n - U S "   s z = " 1 6 0 0 " / > < / a : l v l 4 p P r > < a : l v l 5 p P r   a l g n = " c t r "   i n d e n t = " 0 "   l v l = " 4 "   m a r L = " 1 8 2 8 8 0 0 " > < a : b u N o n e / > < a : d e f R P r   d i r t y = " 0 "   l a n g = " e n - U S "   s z = " 1 6 0 0 " / > < / a : l v l 5 p P r > < a : l v l 6 p P r   a l g n = " c t r "   i n d e n t = " 0 "   l v l = " 5 "   m a r L = " 2 2 8 6 0 0 0 " > < a : b u N o n e / > < a : d e f R P r   d i r t y = " 0 "   l a n g = " e n - U S "   s z = " 1 6 0 0 " / > < / a : l v l 6 p P r > < a : l v l 7 p P r   a l g n = " c t r "   i n d e n t = " 0 "   l v l = " 6 "   m a r L = " 2 7 4 3 2 0 0 " > < a : b u N o n e / > < a : d e f R P r   d i r t y = " 0 "   l a n g = " e n - U S "   s z = " 1 6 0 0 " / > < / a : l v l 7 p P r > < a : l v l 8 p P r   a l g n = " c t r "   i n d e n t = " 0 "   l v l = " 7 "   m a r L = " 3 2 0 0 4 0 0 " > < a : b u N o n e / > < a : d e f R P r   d i r t y = " 0 "   l a n g = " e n - U S "   s z = " 1 6 0 0 " / > < / a : l v l 8 p P r > < a : l v l 9 p P r   a l g n = " c t r "   i n d e n t = " 0 "   l v l = " 8 "   m a r L = " 3 6 5 7 6 0 0 " > < a : b u N o n e / > < a : d e f R P r   d i r t y = " 0 "   l a n g = " e n - U S "   s z = " 1 6 0 0 " /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8 8 1 2 7 D 6 A - A 4 2 0 - 4 A 8 C - 9 7 9 8 - 8 C 0 4 4 4 E 4 3 A 5 E } " > < a 1 6 : c r e a t i o n I d   x m l n s : a 1 6 = " h t t p : / / s c h e m a s . m i c r o s o f t . c o m / o f f i c e / d r a w i n g / 2 0 1 0 / m a i n "   i d = " { A 3 A D 8 C 8 2 - 4 4 9 1 - 4 D F 0 - B 9 C D - 6 9 D 7 F B E A 4 7 C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7 6 E 4 9 0 E D - 5 F A 4 - 4 4 3 5 - 9 2 0 3 - 1 0 1 D 1 1 8 C B 5 2 1 } " > < a 1 6 : c r e a t i o n I d   x m l n s : a 1 6 = " h t t p : / / s c h e m a s . m i c r o s o f t . c o m / o f f i c e / d r a w i n g / 2 0 1 0 / m a i n "   i d = " { 3 F 0 5 6 1 B 4 - B 4 4 6 - 4 A 6 C - A 8 B C - 2 9 3 F B 5 C 4 1 E C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3 8 7 0 3 A 2 3 - 3 B D 8 - 4 E 3 2 - A 7 7 E - C B 8 7 3 1 F F C 0 7 5 } " > < a 1 6 : c r e a t i o n I d   x m l n s : a 1 6 = " h t t p : / / s c h e m a s . m i c r o s o f t . c o m / o f f i c e / d r a w i n g / 2 0 1 0 / m a i n "   i d = " { 0 F A C E 4 0 9 - E A C 6 - 4 C D D - B B F E - 1 8 9 7 5 C 6 C 0 4 5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1 D 9 6 6 2 F B - A 6 9 9 - 4 5 E 1 - 9 4 7 0 - 7 4 C 4 8 8 2 A 0 2 B 5 } "   t y p e = " s l i d e n u m " / > < a : e n d P a r a R P r   d i r t y = " 0 "   l a n g = " e n - U S " / > < / a : p > < / p : t x B o d y > < / p : s p > < / p : s p T r e e > < p : e x t L s t > < p : e x t   u r i = " { 2 1 9 A 9 F 2 2 - 1 9 3 F - 4 F 3 E - B 2 6 8 - A 9 3 4 E 8 3 2 1 1 E A } " > < p 1 4 : c r e a t i o n I d   x m l n s : p 1 4 = " h t t p : / / s c h e m a s . m i c r o s o f t . c o m / o f f i c e / p o w e r p o i n t / 2 0 1 0 / m a i n "   v a l = " 1 6 5 6 8 7 5 7 0 9 6 0 7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v e r t T x " > < p : c S l d   n a m e = " T i t l e   a n d   V e r t i c a l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3 E 3 4 5 2 7 - 6 C D B - 4 B 6 1 - A 8 3 7 - C 4 8 9 8 7 D C B 2 A 1 } " > < a 1 6 : c r e a t i o n I d   x m l n s : a 1 6 = " h t t p : / / s c h e m a s . m i c r o s o f t . c o m / o f f i c e / d r a w i n g / 2 0 1 0 / m a i n "   i d = " { B 0 2 F E B F F - 8 B C 6 - 4 D 5 6 - 8 4 1 2 - B 8 7 D A 3 5 1 1 9 D 1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V e r t i c a l   T e x t   P l a c e h o l d e r   2 " > < a : e x t L s t > < a : e x t   u r i = " { 5 B 9 A 1 F 2 6 - 1 4 1 4 - 4 C F D - 8 4 D 9 - E F F A E D 8 6 A D B D } " > < a 1 6 : c r e a t i o n I d   x m l n s : a 1 6 = " h t t p : / / s c h e m a s . m i c r o s o f t . c o m / o f f i c e / d r a w i n g / 2 0 1 0 / m a i n "   i d = " { 9 B A 8 7 B F C - C 0 5 D - 4 C 5 7 - 9 9 4 C - 6 2 7 4 A 2 3 B 3 5 7 1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/ > < p : t x B o d y > < a : b o d y P r   r t l C o l = " 0 "   v e r t = " h o r z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2 9 4 6 3 9 1 0 - 6 1 B 9 - 4 4 C E - 8 B 6 C - 9 E 6 C 0 F 6 3 9 F B 6 } " > < a 1 6 : c r e a t i o n I d   x m l n s : a 1 6 = " h t t p : / / s c h e m a s . m i c r o s o f t . c o m / o f f i c e / d r a w i n g / 2 0 1 0 / m a i n "   i d = " { F F 4 3 C 1 1 B - 9 9 7 D - 4 3 5 4 - A 0 D C - E 0 7 2 F 7 E 5 E E E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9 E 1 9 2 C 8 B - 1 3 0 E - 4 F A A - 9 B 1 7 - A 6 C 1 6 0 E C 8 2 5 6 } " > < a 1 6 : c r e a t i o n I d   x m l n s : a 1 6 = " h t t p : / / s c h e m a s . m i c r o s o f t . c o m / o f f i c e / d r a w i n g / 2 0 1 0 / m a i n "   i d = " { 4 F 4 1 E 4 0 B - 9 3 4 C - 4 9 6 D - 9 D D 5 - 2 D E 0 8 0 8 1 8 E A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A 1 3 6 A 4 1 3 - 4 4 7 8 - 4 C 3 6 - A 4 7 B - 0 A B 7 F E F A 5 6 B B } " > < a 1 6 : c r e a t i o n I d   x m l n s : a 1 6 = " h t t p : / / s c h e m a s . m i c r o s o f t . c o m / o f f i c e / d r a w i n g / 2 0 1 0 / m a i n "   i d = " { A 2 5 B 1 9 3 2 - 5 3 8 4 - 4 D 3 2 - A 1 7 3 - 4 0 1 7 4 8 E 3 C 4 6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1 C 8 4 B 1 1 8 - 8 0 B 9 - 4 9 6 F - B 7 2 9 - 2 B 5 E 4 B 9 0 1 B 1 8 } "   t y p e = " s l i d e n u m " / > < a : e n d P a r a R P r   d i r t y = " 0 "   l a n g = " e n - U S " / > < / a : p > < / p : t x B o d y > < / p : s p > < / p : s p T r e e > < p : e x t L s t > < p : e x t   u r i = " { 2 D 6 1 2 A 5 4 - 6 0 D 0 - 4 B A C - A 4 0 1 - 2 1 7 7 3 7 6 E E B C 9 } " > < p 1 4 : c r e a t i o n I d   x m l n s : p 1 4 = " h t t p : / / s c h e m a s . m i c r o s o f t . c o m / o f f i c e / p o w e r p o i n t / 2 0 1 0 / m a i n "   v a l = " 1 6 5 6 8 7 5 7 0 9 6 3 7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v e r t T i t l e A n d T x " > < p : c S l d   n a m e = " V e r t i c a l   T i t l e   a n d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V e r t i c a l   T i t l e   1 " > < a : e x t L s t > < a : e x t   u r i = " { 1 4 C B 1 2 3 7 - D 5 6 7 - 4 6 B 8 - A 6 4 B - 9 E A 4 7 F 5 F C D 7 E } " > < a 1 6 : c r e a t i o n I d   x m l n s : a 1 6 = " h t t p : / / s c h e m a s . m i c r o s o f t . c o m / o f f i c e / d r a w i n g / 2 0 1 0 / m a i n "   i d = " { 2 C 9 6 F 9 5 E - 5 D 2 B - 4 3 0 4 - 9 D 0 8 - 2 A B 4 E 2 F E 0 E 0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7 2 4 9 0 0 "   y = " 3 6 5 1 2 5 " / > < a : e x t   c x = " 2 6 2 8 9 0 0 "   c y = " 5 8 1 1 8 3 8 " / > < / a : x f r m > < / p : s p P r > < p : t x B o d y > < a : b o d y P r   r t l C o l = " 0 "   v e r t = " h o r z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V e r t i c a l   T e x t   P l a c e h o l d e r   2 " > < a : e x t L s t > < a : e x t   u r i = " { 9 D C 8 B 8 3 F - F 3 7 3 - 4 C 9 1 - 8 F A 8 - B 9 1 6 D C A F 4 6 1 A } " > < a 1 6 : c r e a t i o n I d   x m l n s : a 1 6 = " h t t p : / / s c h e m a s . m i c r o s o f t . c o m / o f f i c e / d r a w i n g / 2 0 1 0 / m a i n "   i d = " { 0 1 C 8 8 9 7 9 - 1 E 3 0 - 4 B A 9 - B 6 7 4 - C 1 0 7 7 6 B 4 8 4 5 6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3 8 2 0 0 "   y = " 3 6 5 1 2 5 " / > < a : e x t   c x = " 7 7 3 4 3 0 0 "   c y = " 5 8 1 1 8 3 8 " / > < / a : x f r m > < / p : s p P r > < p : t x B o d y > < a : b o d y P r   r t l C o l = " 0 "   v e r t = " h o r z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9 E F 9 2 D A A - A 0 8 E - 4 C 1 3 - A D D F - 6 8 9 1 F C C 9 6 A 9 9 } " > < a 1 6 : c r e a t i o n I d   x m l n s : a 1 6 = " h t t p : / / s c h e m a s . m i c r o s o f t . c o m / o f f i c e / d r a w i n g / 2 0 1 0 / m a i n "   i d = " { C 8 B 8 5 7 D 4 - 9 3 F 3 - 4 9 F 5 - 8 5 7 3 - C 4 D B F 5 7 8 8 9 D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2 3 4 F 5 5 7 8 - 2 F B C - 4 A 9 B - A A 6 E - 0 2 F B 6 5 6 0 E B D 9 } " > < a 1 6 : c r e a t i o n I d   x m l n s : a 1 6 = " h t t p : / / s c h e m a s . m i c r o s o f t . c o m / o f f i c e / d r a w i n g / 2 0 1 0 / m a i n "   i d = " { 5 1 B B 9 D 8 5 - 6 0 9 4 - 4 E A E - B 9 9 9 - 5 2 8 F A 9 D 5 6 9 6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8 6 E 4 4 8 7 7 - F E D 4 - 4 C C 1 - 8 3 E A - 0 8 3 4 B A 8 1 7 E 6 3 } " > < a 1 6 : c r e a t i o n I d   x m l n s : a 1 6 = " h t t p : / / s c h e m a s . m i c r o s o f t . c o m / o f f i c e / d r a w i n g / 2 0 1 0 / m a i n "   i d = " { C 9 C 5 5 B C 7 - 6 B D D - 4 0 9 8 - 9 9 B 3 - B 0 4 9 B 4 A 9 9 0 3 C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A 9 D F D F 9 0 - E 3 7 3 - 4 8 6 8 - 8 6 8 B - 8 4 4 3 6 C 0 F 6 9 8 2 } "   t y p e = " s l i d e n u m " / > < a : e n d P a r a R P r   d i r t y = " 0 "   l a n g = " e n - U S " / > < / a : p > < / p : t x B o d y > < / p : s p > < / p : s p T r e e > < p : e x t L s t > < p : e x t   u r i = " { 4 8 E 9 4 A B 1 - 1 7 5 F - 4 0 1 7 - 8 8 2 F - 7 F 1 4 1 4 4 C 2 5 0 0 } " > < p 1 4 : c r e a t i o n I d   x m l n s : p 1 4 = " h t t p : / / s c h e m a s . m i c r o s o f t . c o m / o f f i c e / p o w e r p o i n t / 2 0 1 0 / m a i n "   v a l = " 1 6 5 6 8 7 5 7 0 9 6 4 0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9 3 2 8 F 8 4 6 - 1 0 A B - 4 0 8 9 - B 1 0 0 - 6 1 0 6 2 4 6 2 1 F 5 4 } " > < a 1 6 : c r e a t i o n I d   x m l n s : a 1 6 = " h t t p : / / s c h e m a s . m i c r o s o f t . c o m / o f f i c e / d r a w i n g / 2 0 1 0 / m a i n "   i d = " { 1 D 7 F D 3 D 8 - 8 9 F 3 - 4 8 D B - B 1 4 6 - 6 D F C 6 4 7 5 8 9 7 1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3 D B 0 5 C C 0 - D 0 E 2 - 4 E 4 5 - B C 6 3 - 0 0 6 E C 5 2 F 6 2 1 2 } " > < a 1 6 : c r e a t i o n I d   x m l n s : a 1 6 = " h t t p : / / s c h e m a s . m i c r o s o f t . c o m / o f f i c e / d r a w i n g / 2 0 1 0 / m a i n "   i d = " { C 7 7 2 D E C B - F 1 9 8 - 4 D 2 6 - A 2 A E - 3 6 8 1 A 6 F F E 2 6 D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A D A 7 8 8 A C - 1 2 0 0 - 4 1 2 5 - B B 0 0 - 5 A 3 D 5 8 F A 5 D 3 D } " > < a 1 6 : c r e a t i o n I d   x m l n s : a 1 6 = " h t t p : / / s c h e m a s . m i c r o s o f t . c o m / o f f i c e / d r a w i n g / 2 0 1 0 / m a i n "   i d = " { 1 C 9 B B 5 9 7 - 4 5 7 B - 4 B 1 8 - 8 A D 1 - F F 5 C D E 6 4 3 0 B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A 2 1 5 D C 2 4 - 6 A 7 A - 4 5 7 A - 8 3 6 9 - F 0 3 4 8 C C 3 1 2 3 C } " > < a 1 6 : c r e a t i o n I d   x m l n s : a 1 6 = " h t t p : / / s c h e m a s . m i c r o s o f t . c o m / o f f i c e / d r a w i n g / 2 0 1 0 / m a i n "   i d = " { 4 8 7 2 2 E B 5 - 2 2 6 C - 4 E 9 B - 8 D F D - F 1 5 1 A A 9 6 C 7 A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6 3 2 5 2 0 3 F - 6 2 5 7 - 4 2 B D - B B 8 8 - 9 C 4 8 B B B 0 2 A 4 A } " > < a 1 6 : c r e a t i o n I d   x m l n s : a 1 6 = " h t t p : / / s c h e m a s . m i c r o s o f t . c o m / o f f i c e / d r a w i n g / 2 0 1 0 / m a i n "   i d = " { C E E C 0 9 7 4 - C C 2 E - 4 E 0 B - 9 1 D 2 - 4 2 C A 5 6 9 3 D 3 D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A 9 7 C 4 1 9 6 - 4 7 C E - 4 4 D 2 - 9 6 7 F - 7 8 A 2 8 5 4 4 B 1 7 9 } "   t y p e = " s l i d e n u m " / > < a : e n d P a r a R P r   d i r t y = " 0 "   l a n g = " e n - U S " / > < / a : p > < / p : t x B o d y > < / p : s p > < / p : s p T r e e > < p : e x t L s t > < p : e x t   u r i = " { 2 9 3 A A F 7 3 - D 5 6 0 - 4 1 6 D - A 3 7 4 - A 3 1 E 5 B A 3 7 7 F B } " > < p 1 4 : c r e a t i o n I d   x m l n s : p 1 4 = " h t t p : / / s c h e m a s . m i c r o s o f t . c o m / o f f i c e / p o w e r p o i n t / 2 0 1 0 / m a i n "   v a l = " 1 6 5 6 8 7 5 7 0 9 6 1 0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E 4 6 B 7 7 C 0 - 4 E 6 A - 4 B 7 7 - 9 6 4 E - A 5 E E 5 9 7 9 9 8 7 3 } " > < a 1 6 : c r e a t i o n I d   x m l n s : a 1 6 = " h t t p : / / s c h e m a s . m i c r o s o f t . c o m / o f f i c e / d r a w i n g / 2 0 1 0 / m a i n "   i d = " { 4 B D 9 6 1 9 2 - 7 7 D B - 4 9 F B - 9 E 8 D - 5 2 0 4 0 5 5 0 4 F 7 E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3 1 8 4 9 "   y = " 1 7 0 9 7 3 8 " / > < a : e x t   c x = " 1 0 5 1 5 6 0 0 "   c y = " 2 8 5 2 7 3 7 " / > < / a : x f r m > < / p : s p P r > < p : t x B o d y > < a : b o d y P r   a n c h o r = " b "   r t l C o l = " 0 "   v e r t = " h o r z " / > < a : l s t S t y l e > < a : l v l 1 p P r   l v l = " 0 " > < a : d e f R P r   d i r t y = " 0 "   l a n g = " e n - U S "   s z = " 6 0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8 8 6 2 4 E D 4 - 5 C 5 C - 4 3 6 3 - B 7 9 9 - 2 D 6 A C 3 C 0 D 9 2 5 } " > < a 1 6 : c r e a t i o n I d   x m l n s : a 1 6 = " h t t p : / / s c h e m a s . m i c r o s o f t . c o m / o f f i c e / d r a w i n g / 2 0 1 0 / m a i n "   i d = " { 3 E 3 2 6 3 A 1 - 6 E 7 1 - 4 7 3 8 - B A 7 6 - 9 7 3 F B C F 1 E 8 7 9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3 1 8 4 9 "   y = " 4 5 8 9 4 6 3 " / > < a : e x t   c x = " 1 0 5 1 5 6 0 0 "   c y = " 1 5 0 0 1 8 7 " / > < / a : x f r m > < / p : s p P r > < p : t x B o d y > < a : b o d y P r   r t l C o l = " 0 " / > < a : l s t S t y l e > < a : l v l 1 p P r   i n d e n t = " 0 "   l v l = " 0 "   m a r L = " 0 " > < a : b u N o n e / > < a : d e f R P r   d i r t y = " 0 "   l a n g = " e n - U S "   s z = " 2 4 0 0 " > < a : s o l i d F i l l > < a : s c h e m e C l r   v a l = " t x 1 " > < a : t i n t   v a l = " 7 5 0 0 0 " / > < / a : s c h e m e C l r > < / a : s o l i d F i l l > < / a : d e f R P r > < / a : l v l 1 p P r > < a : l v l 2 p P r   i n d e n t = " 0 "   l v l = " 1 "   m a r L = " 4 5 7 2 0 0 " > < a : b u N o n e / > < a : d e f R P r   d i r t y = " 0 "   l a n g = " e n - U S "   s z = " 2 0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7 D F 2 5 0 F 3 - C F 8 8 - 4 7 8 8 - A 2 8 D - 1 5 3 8 9 6 4 D B A 4 8 } " > < a 1 6 : c r e a t i o n I d   x m l n s : a 1 6 = " h t t p : / / s c h e m a s . m i c r o s o f t . c o m / o f f i c e / d r a w i n g / 2 0 1 0 / m a i n "   i d = " { D F 9 6 3 6 1 4 - 2 4 1 8 - 4 E E D - 9 A 5 C - 9 7 6 F C 7 2 9 E B 9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0 D 9 9 6 5 D D - A F A 7 - 4 9 9 6 - 9 F 0 E - C 0 B A 1 3 4 B F 2 A 7 } " > < a 1 6 : c r e a t i o n I d   x m l n s : a 1 6 = " h t t p : / / s c h e m a s . m i c r o s o f t . c o m / o f f i c e / d r a w i n g / 2 0 1 0 / m a i n "   i d = " { 8 D F 3 6 E D 0 - D 6 C B - 4 8 5 B - 8 A 8 4 - 4 1 3 0 9 3 C E A 5 3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3 1 A 6 2 8 D 5 - 1 4 3 3 - 4 0 4 8 - 8 6 D 9 - E 1 0 3 3 5 D 6 C 7 F 9 } " > < a 1 6 : c r e a t i o n I d   x m l n s : a 1 6 = " h t t p : / / s c h e m a s . m i c r o s o f t . c o m / o f f i c e / d r a w i n g / 2 0 1 0 / m a i n "   i d = " { 7 9 4 5 2 E 6 3 - 1 4 C E - 4 C 3 6 - B E 3 5 - 8 9 A E 3 2 5 C D 6 B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6 8 E 5 9 6 C C - 2 D 3 A - 4 6 9 A - 9 5 3 6 - 4 4 2 E E 2 C 4 2 0 F D } "   t y p e = " s l i d e n u m " / > < a : e n d P a r a R P r   d i r t y = " 0 "   l a n g = " e n - U S " / > < / a : p > < / p : t x B o d y > < / p : s p > < / p : s p T r e e > < p : e x t L s t > < p : e x t   u r i = " { 2 F 5 4 B C B 4 - 2 B 0 6 - 4 1 A 4 - 8 E 9 7 - 1 2 A C 0 6 4 6 1 B 6 D } " > < p 1 4 : c r e a t i o n I d   x m l n s : p 1 4 = " h t t p : / / s c h e m a s . m i c r o s o f t . c o m / o f f i c e / p o w e r p o i n t / 2 0 1 0 / m a i n "   v a l = " 1 6 5 6 8 7 5 7 0 9 6 1 3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1 0 6 2 7 9 2 C - 3 1 6 0 - 4 B C 0 - 8 A F 4 - E 2 F 6 9 9 6 D 0 A 5 4 } " > < a 1 6 : c r e a t i o n I d   x m l n s : a 1 6 = " h t t p : / / s c h e m a s . m i c r o s o f t . c o m / o f f i c e / d r a w i n g / 2 0 1 0 / m a i n "   i d = " { 8 C 8 5 E 7 A C - 4 C C 0 - 4 C 0 6 - 8 8 E 1 - 2 4 9 C F 1 2 A 3 4 5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7 0 8 B 0 8 7 1 - A 8 D 3 - 4 B 8 1 - A 5 3 A - C F D C 9 2 9 6 A 6 5 2 } " > < a 1 6 : c r e a t i o n I d   x m l n s : a 1 6 = " h t t p : / / s c h e m a s . m i c r o s o f t . c o m / o f f i c e / d r a w i n g / 2 0 1 0 / m a i n "   i d = " { 9 7 5 6 D 1 C 5 - 5 4 4 4 - 4 3 D E - B 1 E 7 - 5 1 E 8 5 A 7 0 3 E C A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8 3 8 2 0 0 "   y = " 1 8 2 5 6 2 5 " / > < a : e x t   c x = " 5 1 8 1 6 0 0 "   c y = " 4 3 5 1 3 3 8 " / > < / a : x f r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C o n t e n t   P l a c e h o l d e r   3 " > < a : e x t L s t > < a : e x t   u r i = " { 7 B 5 9 B 1 3 A - D E 7 C - 4 E 7 3 - A 6 8 8 - B 3 5 7 B D 2 F 1 E 8 A } " > < a 1 6 : c r e a t i o n I d   x m l n s : a 1 6 = " h t t p : / / s c h e m a s . m i c r o s o f t . c o m / o f f i c e / d r a w i n g / 2 0 1 0 / m a i n "   i d = " { 0 3 1 C 3 E 1 E - F 2 B B - 4 F 8 C - 9 8 B C - A 5 A 1 7 C 7 1 8 4 4 0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6 1 7 2 2 0 0 "   y = " 1 8 2 5 6 2 5 " / > < a : e x t   c x = " 5 1 8 1 6 0 0 "   c y = " 4 3 5 1 3 3 8 " / > < / a : x f r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9 5 E 5 5 2 6 3 - 5 6 1 B - 4 2 6 4 - A B 5 3 - 5 0 7 1 0 F E 1 D B 1 7 } " > < a 1 6 : c r e a t i o n I d   x m l n s : a 1 6 = " h t t p : / / s c h e m a s . m i c r o s o f t . c o m / o f f i c e / d r a w i n g / 2 0 1 0 / m a i n "   i d = " { 6 6 2 A D 3 D F - 9 E 2 7 - 4 B 6 1 - A 4 E 5 - B 9 F D 7 D 5 8 7 1 B 0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9 E 0 2 A 7 7 3 - B 6 3 3 - 4 B E F - 9 8 C A - 5 0 A D 8 B 0 7 0 0 1 A } " > < a 1 6 : c r e a t i o n I d   x m l n s : a 1 6 = " h t t p : / / s c h e m a s . m i c r o s o f t . c o m / o f f i c e / d r a w i n g / 2 0 1 0 / m a i n "   i d = " { F 6 C F 4 B 2 5 - 2 C 3 1 - 4 A 1 3 - B 9 5 D - 8 2 0 E 5 5 A A 2 4 6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5 9 7 F 9 C D 8 - 1 1 C 3 - 4 C 6 2 - 8 8 3 5 - 1 6 7 8 F C 2 0 B B 3 5 } " > < a 1 6 : c r e a t i o n I d   x m l n s : a 1 6 = " h t t p : / / s c h e m a s . m i c r o s o f t . c o m / o f f i c e / d r a w i n g / 2 0 1 0 / m a i n "   i d = " { 3 3 4 3 1 E 9 1 - 7 8 C 8 - 4 D 7 0 - 8 0 F E - C 9 0 3 1 D A 0 2 A E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B 5 D 1 9 4 5 D - 3 9 D D - 4 E 1 C - 9 5 C 2 - 6 8 F 2 C 3 0 3 A 8 D 6 } "   t y p e = " s l i d e n u m " / > < a : e n d P a r a R P r   d i r t y = " 0 "   l a n g = " e n - U S " / > < / a : p > < / p : t x B o d y > < / p : s p > < / p : s p T r e e > < p : e x t L s t > < p : e x t   u r i = " { 8 2 2 7 F 1 7 1 - 6 9 9 5 - 4 A 0 E - 9 A A 1 - D 3 C 5 6 B 8 F E E 3 8 } " > < p 1 4 : c r e a t i o n I d   x m l n s : p 1 4 = " h t t p : / / s c h e m a s . m i c r o s o f t . c o m / o f f i c e / p o w e r p o i n t / 2 0 1 0 / m a i n "   v a l = " 1 6 5 6 8 7 5 7 0 9 6 1 6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A 7 2 1 2 9 6 - 6 9 3 8 - 4 2 B 0 - 9 F C B - 7 E B E 0 F 9 2 3 3 E D } " > < a 1 6 : c r e a t i o n I d   x m l n s : a 1 6 = " h t t p : / / s c h e m a s . m i c r o s o f t . c o m / o f f i c e / d r a w i n g / 2 0 1 0 / m a i n "   i d = " { 1 3 B 2 9 D 6 1 - 2 0 3 9 - 4 6 2 4 - 8 F F F - 1 3 4 8 D 7 9 F B C 7 C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3 9 7 8 8 "   y = " 3 6 5 1 2 5 " / > < a : e x t   c x = " 1 0 5 1 5 6 0 0 "   c y = " 1 3 2 5 5 6 3 " / > < / a : x f r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7 F 5 5 5 E 5 1 - F 5 C 6 - 4 7 0 0 - A 7 E 4 - 2 6 5 2 C F A C 1 5 9 4 } " > < a 1 6 : c r e a t i o n I d   x m l n s : a 1 6 = " h t t p : / / s c h e m a s . m i c r o s o f t . c o m / o f f i c e / d r a w i n g / 2 0 1 0 / m a i n "   i d = " { 9 6 3 F 2 6 E D - C B B 1 - 4 E C F - 8 7 E B - 1 E 2 E 5 D F 0 B 8 8 B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3 9 7 8 8 "   y = " 1 6 8 1 1 6 3 " / > < a : e x t   c x = " 5 1 5 7 7 8 7 "   c y = " 8 2 3 9 1 2 " / > < / a : x f r m > < / p : s p P r > < p : t x B o d y > < a : b o d y P r   a n c h o r = " b "   r t l C o l = " 0 "   v e r t = " h o r z " / > < a : l s t S t y l e > < a : l v l 1 p P r   i n d e n t = " 0 "   l v l = " 0 "   m a r L = " 0 " > < a : b u N o n e / > < a : d e f R P r   b = " 1 "   d i r t y = " 0 "   l a n g = " e n - U S "   s z = " 2 4 0 0 "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3 " > < a : e x t L s t > < a : e x t   u r i = " { C 2 9 9 5 4 1 4 - 7 F 7 1 - 4 A 9 7 - A A E C - E A 6 9 4 4 3 8 C B 7 C } " > < a 1 6 : c r e a t i o n I d   x m l n s : a 1 6 = " h t t p : / / s c h e m a s . m i c r o s o f t . c o m / o f f i c e / d r a w i n g / 2 0 1 0 / m a i n "   i d = " { 0 B 1 7 0 A 2 3 - E 0 4 0 - 4 2 E 8 - 8 3 D 9 - 5 9 A 7 C C C 9 E 0 9 0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8 3 9 7 8 8 "   y = " 2 5 0 5 0 7 5 " / > < a : e x t   c x = " 5 1 5 7 7 8 7 "   c y = " 3 6 8 4 5 8 8 " / > < / a : x f r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T e x t   P l a c e h o l d e r   4 " > < a : e x t L s t > < a : e x t   u r i = " { E B 8 9 A 4 3 4 - 4 3 5 F - 4 1 5 0 - 9 5 7 5 - 5 B A A 0 4 0 0 B C 8 5 } " > < a 1 6 : c r e a t i o n I d   x m l n s : a 1 6 = " h t t p : / / s c h e m a s . m i c r o s o f t . c o m / o f f i c e / d r a w i n g / 2 0 1 0 / m a i n "   i d = " { 4 F 4 C 2 9 C 1 - F 7 1 5 - 4 9 3 4 - A 4 6 A - E 7 1 9 2 6 A C E 7 9 E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6 1 7 2 2 0 0 "   y = " 1 6 8 1 1 6 3 " / > < a : e x t   c x = " 5 1 8 3 1 8 7 "   c y = " 8 2 3 9 1 2 " / > < / a : x f r m > < / p : s p P r > < p : t x B o d y > < a : b o d y P r   a n c h o r = " b "   r t l C o l = " 0 "   v e r t = " h o r z " / > < a : l s t S t y l e > < a : l v l 1 p P r   i n d e n t = " 0 "   l v l = " 0 "   m a r L = " 0 " > < a : b u N o n e / > < a : d e f R P r   b = " 1 "   d i r t y = " 0 "   l a n g = " e n - U S "   s z = " 2 4 0 0 "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6 "   n a m e = " C o n t e n t   P l a c e h o l d e r   5 " > < a : e x t L s t > < a : e x t   u r i = " { 6 5 4 2 0 F 4 9 - 4 0 7 1 - 4 9 F F - A 8 C E - A 1 7 E 3 0 7 7 0 D C D } " > < a 1 6 : c r e a t i o n I d   x m l n s : a 1 6 = " h t t p : / / s c h e m a s . m i c r o s o f t . c o m / o f f i c e / d r a w i n g / 2 0 1 0 / m a i n "   i d = " { 1 B 3 0 1 2 C 7 - 4 0 D A - 4 0 7 7 - 8 D D 7 - 7 6 8 F F 7 E 1 5 F A 3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6 1 7 2 2 0 0 "   y = " 2 5 0 5 0 7 5 " / > < a : e x t   c x = " 5 1 8 3 1 8 7 "   c y = " 3 6 8 4 5 8 8 " / > < / a : x f r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D a t e   P l a c e h o l d e r   6 " > < a : e x t L s t > < a : e x t   u r i = " { A 9 4 E F 8 0 2 - 5 3 5 B - 4 1 4 B - 8 7 6 C - 6 7 2 C B E 4 1 5 3 E 4 } " > < a 1 6 : c r e a t i o n I d   x m l n s : a 1 6 = " h t t p : / / s c h e m a s . m i c r o s o f t . c o m / o f f i c e / d r a w i n g / 2 0 1 0 / m a i n "   i d = " { 2 9 A 0 2 1 2 4 - D 4 A F - 4 8 4 7 - 8 A 7 E - D 8 4 1 1 8 B F B 7 4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8 "   n a m e = " F o o t e r   P l a c e h o l d e r   7 " > < a : e x t L s t > < a : e x t   u r i = " { D 1 E 7 2 A F A - 0 4 5 6 - 4 8 7 2 - A A 0 0 - 8 5 6 F F 2 1 1 E 0 6 8 } " > < a 1 6 : c r e a t i o n I d   x m l n s : a 1 6 = " h t t p : / / s c h e m a s . m i c r o s o f t . c o m / o f f i c e / d r a w i n g / 2 0 1 0 / m a i n "   i d = " { 7 6 9 3 4 4 6 2 - B 0 9 9 - 4 D 9 6 - A 9 3 4 - 8 9 0 A 2 1 3 A 5 8 8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S l i d e   N u m b e r   P l a c e h o l d e r   8 " > < a : e x t L s t > < a : e x t   u r i = " { C B 8 7 B 6 1 6 - 4 6 6 D - 4 6 E 4 - A B 3 E - E 8 6 1 1 4 E E 0 E 2 F } " > < a 1 6 : c r e a t i o n I d   x m l n s : a 1 6 = " h t t p : / / s c h e m a s . m i c r o s o f t . c o m / o f f i c e / d r a w i n g / 2 0 1 0 / m a i n "   i d = " { A 9 0 4 2 6 4 D - 6 2 8 8 - 4 C 7 0 - B 5 C F - A 0 B F 5 D B 3 2 C B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5 9 3 3 4 C E 5 - 3 E B 9 - 4 E E 2 - 9 5 0 3 - C C 7 E 7 A 6 3 1 4 0 1 } "   t y p e = " s l i d e n u m " / > < a : e n d P a r a R P r   d i r t y = " 0 "   l a n g = " e n - U S " / > < / a : p > < / p : t x B o d y > < / p : s p > < / p : s p T r e e > < p : e x t L s t > < p : e x t   u r i = " { 4 E E 2 5 2 E 9 - 5 8 F F - 4 4 F 5 - 9 2 A C - 0 3 E 1 4 9 4 F 1 5 5 9 } " > < p 1 4 : c r e a t i o n I d   x m l n s : p 1 4 = " h t t p : / / s c h e m a s . m i c r o s o f t . c o m / o f f i c e / p o w e r p o i n t / 2 0 1 0 / m a i n "   v a l = " 1 6 5 6 8 7 5 7 0 9 6 1 9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8 D 0 E B D 4 0 - B 2 6 2 - 4 3 C E - 9 D A 4 - 2 C 4 7 5 B C A E 0 F D } " > < a 1 6 : c r e a t i o n I d   x m l n s : a 1 6 = " h t t p : / / s c h e m a s . m i c r o s o f t . c o m / o f f i c e / d r a w i n g / 2 0 1 0 / m a i n "   i d = " { 6 E 2 9 C 5 1 0 - F A 0 3 - 4 5 9 7 - A 5 7 0 - D 0 F A 8 7 9 8 4 1 4 F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D a t e   P l a c e h o l d e r   2 " > < a : e x t L s t > < a : e x t   u r i = " { 8 4 1 5 E A 0 8 - 3 E 9 7 - 4 E 2 3 - A 8 B 3 - 2 D 5 F F 9 E C 4 7 2 D } " > < a 1 6 : c r e a t i o n I d   x m l n s : a 1 6 = " h t t p : / / s c h e m a s . m i c r o s o f t . c o m / o f f i c e / d r a w i n g / 2 0 1 0 / m a i n "   i d = " { 3 6 5 4 1 C 7 9 - B 3 2 0 - 4 3 F 0 - 9 A 0 4 - 4 6 7 8 E E B 7 7 8 1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4 "   n a m e = " F o o t e r   P l a c e h o l d e r   3 " > < a : e x t L s t > < a : e x t   u r i = " { 1 1 A 3 B 4 5 5 - 2 C 7 2 - 4 4 2 2 - B 3 8 1 - D 1 D C 5 6 7 7 C 9 B E } " > < a 1 6 : c r e a t i o n I d   x m l n s : a 1 6 = " h t t p : / / s c h e m a s . m i c r o s o f t . c o m / o f f i c e / d r a w i n g / 2 0 1 0 / m a i n "   i d = " { 3 F 3 0 6 E A 1 - 6 0 7 7 - 4 0 3 D - B D A 3 - 2 E C C F 0 B C 9 3 2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5 "   n a m e = " S l i d e   N u m b e r   P l a c e h o l d e r   4 " > < a : e x t L s t > < a : e x t   u r i = " { C B 1 E 5 D C 3 - B C D C - 4 6 3 A - A A F 8 - 8 6 1 B 0 B B 6 3 4 B 4 } " > < a 1 6 : c r e a t i o n I d   x m l n s : a 1 6 = " h t t p : / / s c h e m a s . m i c r o s o f t . c o m / o f f i c e / d r a w i n g / 2 0 1 0 / m a i n "   i d = " { C 8 0 1 9 4 3 6 - F 1 5 D - 4 0 A E - 8 F 2 D - 7 9 E 2 9 5 F 6 C C F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C 8 E B 4 B F A - 5 D 5 C - 4 A 8 9 - 8 9 9 8 - 9 0 6 7 D 4 A 2 9 D 8 A } "   t y p e = " s l i d e n u m " / > < a : e n d P a r a R P r   d i r t y = " 0 "   l a n g = " e n - U S " / > < / a : p > < / p : t x B o d y > < / p : s p > < / p : s p T r e e > < p : e x t L s t > < p : e x t   u r i = " { E 8 E B 8 D E D - 3 2 3 D - 4 A 9 0 - 9 C 0 9 - 9 5 7 2 6 9 4 1 C 2 9 A } " > < p 1 4 : c r e a t i o n I d   x m l n s : p 1 4 = " h t t p : / / s c h e m a s . m i c r o s o f t . c o m / o f f i c e / p o w e r p o i n t / 2 0 1 0 / m a i n "   v a l = " 1 6 5 6 8 7 5 7 0 9 6 2 3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1 " > < a : e x t L s t > < a : e x t   u r i = " { C 0 6 2 7 3 9 C - 9 4 2 8 - 4 0 4 F - 9 0 A 9 - 3 D F 1 1 5 7 7 6 F F 6 } " > < a 1 6 : c r e a t i o n I d   x m l n s : a 1 6 = " h t t p : / / s c h e m a s . m i c r o s o f t . c o m / o f f i c e / d r a w i n g / 2 0 1 0 / m a i n "   i d = " { 8 9 1 1 F 2 0 A - 7 9 0 C - 4 B D 7 - B 2 B 2 - 0 8 0 7 0 8 E B 2 1 1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3 5 4 F 7 E F 1 - F 9 7 6 - 4 C 2 D - A 8 9 7 - 3 F E 1 B 0 3 F 1 C 0 0 } " > < a 1 6 : c r e a t i o n I d   x m l n s : a 1 6 = " h t t p : / / s c h e m a s . m i c r o s o f t . c o m / o f f i c e / d r a w i n g / 2 0 1 0 / m a i n "   i d = " { 7 2 7 2 D 2 C 4 - F 3 8 2 - 4 3 9 9 - B 9 5 7 - E 6 5 7 B A B 1 C 0 E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S l i d e   N u m b e r   P l a c e h o l d e r   3 " > < a : e x t L s t > < a : e x t   u r i = " { 2 3 7 1 9 4 A F - 4 8 4 6 - 4 C A E - 9 D C F - 1 C 7 1 4 D E 3 B 9 9 3 } " > < a 1 6 : c r e a t i o n I d   x m l n s : a 1 6 = " h t t p : / / s c h e m a s . m i c r o s o f t . c o m / o f f i c e / d r a w i n g / 2 0 1 0 / m a i n "   i d = " { 1 3 E 5 D C 4 2 - C 9 A B - 4 9 8 A - A 3 F 4 - 5 0 A 2 1 4 F A 0 8 2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F 2 1 1 6 E 8 3 - D A 7 9 - 4 D A D - A C 1 A - C A D 0 C 4 F 8 C 7 C F } "   t y p e = " s l i d e n u m " / > < a : e n d P a r a R P r   d i r t y = " 0 "   l a n g = " e n - U S " / > < / a : p > < / p : t x B o d y > < / p : s p > < / p : s p T r e e > < p : e x t L s t > < p : e x t   u r i = " { 9 5 5 4 8 F 8 8 - D D 5 0 - 4 C 2 D - 8 3 0 B - 0 4 8 B 7 E 6 1 F 2 6 A } " > < p 1 4 : c r e a t i o n I d   x m l n s : p 1 4 = " h t t p : / / s c h e m a s . m i c r o s o f t . c o m / o f f i c e / p o w e r p o i n t / 2 0 1 0 / m a i n "   v a l = " 1 6 5 6 8 7 5 7 0 9 6 2 7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9 3 5 9 9 1 3 - B C 8 A - 4 D 8 3 - B 8 5 3 - F E 1 8 B 4 9 A 1 A 0 9 } " > < a 1 6 : c r e a t i o n I d   x m l n s : a 1 6 = " h t t p : / / s c h e m a s . m i c r o s o f t . c o m / o f f i c e / d r a w i n g / 2 0 1 0 / m a i n "   i d = " { A 4 7 F 4 E 9 D - 0 7 C 9 - 4 2 0 8 - 8 1 3 7 - C 6 A C E 6 A D 5 1 6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3 9 7 8 8 "   y = " 4 5 7 2 0 0 " / > < a : e x t   c x = " 3 9 3 2 2 3 7 "   c y = " 1 6 0 0 2 0 0 " / > < / a : x f r m > < / p : s p P r > < p : t x B o d y > < a : b o d y P r   a n c h o r = " b "   r t l C o l = " 0 "   v e r t = " h o r z " / > < a : l s t S t y l e > < a : l v l 1 p P r   l v l = " 0 " > < a : d e f R P r   d i r t y = " 0 "   l a n g = " e n - U S "   s z = " 3 2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1 2 3 C 1 D F 4 - 1 1 7 2 - 4 C F 3 - 9 4 2 4 - F 7 5 1 1 2 5 1 2 3 8 5 } " > < a 1 6 : c r e a t i o n I d   x m l n s : a 1 6 = " h t t p : / / s c h e m a s . m i c r o s o f t . c o m / o f f i c e / d r a w i n g / 2 0 1 0 / m a i n "   i d = " { 9 A C D F 7 3 C - 5 E C 3 - 4 3 2 E - 9 6 2 B - 6 0 B F 1 2 0 1 F D C 3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5 1 8 3 1 8 7 "   y = " 9 8 7 4 2 5 " / > < a : e x t   c x = " 6 1 7 2 2 0 0 "   c y = " 4 8 7 3 6 2 5 " / > < / a : x f r m > < / p : s p P r > < p : t x B o d y > < a : b o d y P r   r t l C o l = " 0 " / > < a : l s t S t y l e > < a : l v l 1 p P r   l v l = " 0 " > < a : d e f R P r   d i r t y = " 0 "   l a n g = " e n - U S "   s z = " 3 2 0 0 " / > < / a : l v l 1 p P r > < a : l v l 2 p P r   l v l = " 1 " > < a : d e f R P r   d i r t y = " 0 "   l a n g = " e n - U S "   s z = " 2 8 0 0 " / > < / a : l v l 2 p P r > < a : l v l 3 p P r   l v l = " 2 " > < a : d e f R P r   d i r t y = " 0 "   l a n g = " e n - U S "   s z = " 2 4 0 0 " / > < / a : l v l 3 p P r > < a : l v l 4 p P r   l v l = " 3 " > < a : d e f R P r   d i r t y = " 0 "   l a n g = " e n - U S "   s z = " 2 0 0 0 " / > < / a : l v l 4 p P r > < a : l v l 5 p P r   l v l = " 4 " > < a : d e f R P r   d i r t y = " 0 "   l a n g = " e n - U S "   s z = " 2 0 0 0 " / > < / a : l v l 5 p P r > < a : l v l 6 p P r   l v l = " 5 " > < a : d e f R P r   d i r t y = " 0 "   l a n g = " e n - U S "   s z = " 2 0 0 0 " / > < / a : l v l 6 p P r > < a : l v l 7 p P r   l v l = " 6 " > < a : d e f R P r   d i r t y = " 0 "   l a n g = " e n - U S "   s z = " 2 0 0 0 " / > < / a : l v l 7 p P r > < a : l v l 8 p P r   l v l = " 7 " > < a : d e f R P r   d i r t y = " 0 "   l a n g = " e n - U S "   s z = " 2 0 0 0 " / > < / a : l v l 8 p P r > < a : l v l 9 p P r   l v l = " 8 " > < a : d e f R P r   d i r t y = " 0 "   l a n g = " e n - U S "   s z = " 2 0 0 0 " /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1 C F 3 F B F 1 - 3 2 8 5 - 4 0 F E - 9 5 2 9 - 1 F B E 1 9 E 2 D 1 3 9 } " > < a 1 6 : c r e a t i o n I d   x m l n s : a 1 6 = " h t t p : / / s c h e m a s . m i c r o s o f t . c o m / o f f i c e / d r a w i n g / 2 0 1 0 / m a i n "   i d = " { 2 0 6 9 B 3 6 F - 7 1 8 D - 4 F E A - A A D E - 8 2 F B A 9 6 2 1 8 1 E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8 3 9 7 8 8 "   y = " 2 0 5 7 4 0 0 " / > < a : e x t   c x = " 3 9 3 2 2 3 7 "   c y = " 3 8 1 1 5 8 7 " / > < / a : x f r m > < / p : s p P r > < p : t x B o d y > < a : b o d y P r   r t l C o l = " 0 " / > < a : l s t S t y l e > < a : l v l 1 p P r   i n d e n t = " 0 "   l v l = " 0 "   m a r L = " 0 " > < a : b u N o n e / > < a : d e f R P r   d i r t y = " 0 "   l a n g = " e n - U S "   s z = " 1 6 0 0 " / > < / a : l v l 1 p P r > < a : l v l 2 p P r   i n d e n t = " 0 "   l v l = " 1 "   m a r L = " 4 5 7 2 0 0 " > < a : b u N o n e / > < a : d e f R P r   d i r t y = " 0 "   l a n g = " e n - U S "   s z = " 1 4 0 0 " / > < / a : l v l 2 p P r > < a : l v l 3 p P r   i n d e n t = " 0 "   l v l = " 2 "   m a r L = " 9 1 4 4 0 0 " > < a : b u N o n e / > < a : d e f R P r   d i r t y = " 0 "   l a n g = " e n - U S "   s z = " 1 2 0 0 " / > < / a : l v l 3 p P r > < a : l v l 4 p P r   i n d e n t = " 0 "   l v l = " 3 "   m a r L = " 1 3 7 1 6 0 0 " > < a : b u N o n e / > < a : d e f R P r   d i r t y = " 0 "   l a n g = " e n - U S "   s z = " 1 0 0 0 " / > < / a : l v l 4 p P r > < a : l v l 5 p P r   i n d e n t = " 0 "   l v l = " 4 "   m a r L = " 1 8 2 8 8 0 0 " > < a : b u N o n e / > < a : d e f R P r   d i r t y = " 0 "   l a n g = " e n - U S "   s z = " 1 0 0 0 " / > < / a : l v l 5 p P r > < a : l v l 6 p P r   i n d e n t = " 0 "   l v l = " 5 "   m a r L = " 2 2 8 6 0 0 0 " > < a : b u N o n e / > < a : d e f R P r   d i r t y = " 0 "   l a n g = " e n - U S "   s z = " 1 0 0 0 " / > < / a : l v l 6 p P r > < a : l v l 7 p P r   i n d e n t = " 0 "   l v l = " 6 "   m a r L = " 2 7 4 3 2 0 0 " > < a : b u N o n e / > < a : d e f R P r   d i r t y = " 0 "   l a n g = " e n - U S "   s z = " 1 0 0 0 " / > < / a : l v l 7 p P r > < a : l v l 8 p P r   i n d e n t = " 0 "   l v l = " 7 "   m a r L = " 3 2 0 0 4 0 0 " > < a : b u N o n e / > < a : d e f R P r   d i r t y = " 0 "   l a n g = " e n - U S "   s z = " 1 0 0 0 " / > < / a : l v l 8 p P r > < a : l v l 9 p P r   i n d e n t = " 0 "   l v l = " 8 "   m a r L = " 3 6 5 7 6 0 0 " > < a : b u N o n e / > < a : d e f R P r   d i r t y = " 0 "   l a n g = " e n - U S "   s z = " 1 0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F 5 C F 1 7 2 6 - B 6 A 1 - 4 C 8 F - 8 E 9 F - D 9 1 E E 2 F A 1 4 A A } " > < a 1 6 : c r e a t i o n I d   x m l n s : a 1 6 = " h t t p : / / s c h e m a s . m i c r o s o f t . c o m / o f f i c e / d r a w i n g / 2 0 1 0 / m a i n "   i d = " { F 8 6 F 4 2 9 4 - 4 0 9 1 - 4 C 8 B - 8 5 3 4 - 1 1 C E 5 8 F 8 8 7 0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F 6 4 0 9 6 3 8 - 5 7 8 B - 4 3 F 3 - A E 5 1 - 8 6 7 E D 0 8 E 6 3 A 2 } " > < a 1 6 : c r e a t i o n I d   x m l n s : a 1 6 = " h t t p : / / s c h e m a s . m i c r o s o f t . c o m / o f f i c e / d r a w i n g / 2 0 1 0 / m a i n "   i d = " { 8 5 7 B B 0 B 0 - 1 F 5 1 - 4 3 1 4 - B 6 5 A - 3 D 8 A C B B D E 2 8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D 7 1 E 2 9 2 5 - 4 A 3 2 - 4 9 7 F - 8 F 4 1 - A C 1 A 8 F C 8 5 8 4 5 } " > < a 1 6 : c r e a t i o n I d   x m l n s : a 1 6 = " h t t p : / / s c h e m a s . m i c r o s o f t . c o m / o f f i c e / d r a w i n g / 2 0 1 0 / m a i n "   i d = " { 6 F 9 A 1 6 8 E - 0 8 8 0 - 4 F F 5 - A E 7 E - 9 0 A 1 D 7 4 D E 3 E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A 0 5 3 D E 3 2 - 9 B 3 7 - 4 4 4 E - A C F C - 3 D A 6 B 9 8 7 6 C F 1 } "   t y p e = " s l i d e n u m " / > < a : e n d P a r a R P r   d i r t y = " 0 "   l a n g = " e n - U S " / > < / a : p > < / p : t x B o d y > < / p : s p > < / p : s p T r e e > < p : e x t L s t > < p : e x t   u r i = " { E 6 C 0 C 1 8 B - 2 D 2 7 - 4 C A A - B 1 5 0 - D C 7 8 1 7 6 6 4 4 E 9 } " > < p 1 4 : c r e a t i o n I d   x m l n s : p 1 4 = " h t t p : / / s c h e m a s . m i c r o s o f t . c o m / o f f i c e / p o w e r p o i n t / 2 0 1 0 / m a i n "   v a l = " 1 6 5 6 8 7 5 7 0 9 6 2 9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0 D 6 8 C 5 5 - A A 4 B - 4 4 6 3 - A 0 9 1 - 0 D 1 9 7 8 2 1 A 2 F 1 } " > < a 1 6 : c r e a t i o n I d   x m l n s : a 1 6 = " h t t p : / / s c h e m a s . m i c r o s o f t . c o m / o f f i c e / d r a w i n g / 2 0 1 0 / m a i n "   i d = " { 1 4 5 3 E C 0 2 - B 6 7 5 - 4 8 F 6 - 8 D C A - 3 B 3 A 2 F 5 7 9 5 9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3 9 7 8 8 "   y = " 4 5 7 2 0 0 " / > < a : e x t   c x = " 3 9 3 2 2 3 7 "   c y = " 1 6 0 0 2 0 0 " / > < / a : x f r m > < / p : s p P r > < p : t x B o d y > < a : b o d y P r   a n c h o r = " b "   r t l C o l = " 0 "   v e r t = " h o r z " / > < a : l s t S t y l e > < a : l v l 1 p P r   l v l = " 0 " > < a : d e f R P r   d i r t y = " 0 "   l a n g = " e n - U S "   s z = " 3 2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0 8 A B 6 A 7 5 - 3 4 9 B - 4 C 8 E - 8 5 D A - 4 E 3 B E A 4 C D E 7 E } " > < a 1 6 : c r e a t i o n I d   x m l n s : a 1 6 = " h t t p : / / s c h e m a s . m i c r o s o f t . c o m / o f f i c e / d r a w i n g / 2 0 1 0 / m a i n "   i d = " { 7 A 9 0 A B 3 1 - 6 9 E 3 - 4 8 1 4 - A 5 9 3 - 5 7 A F D D D 5 8 A 0 E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5 1 8 3 1 8 7 "   y = " 9 8 7 4 2 5 " / > < a : e x t   c x = " 6 1 7 2 2 0 0 "   c y = " 4 8 7 3 6 2 5 " / > < / a : x f r m > < / p : s p P r > < p : t x B o d y > < a : b o d y P r   r t l C o l = " 0 " / > < a : l s t S t y l e > < a : l v l 1 p P r   i n d e n t = " 0 "   l v l = " 0 "   m a r L = " 0 " > < a : b u N o n e / > < a : d e f R P r   d i r t y = " 0 "   l a n g = " e n - U S "   s z = " 3 2 0 0 " /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3 D 8 D 1 2 5 B - F 2 D B - 4 5 A 6 - B 9 E 0 - A 1 5 2 0 D A 4 6 9 0 C } " > < a 1 6 : c r e a t i o n I d   x m l n s : a 1 6 = " h t t p : / / s c h e m a s . m i c r o s o f t . c o m / o f f i c e / d r a w i n g / 2 0 1 0 / m a i n "   i d = " { 2 8 C B 0 B 6 3 - 5 D 6 A - 4 9 5 6 - A 4 A 5 - 8 4 5 B A 4 A 2 0 E 6 A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8 3 9 7 8 8 "   y = " 2 0 5 7 4 0 0 " / > < a : e x t   c x = " 3 9 3 2 2 3 7 "   c y = " 3 8 1 1 5 8 7 " / > < / a : x f r m > < / p : s p P r > < p : t x B o d y > < a : b o d y P r   r t l C o l = " 0 " / > < a : l s t S t y l e > < a : l v l 1 p P r   i n d e n t = " 0 "   l v l = " 0 "   m a r L = " 0 " > < a : b u N o n e / > < a : d e f R P r   d i r t y = " 0 "   l a n g = " e n - U S "   s z = " 1 6 0 0 " / > < / a : l v l 1 p P r > < a : l v l 2 p P r   i n d e n t = " 0 "   l v l = " 1 "   m a r L = " 4 5 7 2 0 0 " > < a : b u N o n e / > < a : d e f R P r   d i r t y = " 0 "   l a n g = " e n - U S "   s z = " 1 4 0 0 " / > < / a : l v l 2 p P r > < a : l v l 3 p P r   i n d e n t = " 0 "   l v l = " 2 "   m a r L = " 9 1 4 4 0 0 " > < a : b u N o n e / > < a : d e f R P r   d i r t y = " 0 "   l a n g = " e n - U S "   s z = " 1 2 0 0 " / > < / a : l v l 3 p P r > < a : l v l 4 p P r   i n d e n t = " 0 "   l v l = " 3 "   m a r L = " 1 3 7 1 6 0 0 " > < a : b u N o n e / > < a : d e f R P r   d i r t y = " 0 "   l a n g = " e n - U S "   s z = " 1 0 0 0 " / > < / a : l v l 4 p P r > < a : l v l 5 p P r   i n d e n t = " 0 "   l v l = " 4 "   m a r L = " 1 8 2 8 8 0 0 " > < a : b u N o n e / > < a : d e f R P r   d i r t y = " 0 "   l a n g = " e n - U S "   s z = " 1 0 0 0 " / > < / a : l v l 5 p P r > < a : l v l 6 p P r   i n d e n t = " 0 "   l v l = " 5 "   m a r L = " 2 2 8 6 0 0 0 " > < a : b u N o n e / > < a : d e f R P r   d i r t y = " 0 "   l a n g = " e n - U S "   s z = " 1 0 0 0 " / > < / a : l v l 6 p P r > < a : l v l 7 p P r   i n d e n t = " 0 "   l v l = " 6 "   m a r L = " 2 7 4 3 2 0 0 " > < a : b u N o n e / > < a : d e f R P r   d i r t y = " 0 "   l a n g = " e n - U S "   s z = " 1 0 0 0 " / > < / a : l v l 7 p P r > < a : l v l 8 p P r   i n d e n t = " 0 "   l v l = " 7 "   m a r L = " 3 2 0 0 4 0 0 " > < a : b u N o n e / > < a : d e f R P r   d i r t y = " 0 "   l a n g = " e n - U S "   s z = " 1 0 0 0 " / > < / a : l v l 8 p P r > < a : l v l 9 p P r   i n d e n t = " 0 "   l v l = " 8 "   m a r L = " 3 6 5 7 6 0 0 " > < a : b u N o n e / > < a : d e f R P r   d i r t y = " 0 "   l a n g = " e n - U S "   s z = " 1 0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0 0 1 A 2 E 2 2 - B 8 7 9 - 4 2 C E - 9 5 B 3 - 7 1 0 D 3 7 9 6 D 8 D C } " > < a 1 6 : c r e a t i o n I d   x m l n s : a 1 6 = " h t t p : / / s c h e m a s . m i c r o s o f t . c o m / o f f i c e / d r a w i n g / 2 0 1 0 / m a i n "   i d = " { 8 F 8 5 6 6 D 5 - B 8 1 8 - 4 F 7 8 - A D C 4 - 2 6 D 8 A E 5 8 6 8 F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8 D 2 5 B 4 6 3 - F 9 2 E - 4 A D 0 - 8 0 D 9 - 9 2 F 4 A 4 C 7 3 C A A } " > < a 1 6 : c r e a t i o n I d   x m l n s : a 1 6 = " h t t p : / / s c h e m a s . m i c r o s o f t . c o m / o f f i c e / d r a w i n g / 2 0 1 0 / m a i n "   i d = " { 8 F 9 2 D 0 F C - 3 2 2 1 - 4 B E E - B F 0 E - C 4 C 9 4 A C 2 D 9 0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C E E 3 2 F 4 6 - 0 7 B C - 4 C A A - 8 A A 8 - 0 3 3 2 2 3 2 7 6 5 9 5 } " > < a 1 6 : c r e a t i o n I d   x m l n s : a 1 6 = " h t t p : / / s c h e m a s . m i c r o s o f t . c o m / o f f i c e / d r a w i n g / 2 0 1 0 / m a i n "   i d = " { 7 6 A 1 7 7 5 2 - F 4 B 6 - 4 4 C B - 8 D F D - 0 6 3 8 4 3 E 5 2 0 0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C E 3 4 4 A 2 0 - E E F E - 4 8 0 E - 9 0 F 9 - 9 3 2 8 0 8 0 7 F B 8 2 } "   t y p e = " s l i d e n u m " / > < a : e n d P a r a R P r   d i r t y = " 0 "   l a n g = " e n - U S " / > < / a : p > < / p : t x B o d y > < / p : s p > < / p : s p T r e e > < p : e x t L s t > < p : e x t   u r i = " { 4 4 8 1 8 A 2 8 - 4 2 C 2 - 4 0 3 4 - B 7 9 0 - 7 5 2 9 7 2 5 F 3 5 4 D } " > < p 1 4 : c r e a t i o n I d   x m l n s : p 1 4 = " h t t p : / / s c h e m a s . m i c r o s o f t . c o m / o f f i c e / p o w e r p o i n t / 2 0 1 0 / m a i n "   v a l = " 1 6 5 6 8 7 5 7 0 9 6 3 3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s o l i d F i l l > < a : s c h e m e C l r   v a l = " a c c e n t 1 " > < a : l u m M o d   v a l = " 2 0 0 0 0 " / > < a : l u m O f f   v a l = " 8 0 0 0 0 " / > < / a : s c h e m e C l r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E 6 6 F 0 0 4 6 - B 5 4 D - 4 A D 9 - B A C 8 - D 5 A E 5 0 4 B 9 A B B } " > < a 1 6 : c r e a t i o n I d   x m l n s : a 1 6 = " h t t p : / / s c h e m a s . m i c r o s o f t . c o m / o f f i c e / d r a w i n g / 2 0 1 0 / m a i n "   i d = " { 8 F A 0 0 1 3 D - A 5 9 A - 4 C E 7 - A 4 2 0 - 2 5 B 4 B 1 A C 6 3 1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3 8 2 0 0 "   y = " 3 6 5 1 2 5 " / > < a : e x t   c x = " 1 0 5 1 5 6 0 0 "   c y = " 1 3 2 5 5 6 3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r m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1 4 F C 6 D D 4 - 3 F D 0 - 4 1 2 C - 9 3 9 A - 3 A B F 1 2 4 A E A B 3 } " > < a 1 6 : c r e a t i o n I d   x m l n s : a 1 6 = " h t t p : / / s c h e m a s . m i c r o s o f t . c o m / o f f i c e / d r a w i n g / 2 0 1 0 / m a i n "   i d = " { 9 D 4 4 5 3 8 2 - A 6 2 9 - 4 E A 3 - 9 B B 5 - 5 B 6 B 4 7 8 D E F 3 A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3 8 2 0 0 "   y = " 1 8 2 5 6 2 5 " / > < a : e x t   c x = " 1 0 5 1 5 6 0 0 "   c y = " 4 3 5 1 3 3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4 3 2 D 6 8 E 0 - C D 9 4 - 4 D F C - 8 4 5 2 - 2 F E A 5 F C 9 F E 4 0 } " > < a 1 6 : c r e a t i o n I d   x m l n s : a 1 6 = " h t t p : / / s c h e m a s . m i c r o s o f t . c o m / o f f i c e / d r a w i n g / 2 0 1 0 / m a i n "   i d = " { 9 F 1 C F E A 9 - 7 6 1 D - 4 6 A 6 - 9 F 4 0 - 1 0 5 3 6 E B E B 8 6 1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8 3 8 2 0 0 "   y = " 6 3 5 6 3 5 0 " / > < a : e x t   c x = " 2 7 4 3 2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C A C 2 4 C 8 6 - 2 0 F 9 - 4 7 2 3 - A F 9 5 - 9 C 1 4 1 F D D 4 7 D 8 } " > < a 1 6 : c r e a t i o n I d   x m l n s : a 1 6 = " h t t p : / / s c h e m a s . m i c r o s o f t . c o m / o f f i c e / d r a w i n g / 2 0 1 0 / m a i n "   i d = " { 3 F C D F 7 2 7 - 0 1 9 6 - 4 3 B F - 9 9 E B - 0 1 5 5 F 1 0 C 9 7 5 5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4 0 3 8 6 0 0 "   y = " 6 3 5 6 3 5 0 " / > < a : e x t   c x = " 4 1 1 4 8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A C D 4 2 1 F 7 - 6 F 7 0 - 4 6 F E - 9 1 1 7 - 5 3 8 6 0 9 D 3 8 C 9 C } " > < a 1 6 : c r e a t i o n I d   x m l n s : a 1 6 = " h t t p : / / s c h e m a s . m i c r o s o f t . c o m / o f f i c e / d r a w i n g / 2 0 1 0 / m a i n "   i d = " { C 6 B C 0 3 4 0 - 9 D 1 C - 4 9 3 3 - A 8 1 F - 3 1 1 8 8 A E 3 1 1 2 6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8 6 1 0 6 0 0 "   y = " 6 3 5 6 3 5 0 " / > < a : e x t   c x = " 2 7 4 3 2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A B 5 3 5 4 9 3 - D 2 D 9 - 4 7 4 A - B C A 7 - 7 5 5 3 2 A B C C F 7 2 } "   t y p e = " s l i d e n u m " /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/ > < p : t x S t y l e s > < p : t i t l e S t y l e > < a : l v l 1 p P r   a l g n = " l "   l v l = " 0 "   r t l = " f a l s e " > < a : l n S p c > < a : s p c P c t   v a l = " 9 0 0 0 0 " / > < / a : l n S p c > < a : s p c B e f > < a : s p c P c t   v a l = " 0 " / > < / a : s p c B e f > < a : b u N o n e / > < a : d e f R P r   d i r t y = " 0 "   l a n g = " e n - U S "   s z = " 4 4 0 0 " > < a : s o l i d F i l l > < a : s c h e m e C l r   v a l = " t x 1 " / > < / a : s o l i d F i l l > < a : l a t i n   t y p e f a c e = " + m j - l t " / > < / a : d e f R P r > < / a : l v l 1 p P r > < / p : t i t l e S t y l e > < p : b o d y S t y l e > < a : l v l 1 p P r   a l g n = " l "   i n d e n t = " - 2 2 8 6 0 0 "   l v l = " 0 "   m a r L = " 2 2 8 6 0 0 "   r t l = " f a l s e " > < a : l n S p c > < a : s p c P c t   v a l = " 9 0 0 0 0 " / > < / a : l n S p c > < a : s p c B e f > < a : s p c P t s   v a l = " 1 0 0 0 " / > < / a : s p c B e f > < a : b u F o n t   t y p e f a c e = " A r i a l " / > < a : b u C h a r   c h a r = " " " / > < a : d e f R P r   d i r t y = " 0 "   l a n g = " e n - U S "   s z = " 2 8 0 0 " > < a : s o l i d F i l l > < a : s c h e m e C l r   v a l = " t x 1 " / > < / a : s o l i d F i l l > < a : l a t i n   t y p e f a c e = " + m n - l t " / > < / a : d e f R P r > < / a : l v l 1 p P r > < a : l v l 2 p P r   a l g n = " l "   i n d e n t = " - 2 2 8 6 0 0 "   l v l = " 1 "   m a r L = " 6 8 5 8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2 4 0 0 " > < a : s o l i d F i l l > < a : s c h e m e C l r   v a l = " t x 1 " /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3 "   T a r g e t = " . . / m e d i a / i m a g e 2 . p n g "   T y p e = " h t t p : / / s c h e m a s . o p e n x m l f o r m a t s . o r g / o f f i c e D o c u m e n t / 2 0 0 6 / r e l a t i o n s h i p s / i m a g e " / > < R e l a t i o n s h i p   I d = " r I d 4 "   T a r g e t = " . . / t a g s / t a g 1 . x m l "   T y p e = " h t t p : / / s c h e m a s . o p e n x m l f o r m a t s . o r g / o f f i c e D o c u m e n t / 2 0 0 6 / r e l a t i o n s h i p s / t a g s " / > < R e l a t i o n s h i p   I d = " r I d 5 "   T a r g e t = " . . / t a g s / t a g 2 . x m l "   T y p e = " h t t p : / / s c h e m a s . o p e n x m l f o r m a t s . o r g / o f f i c e D o c u m e n t / 2 0 0 6 / r e l a t i o n s h i p s / t a g s " / > < R e l a t i o n s h i p   I d = " r I d 6 "   T a r g e t = " . . / t a g s / t a g 3 . x m l "   T y p e = " h t t p : / / s c h e m a s . o p e n x m l f o r m a t s . o r g / o f f i c e D o c u m e n t / 2 0 0 6 / r e l a t i o n s h i p s / t a g s " / > < R e l a t i o n s h i p   I d = " r I d 7 "   T a r g e t = " . . / t a g s / t a g 4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. p n g "   T y p e = " h t t p : / / s c h e m a s . o p e n x m l f o r m a t s . o r g / o f f i c e D o c u m e n t / 2 0 0 6 / r e l a t i o n s h i p s / i m a g e " / > < R e l a t i o n s h i p   I d = " r I d 3 "   T a r g e t = " . . / t a g s / t a g 1 3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j p g "   T y p e = " h t t p : / / s c h e m a s . o p e n x m l f o r m a t s . o r g / o f f i c e D o c u m e n t / 2 0 0 6 / r e l a t i o n s h i p s / i m a g e " / > < R e l a t i o n s h i p   I d = " r I d 3 "   T a r g e t = " . . / t a g s / t a g 1 4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j p g "   T y p e = " h t t p : / / s c h e m a s . o p e n x m l f o r m a t s . o r g / o f f i c e D o c u m e n t / 2 0 0 6 / r e l a t i o n s h i p s / i m a g e " / > < R e l a t i o n s h i p   I d = " r I d 3 "   T a r g e t = " . . / t a g s / t a g 1 5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j p g "   T y p e = " h t t p : / / s c h e m a s . o p e n x m l f o r m a t s . o r g / o f f i c e D o c u m e n t / 2 0 0 6 / r e l a t i o n s h i p s / i m a g e " / > < R e l a t i o n s h i p   I d = " r I d 3 "   T a r g e t = " . . / t a g s / t a g 1 6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1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8 . j p g "   T y p e = " h t t p : / / s c h e m a s . o p e n x m l f o r m a t s . o r g / o f f i c e D o c u m e n t / 2 0 0 6 / r e l a t i o n s h i p s / i m a g e " / > < R e l a t i o n s h i p   I d = " r I d 3 "   T a r g e t = " . . / t a g s / t a g 1 7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1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9 . j p g "   T y p e = " h t t p : / / s c h e m a s . o p e n x m l f o r m a t s . o r g / o f f i c e D o c u m e n t / 2 0 0 6 / r e l a t i o n s h i p s / i m a g e " / > < R e l a t i o n s h i p   I d = " r I d 3 "   T a r g e t = " . . / t a g s / t a g 1 8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1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0 . j p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1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1 . p n g "   T y p e = " h t t p : / / s c h e m a s . o p e n x m l f o r m a t s . o r g / o f f i c e D o c u m e n t / 2 0 0 6 / r e l a t i o n s h i p s / i m a g e " / > < R e l a t i o n s h i p   I d = " r I d 3 "   T a r g e t = " . . / t a g s / t a g 1 9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1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2 . p n g "   T y p e = " h t t p : / / s c h e m a s . o p e n x m l f o r m a t s . o r g / o f f i c e D o c u m e n t / 2 0 0 6 / r e l a t i o n s h i p s / i m a g e " / > < R e l a t i o n s h i p   I d = " r I d 3 "   T a r g e t = " . . / t a g s / t a g 2 0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1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3 . p n g "   T y p e = " h t t p : / / s c h e m a s . o p e n x m l f o r m a t s . o r g / o f f i c e D o c u m e n t / 2 0 0 6 / r e l a t i o n s h i p s / i m a g e " / > < R e l a t i o n s h i p   I d = " r I d 3 "   T a r g e t = " . . / t a g s / t a g 2 1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5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_rels/slide2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4 . p n g "   T y p e = " h t t p : / / s c h e m a s . o p e n x m l f o r m a t s . o r g / o f f i c e D o c u m e n t / 2 0 0 6 / r e l a t i o n s h i p s / i m a g e " / > < R e l a t i o n s h i p   I d = " r I d 3 "   T a r g e t = " . . / t a g s / t a g 2 2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2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5 . p n g "   T y p e = " h t t p : / / s c h e m a s . o p e n x m l f o r m a t s . o r g / o f f i c e D o c u m e n t / 2 0 0 6 / r e l a t i o n s h i p s / i m a g e " / > < R e l a t i o n s h i p   I d = " r I d 3 "   T a r g e t = " . . / t a g s / t a g 2 3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2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6 . p n g "   T y p e = " h t t p : / / s c h e m a s . o p e n x m l f o r m a t s . o r g / o f f i c e D o c u m e n t / 2 0 0 6 / r e l a t i o n s h i p s / i m a g e " / > < R e l a t i o n s h i p   I d = " r I d 3 "   T a r g e t = " . . / t a g s / t a g 2 4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2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5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2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6 . x m l "   T y p e = " h t t p : / / s c h e m a s . o p e n x m l f o r m a t s . o r g / o f f i c e D o c u m e n t / 2 0 0 6 / r e l a t i o n s h i p s / t a g s " / > < R e l a t i o n s h i p   I d = " r I d 3 "   T a r g e t = " . . / t a g s / t a g 2 7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2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s : / / w w w . w 3 s c h o o l s . c o m / j a v a / "   T a r g e t M o d e = " E x t e r n a l "   T y p e = " h t t p : / / s c h e m a s . o p e n x m l f o r m a t s . o r g / o f f i c e D o c u m e n t / 2 0 0 6 / r e l a t i o n s h i p s / h y p e r l i n k " / > < R e l a t i o n s h i p   I d = " r I d 3 "   T a r g e t = " h t t p s : / / w w w . j a v a t p o i n t . c o m / s p r i n g - b o o t - t u t o r i a l "   T a r g e t M o d e = " E x t e r n a l "   T y p e = " h t t p : / / s c h e m a s . o p e n x m l f o r m a t s . o r g / o f f i c e D o c u m e n t / 2 0 0 6 / r e l a t i o n s h i p s / h y p e r l i n k " / > < R e l a t i o n s h i p   I d = " r I d 4 "   T a r g e t = " h t t p s : / / w w w . j a v a t p o i n t . c o m / s p r i n g - b o o t - t u t o r i a l "   T a r g e t M o d e = " E x t e r n a l "   T y p e = " h t t p : / / s c h e m a s . o p e n x m l f o r m a t s . o r g / o f f i c e D o c u m e n t / 2 0 0 6 / r e l a t i o n s h i p s / h y p e r l i n k " / > < R e l a t i o n s h i p   I d = " r I d 5 "   T a r g e t = " h t t p s : / / w w w . j a v a t p o i n t . c o m / s p r i n g - b o o t - t u t o r i a l "   T a r g e t M o d e = " E x t e r n a l "   T y p e = " h t t p : / / s c h e m a s . o p e n x m l f o r m a t s . o r g / o f f i c e D o c u m e n t / 2 0 0 6 / r e l a t i o n s h i p s / h y p e r l i n k " / > < R e l a t i o n s h i p   I d = " r I d 6 "   T a r g e t = " h t t p s : / / w w w . j a v a t p o i n t . c o m / s p r i n g - b o o t - t u t o r i a l "   T a r g e t M o d e = " E x t e r n a l "   T y p e = " h t t p : / / s c h e m a s . o p e n x m l f o r m a t s . o r g / o f f i c e D o c u m e n t / 2 0 0 6 / r e l a t i o n s h i p s / h y p e r l i n k " / > < R e l a t i o n s h i p   I d = " r I d 7 "   T a r g e t = " . . / t a g s / t a g 2 8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6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7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8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9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1 0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3 "   T a r g e t = " . . / t a g s / t a g 1 1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t a g s / t a g 1 2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f a l s e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P i c t u r e   5 " > < a : e x t L s t > < a : e x t   u r i = " { C 7 A B 2 3 3 6 - 9 C F D - 4 9 B 3 - A 5 C 9 - 0 7 6 A 6 7 C 2 5 C 0 4 } " > < a 1 6 : c r e a t i o n I d   x m l n s : a 1 6 = " h t t p : / / s c h e m a s . m i c r o s o f t . c o m / o f f i c e / d r a w i n g / 2 0 1 0 / m a i n "   i d = " { C D D E D 1 3 5 - 0 4 7 B - 4 4 5 6 - A B 6 E - 4 9 A E 1 C 2 E 5 7 F A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3 4 0 5 1 9 "   y = " 2 2 6 6 8 1 6 " / > < a : e x t   c x = " 6 4 1 7 2 9 7 "   c y = " 4 1 7 6 6 7 4 " / > < / a : x f r m > < a : p r s t G e o m   p r s t = " r e c t " > < a : a v L s t / > < / a : p r s t G e o m > < a : n o F i l l / > < / p : s p P r > < / p : p i c > < p : p i c > < p : n v P i c P r > < p : c N v P r   i d = " 3 "   n a m e = " P i c t u r e   4 " > < a : e x t L s t > < a : e x t   u r i = " { 8 9 9 0 F 8 C 1 - 8 8 2 6 - 4 0 4 7 - 9 4 7 D - 2 5 8 E A A 7 E 3 F 3 E } " > < a 1 6 : c r e a t i o n I d   x m l n s : a 1 6 = " h t t p : / / s c h e m a s . m i c r o s o f t . c o m / o f f i c e / d r a w i n g / 2 0 1 0 / m a i n "   i d = " { 6 D 0 D C D 4 2 - 3 8 7 1 - 4 6 6 F - A E 9 3 - B 5 7 E 8 0 9 7 C 7 3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7 7 0 7 7 3 4 "   y = " 2 5 3 6 8 8 " / > < a : e x t   c x = " 2 5 0 7 7 3 2 "   c y = " 1 0 8 1 1 7 3 " / > < / a : x f r m > < a : p r s t G e o m   p r s t = " r e c t " > < a : a v L s t / > < / a : p r s t G e o m > < a : n o F i l l / > < / p : s p P r > < / p : p i c > < p : s p > < p : n v S p P r > < p : c N v P r   i d = " 4 "   n a m e = " A u t o S h a p e   2 " > < a : e x t L s t > < a : e x t   u r i = " { 2 4 7 6 7 0 3 E - 1 1 3 3 - 4 2 C 7 - 9 1 6 5 - 4 E 0 F 0 3 A 0 1 7 8 F } " > < a 1 6 : c r e a t i o n I d   x m l n s : a 1 6 = " h t t p : / / s c h e m a s . m i c r o s o f t . c o m / o f f i c e / d r a w i n g / 2 0 1 0 / m a i n "   i d = " { 1 1 3 F 9 4 3 7 - A F 4 C - 4 A E 4 - 8 C F C - F C 1 A 1 3 E 6 1 8 F 6 } " / > < / a : e x t > < / a : e x t L s t > < / p : c N v P r > < p : c N v S p P r > < a : s p L o c k s   n o C h a n g e A r r o w h e a d s = " t r u e "   n o C h a n g e A s p e c t = " t r u e "   n o G r p = " t r u e " / > < / p : c N v S p P r > < p : n v P r > < p : p h   t y p e = " t i t l e " / > < / p : n v P r > < / p : n v S p P r > < p : s p P r > < a : x f r m   r o t = " 0 " > < a : o f f   x = " 1 5 2 4 0 0 0 "   y = " 1 6 6 6 5 7 0 " / > < a : e x t   c x = " 9 1 4 4 0 0 0 "   c y = " 8 0 7 4 0 5 " / > < / a : x f r m > < a : p r s t G e o m   p r s t = " r e c t " > < a : a v L s t / > < / a : p r s t G e o m > < a : n o F i l l / > < / p : s p P r > < p : t x B o d y > < a : b o d y P r   a n c h o r = " t "   b I n s = " 4 5 7 2 0 "   l I n s = " 9 1 4 4 0 "   n u m C o l = " 1 "   r I n s = " 9 1 4 4 0 "   r t l C o l = " 0 "   t I n s = " 4 5 7 2 0 "   v e r t = " h o r z "   w r a p = " s q u a r e " > < a : n o r m A u t o f i t   f o n t S c a l e = " 9 2 5 0 0 "   l n S p c R e d u c t i o n = " 1 0 0 0 0 " / > < / a : b o d y P r > < a : l s t S t y l e / > < a : p > < a : p P r / > < a : r > < a : r P r   b = " 0 "   d i r t y = " 0 "   l a n g = " e n - U S "   s z = " 3 6 0 0 " > < a : l a t i n   t y p e f a c e = " H o l t w o o d   O n e   S C " / > < / a : r P r > < a : t > C O L L E G E   M A N A G E M E N T   S Y S T E M < / a : t > < / a : r > < a : e n d P a r a R P r   b = " 0 "   d i r t y = " 0 "   l a n g = " e n - U S "   s z = " 3 6 0 0 " > < a : l a t i n   t y p e f a c e = " H o l t w o o d   O n e   S C " / > < / a : e n d P a r a R P r > < / a : p > < / p : t x B o d y > < / p : s p > < p : s p > < p : n v S p P r > < p : c N v P r   i d = " 5 "   n a m e = " " > < a : e x t L s t > < a : e x t   u r i = " { 1 5 B 5 F 4 B 8 - 0 F 0 2 - 4 A 4 4 - A 9 A A - B B 7 8 E 7 F C D 6 C 5 } " > < a 1 6 : c r e a t i o n I d   x m l n s : a 1 6 = " h t t p : / / s c h e m a s . m i c r o s o f t . c o m / o f f i c e / d r a w i n g / 2 0 1 0 / m a i n "   i d = " { 6 3 6 7 D 0 C 9 - C A A 5 - 4 E 6 1 - 8 F C C - C A D 6 1 0 B 8 9 9 6 0 } " / > < / a : e x t > < / a : e x t L s t > < / p : c N v P r > < p : c N v S p P r   t x B o x = " 1 " / > < p : n v P r > < p : c u s t D a t a L s t > < p : t a g s   r : i d = " r I d 4 " / > < / p : c u s t D a t a L s t > < / p : n v P r > < / p : n v S p P r > < p : s p P r > < a : x f r m   f l i p H = " f a l s e "   f l i p V = " f a l s e "   r o t = " 0 " > < a : o f f   x = " 8 6 6 0 9 4 9 "   y = " 2 8 2 1 2 8 6 " / > < a : e x t   c x = " 2 4 9 0 0 9 2 "   c y = " 4 1 5 8 6 1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> < a : s o l i d F i l l > < a : s c h e m e C l r   v a l = " b g 1 " / > < / a : s o l i d F i l l > < / a : r P r > < a : t > P r e s e n t i n g   b y < / a : t > < / a : r > < a : e n d P a r a R P r   d i r t y = " 0 "   l a n g = " e n - U S " > < a : s o l i d F i l l > < a : s c h e m e C l r   v a l = " b g 1 " / > < / a : s o l i d F i l l > < / a : e n d P a r a R P r > < / a : p > < / p : t x B o d y > < / p : s p > < p : s p > < p : n v S p P r > < p : c N v P r   i d = " 6 "   n a m e = " " > < a : e x t L s t > < a : e x t   u r i = " { 1 1 B 3 3 9 5 7 - 7 5 1 9 - 4 0 5 5 - A 5 7 7 - B 0 E E 9 A 4 3 C 0 6 5 } " > < a 1 6 : c r e a t i o n I d   x m l n s : a 1 6 = " h t t p : / / s c h e m a s . m i c r o s o f t . c o m / o f f i c e / d r a w i n g / 2 0 1 0 / m a i n "   i d = " { E 4 1 E C 2 F 1 - 7 0 D A - 4 1 F 6 - A 4 6 3 - 7 A 0 2 2 2 F D 0 4 D 1 } " / > < / a : e x t > < / a : e x t L s t > < / p : c N v P r > < p : c N v S p P r   t x B o x = " 1 " / > < p : n v P r > < p : c u s t D a t a L s t > < p : t a g s   r : i d = " r I d 5 " / > < / p : c u s t D a t a L s t > < / p : n v P r > < / p : n v S p P r > < p : s p P r > < a : x f r m   f l i p H = " f a l s e "   f l i p V = " f a l s e "   r o t = " 0 " > < a : o f f   x = " 9 4 2 2 9 2 1 "   y = " 3 3 5 2 8 0 0 " / > < a : e x t   c x = " 1 8 8 3 5 4 0 "   c y = " 5 9 2 7 6 0 " / > < / a : x f r m > < a : s o l i d F i l l > < a : s r g b C l r   v a l = " f f c c 5 2 " / > < / a : s o l i d F i l l > < a : l n   c a p = " f l a t "   w = " 1 4 2 8 8 " > < a : s o l i d F i l l > < a : s r g b C l r   v a l = " f f f f f f " / > < / a : s o l i d F i l l > < a : p r s t D a s h   v a l = " d a s h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/ > < a : t >         1 . N . < / a : t > < / a : r > < a : r > < a : r P r   d i r t y = " 0 "   e r r = " 1 "   l a n g = " e n - U S " / > < a : t > S a s i r e k h a < / a : t > < / a : r > < / a : p > < a : p > < a : p P r   a l g n = " c t r " > < a : d e f R P r   d i r t y = " 0 "   l a n g = " e n - U S "   s z = " 1 4 0 0 " / > < / a : p P r > < a : r > < a : r P r   d i r t y = " 0 "   l a n g = " e n - U S " / > < a : t > 2 . T . < / a : t > < / a : r > < a : r > < a : r P r   d i r t y = " 0 "   e r r = " 1 "   l a n g = " e n - U S " / > < a : t > S r a v a n t i < / a : t > < / a : r > < a : e n d P a r a R P r   d i r t y = " 0 "   e r r = " 1 "   l a n g = " e n - U S " / > < / a : p > < / p : t x B o d y > < / p : s p > < p : s p > < p : n v S p P r > < p : c N v P r   i d = " 7 "   n a m e = " " > < a : e x t L s t > < a : e x t   u r i = " { 9 A 7 B 0 8 7 9 - C 6 7 2 - 4 9 6 6 - B 7 4 1 - 6 7 D 6 4 1 A 9 0 A D 8 } " > < a 1 6 : c r e a t i o n I d   x m l n s : a 1 6 = " h t t p : / / s c h e m a s . m i c r o s o f t . c o m / o f f i c e / d r a w i n g / 2 0 1 0 / m a i n "   i d = " { 2 8 3 7 3 E B C - 9 1 E E - 4 3 2 8 - 9 5 5 7 - 7 B D 5 C 8 C 1 3 9 F D } " / > < / a : e x t > < / a : e x t L s t > < / p : c N v P r > < p : c N v S p P r   t x B o x = " 1 " / > < p : n v P r > < p : c u s t D a t a L s t > < p : t a g s   r : i d = " r I d 6 " / > < / p : c u s t D a t a L s t > < / p : n v P r > < / p : n v S p P r > < p : s p P r > < a : x f r m   f l i p H = " f a l s e "   f l i p V = " f a l s e "   r o t = " 0 " > < a : o f f   x = " 8 7 8 7 6 8 9 "   y = " 4 0 5 5 4 2 1 " / > < a : e x t   c x = " 2 5 1 8 7 7 1 "   c y = " 4 1 5 8 6 1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> < a : s o l i d F i l l > < a : s c h e m e C l r   v a l = " b g 1 " / > < / a : s o l i d F i l l > < / a : r P r > < a : t > G u i d e d   b y < / a : t > < / a : r > < a : e n d P a r a R P r   d i r t y = " 0 "   l a n g = " e n - U S " > < a : s o l i d F i l l > < a : s c h e m e C l r   v a l = " b g 1 " / > < / a : s o l i d F i l l > < / a : e n d P a r a R P r > < / a : p > < / p : t x B o d y > < / p : s p > < p : s p > < p : n v S p P r > < p : c N v P r   i d = " 8 "   n a m e = " " > < a : e x t L s t > < a : e x t   u r i = " { 4 8 E 7 8 E 9 6 - 1 3 A C - 4 2 2 1 - B F 2 5 - 1 5 1 E 5 6 B A E 9 F 3 } " > < a 1 6 : c r e a t i o n I d   x m l n s : a 1 6 = " h t t p : / / s c h e m a s . m i c r o s o f t . c o m / o f f i c e / d r a w i n g / 2 0 1 0 / m a i n "   i d = " { D 3 0 C D C 7 3 - 2 4 A 4 - 4 7 6 6 - B 0 1 4 - 1 E 6 7 A E 9 7 9 7 E 9 } " / > < / a : e x t > < / a : e x t L s t > < / p : c N v P r > < p : c N v S p P r   t x B o x = " 1 " / > < p : n v P r > < p : c u s t D a t a L s t > < p : t a g s   r : i d = " r I d 7 " / > < / p : c u s t D a t a L s t > < / p : n v P r > < / p : n v S p P r > < p : s p P r > < a : x f r m   f l i p H = " f a l s e "   f l i p V = " f a l s e "   r o t = " 0 " > < a : o f f   x = " 9 5 7 1 7 9 7 "   y = " 4 7 0 5 3 5 0 " / > < a : e x t   c x = " 1 7 3 4 6 6 4 "   c y = " 3 5 6 0 2 5 " / > < / a : x f r m > < a : s o l i d F i l l > < a : s r g b C l r   v a l = " f f c c 5 2 " / > < / a : s o l i d F i l l > < a : l n   c a p = " f l a t "   w = " 1 4 2 8 8 " > < a : s o l i d F i l l > < a : s r g b C l r   v a l = " f f f f f f " / > < / a : s o l i d F i l l > < a : p r s t D a s h   v a l = " d a s h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/ > < a : t > M r s . < / a : t > < / a : r > < a : r > < a : r P r   d i r t y = " 0 "   e r r = " 1 "   l a n g = " e n - U S " / > < a : t > P a v i t h r a < / a : t > < / a : r > < a : e n d P a r a R P r   d i r t y = " 0 "   e r r = " 1 "   l a n g = " e n - U S " / > < / a : p > < / p : t x B o d y > < / p : s p > < p : s p > < p : n v S p P r > < p : c N v P r   i d = " 9 "   n a m e = " S l i d e   N u m b e r   P l a c e h o l d e r   5 " > < a : e x t L s t > < a : e x t   u r i = " { 4 C B 0 3 9 5 B - 9 7 5 8 - 4 F D D - 9 D 0 3 - D 0 A B 8 4 A A 4 4 1 C } " > < a 1 6 : c r e a t i o n I d   x m l n s : a 1 6 = " h t t p : / / s c h e m a s . m i c r o s o f t . c o m / o f f i c e / d r a w i n g / 2 0 1 0 / m a i n "   i d = " { D B B E 1 A A 5 - 1 7 9 8 - 4 9 3 6 - B B A 1 - 5 1 F F 7 6 8 C 9 D 0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7 9 1 B D 1 0 6 - C A 9 9 - 4 2 4 2 - 8 7 C 4 - B 0 5 8 0 E 0 8 7 4 4 3 } "   t y p e = " s l i d e n u m " / > < a : e n d P a r a R P r   d i r t y = " 0 "   l a n g = " e n - U S " / > < / a : p > < / p : t x B o d y > < / p : s p > < / p : s p T r e e > < p : e x t L s t > < p : e x t   u r i = " { 3 6 A 3 4 5 5 2 - D D C C - 4 3 F 7 - B 5 6 B - 6 5 9 1 1 6 0 0 F 8 0 1 } " > < p 1 4 : c r e a t i o n I d   x m l n s : p 1 4 = " h t t p : / / s c h e m a s . m i c r o s o f t . c o m / o f f i c e / p o w e r p o i n t / 2 0 1 0 / m a i n "   v a l = " 1 6 5 6 8 7 5 7 0 9 6 5 1 " / > < / p : e x t > < / p : e x t L s t > < / p : c S l d > < p : c l r M a p O v r > < a : m a s t e r C l r M a p p i n g / > < / p : c l r M a p O v r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F 7 B 4 1 7 8 D - A 8 C F - 4 9 F D - 9 D 0 2 - D 1 F 0 2 E 0 B D 1 3 C } " > < a 1 6 : c r e a t i o n I d   x m l n s : a 1 6 = " h t t p : / / s c h e m a s . m i c r o s o f t . c o m / o f f i c e / d r a w i n g / 2 0 1 0 / m a i n "   i d = " { 0 F 8 3 B 1 4 A - F 0 3 B - 4 C F 4 - 9 9 7 1 - 7 D 7 3 1 5 D 9 4 A B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0 F 8 9 2 0 8 E - C 9 2 0 - 4 3 3 D - 9 5 9 B - B 7 E 4 0 6 3 E 5 3 9 E } "   t y p e = " s l i d e n u m " / > < a : e n d P a r a R P r   d i r t y = " 0 "   l a n g = " e n - U S " / > < / a : p > < / p : t x B o d y > < / p : s p > < p : s p > < p : n v S p P r > < p : c N v P r   i d = " 3 "   n a m e = " " > < a : e x t L s t > < a : e x t   u r i = " { 0 6 E 2 1 F B D - 6 6 A D - 4 E E A - 8 2 0 D - F C 9 A 0 3 D C 8 A 7 1 } " > < a 1 6 : c r e a t i o n I d   x m l n s : a 1 6 = " h t t p : / / s c h e m a s . m i c r o s o f t . c o m / o f f i c e / d r a w i n g / 2 0 1 0 / m a i n "   i d = " { F 3 F 7 9 1 4 3 - 4 6 6 2 - 4 1 9 C - B E 0 B - 5 8 6 B 1 C C 3 4 B 5 F } " / > < / a : e x t > < / a : e x t L s t > < / p : c N v P r > < p : c N v S p P r   t x B o x = " 1 " / > < p : n v P r / > < / p : n v S p P r > < p : s p P r > < a : x f r m   f l i p H = " f a l s e "   f l i p V = " f a l s e "   r o t = " 0 " > < a : o f f   x = " 1 3 9 5 4 9 8 "   y = " 1 5 7 0 5 4 8 " / > < a : e x t   c x = " 9 8 3 8 1 3 5 "   c y = " 3 3 8 6 2 3 3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i n d e n t = " - 3 4 2 9 0 0 "   m a r L = " 3 4 2 9 0 0 " > < a : b u F o n t   t y p e f a c e = " W i n g d i n g s " / > < a : b u C h a r   c h a r = "�� " / > < a : d e f R P r   d i r t y = " 0 "   l a n g = " e n - U S "   s z = " 1 4 0 0 " / > < / a : p P r > < a : r > < a : r P r   b = " 0 "   d i r t y = " 0 "   i = " 0 "   l a n g = " e n - U S "   s z = " 2 4 0 0 " > < a : s o l i d F i l l > < a : s r g b C l r   v a l = " 3 3 3 3 3 3 " / > < / a : s o l i d F i l l > < a : l a t i n   t y p e f a c e = " i n t e r - r e g u l a r " / > < / a : r P r > < a : t > A   < / a : t > < / a : r > < a : r > < a : r P r   b = " 0 "   d i r t y = " 0 "   e r r = " 1 "   i = " 0 "   l a n g = " e n - U S "   s z = " 2 4 0 0 " > < a : s o l i d F i l l > < a : s r g b C l r   v a l = " 3 3 3 3 3 3 " / > < / a : s o l i d F i l l > < a : l a t i n   t y p e f a c e = " i n t e r - r e g u l a r " / > < / a : r P r > < a : t > J P A < / a : t > < / a : r > < a : r > < a : r P r   b = " 0 "   d i r t y = " 0 "   i = " 0 "   l a n g = " e n - U S "   s z = " 2 4 0 0 " > < a : s o l i d F i l l > < a : s r g b C l r   v a l = " 3 3 3 3 3 3 " / > < / a : s o l i d F i l l > < a : l a t i n   t y p e f a c e = " i n t e r - r e g u l a r " / > < / a : r P r > < a : t >   ( J a v a   P e r s i s t e n c e   A P I )   i s   a   s p e c i f i c a t i o n   o f   J a v a   w h i c h   i s   u s e d   t o   a c c e s s ,   m a n a g e ,   a n d   p e r s i s t   d a t a   b e t w e e n   J a v a   o b j e c t   a n d   r e l a t i o n a l   d a t a b a s e .   < / a : t > < / a : r > < / a : p > < a : p > < a : p P r   i n d e n t = " - 3 4 2 9 0 0 "   m a r L = " 3 4 2 9 0 0 " > < a : b u F o n t   t y p e f a c e = " W i n g d i n g s " / > < a : b u C h a r   c h a r = "�� " / > < a : d e f R P r   d i r t y = " 0 "   l a n g = " e n - U S "   s z = " 1 4 0 0 " / > < / a : p P r > < a : r > < a : r P r   b = " 0 "   d i r t y = " 0 "   i = " 0 "   l a n g = " e n - U S "   s z = " 2 4 0 0 " > < a : s o l i d F i l l > < a : s r g b C l r   v a l = " 3 3 3 3 3 3 " / > < / a : s o l i d F i l l > < a : l a t i n   t y p e f a c e = " i n t e r - r e g u l a r " / > < / a : r P r > < a : t > I t   i s   c o n s i d e r e d   a s   a   s t a n d a r d   a p p r o a c h   f o r   O b j e c t   R e l a t i o n a l   M a p p i n g . < / a : t > < / a : r > < / a : p > < a : p > < a : p P r   i n d e n t = " - 3 4 2 9 0 0 "   m a r L = " 3 4 2 9 0 0 " > < a : b u F o n t   t y p e f a c e = " W i n g d i n g s " / > < a : b u C h a r   c h a r = "�� " / > < a : d e f R P r   d i r t y = " 0 "   l a n g = " e n - U S "   s z = " 1 4 0 0 " / > < / a : p P r > < a : r > < a : r P r   b = " 0 "   d i r t y = " 0 "   e r r = " 1 "   i = " 0 "   l a n g = " e n - U S "   s z = " 2 4 0 0 " > < a : s o l i d F i l l > < a : s r g b C l r   v a l = " 3 3 3 3 3 3 " / > < / a : s o l i d F i l l > < a : l a t i n   t y p e f a c e = " i n t e r - r e g u l a r " / > < / a : r P r > < a : t > J P A < / a : t > < / a : r > < a : r > < a : r P r   b = " 0 "   d i r t y = " 0 "   i = " 0 "   l a n g = " e n - U S "   s z = " 2 4 0 0 " > < a : s o l i d F i l l > < a : s r g b C l r   v a l = " 3 3 3 3 3 3 " / > < / a : s o l i d F i l l > < a : l a t i n   t y p e f a c e = " i n t e r - r e g u l a r " / > < / a : r P r > < a : t >   c a n   b e   s e e n   a s   a   b r i d g e   b e t w e e n   o b j e c t - o r i e n t e d   d o m a i n   m o d e l s   a n d   r e l a t i o n a l   d a t a b a s e   s y s t e m s . < / a : t > < / a : r > < / a : p > < a : p > < a : p P r > < a : d e f R P r   d i r t y = " 0 "   l a n g = " e n - U S "   s z = " 1 4 0 0 " / > < / a : p P r > < a : r > < a : r P r   b = " 0 "   d i r t y = " 0 "   i = " 0 "   l a n g = " e n - U S "   s z = " 2 4 0 0 " > < a : s o l i d F i l l > < a : s r g b C l r   v a l = " 3 3 3 3 3 3 " / > < / a : s o l i d F i l l > < a : l a t i n   t y p e f a c e = " i n t e r - r e g u l a r " / > < / a : r P r > < a : t / > < / a : r > < / a : p > < a : p > < a : p P r > < a : d e f R P r   d i r t y = " 0 "   l a n g = " e n - U S "   s z = " 1 4 0 0 " / > < / a : p P r > < a : r > < a : r P r   b = " 0 "   d i r t y = " 0 "   i = " 0 "   l a n g = " e n - U S "   s z = " 2 4 0 0 " > < a : s o l i d F i l l > < a : s r g b C l r   v a l = " 3 3 3 3 3 3 " / > < / a : s o l i d F i l l > < a : l a t i n   t y p e f a c e = " i n t e r - r e g u l a r " / > < / a : r P r > < a : t / > < / a : r > < a : e n d P a r a R P r   b = " 0 "   d i r t y = " 0 "   i = " 0 "   l a n g = " e n - U S "   s z = " 2 4 0 0 " > < a : s o l i d F i l l > < a : s r g b C l r   v a l = " 3 3 3 3 3 3 " / > < / a : s o l i d F i l l > < a : l a t i n   t y p e f a c e = " i n t e r - r e g u l a r " / > < / a : e n d P a r a R P r > < / a : p > < / p : t x B o d y > < / p : s p > < p : p i c > < p : n v P i c P r > < p : c N v P r   i d = " 4 "   n a m e = " " > < a : e x t L s t > < a : e x t   u r i = " { 9 8 5 0 E 1 F D - 7 7 B E - 4 F 5 8 - 8 E A E - E 2 6 E 4 4 E 5 0 4 8 7 } " > < a 1 6 : c r e a t i o n I d   x m l n s : a 1 6 = " h t t p : / / s c h e m a s . m i c r o s o f t . c o m / o f f i c e / d r a w i n g / 2 0 1 0 / m a i n "   i d = " { 2 4 C 4 F A E 3 - 7 4 0 3 - 4 1 D C - B 6 2 3 - E C 6 6 D 3 8 4 3 1 9 4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8 8 6 9 5 9 "   y = " 4 3 5 5 8 8 7 " / > < a : e x t   c x = " 8 7 6 7 3 8 2 "   c y = " 2 3 2 5 4 3 3 " / > < / a : x f r m > < a : p r s t G e o m   p r s t = " r e c t " > < a : a v L s t / > < / a : p r s t G e o m > < a : n o F i l l / > < / p : s p P r > < / p : p i c > < p : s p > < p : n v S p P r > < p : c N v P r   i d = " 5 "   n a m e = " " > < a : e x t L s t > < a : e x t   u r i = " { 9 C 3 0 A F 7 1 - 4 8 C 2 - 4 E A 4 - 9 F D 0 - 8 E 6 A 1 3 4 0 6 F A 5 } " > < a 1 6 : c r e a t i o n I d   x m l n s : a 1 6 = " h t t p : / / s c h e m a s . m i c r o s o f t . c o m / o f f i c e / d r a w i n g / 2 0 1 0 / m a i n "   i d = " { B 9 5 D 6 B 3 8 - 8 B 0 F - 4 9 F 5 - 8 E 4 4 - 1 A 0 F 6 4 E 5 6 7 9 3 } " / > < / a : e x t > < / a : e x t L s t > < / p : c N v P r > < p : c N v S p P r   t x B o x = " 1 " / > < p : n v P r > < p : c u s t D a t a L s t > < p : t a g s   r : i d = " r I d 3 " / > < / p : c u s t D a t a L s t > < / p : n v P r > < / p : n v S p P r > < p : s p P r > < a : x f r m   f l i p H = " f a l s e "   f l i p V = " f a l s e "   r o t = " 0 " > < a : o f f   x = " 1 5 0 8 3 7 9 "   y = " - 9 1 0 0 1 " / > < a : e x t   c x = " 8 4 1 4 5 0 9 "   c y = " 1 6 7 1 2 6 6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/ > < / a : p P r > < a : r > < a : r P r   b = " 1 "   d i r t y = " 0 "   l a n g = " e n - U S "   s z = " 5 4 0 0 " > < a : l n   c a p = " f l a t "   w = " 1 2 7 0 0 " > < a : s o l i d F i l l > < a : s c h e m e C l r   v a l = " t x 2 " > < a : l u m M o d   v a l = " 7 5 0 0 0 " / > < / a : s c h e m e C l r > < / a : s o l i d F i l l > < a : p r s t D a s h   v a l = " s o l i d " / > < a : r o u n d / > < / a : l n > < a : s o l i d F i l l > < a : s c h e m e C l r   v a l = " t x 2 " / > < / a : s o l i d F i l l > < a : e f f e c t L s t > < a : o u t e r S h d w   d i r = " 2 6 4 0 0 0 0 "   d i s t = " 3 8 1 0 0 " > < a : s c h e m e C l r   v a l = " t x 2 " > < a : l u m M o d   v a l = " 7 5 0 0 0 " / > < / a : s c h e m e C l r > < / a : o u t e r S h d w > < / a : e f f e c t L s t > < a : l a t i n   t y p e f a c e = " C a l i b r i " / > < / a : r P r > < a : t > J a v a   P e r s i s t e n c e   A P I   ? < / a : t > < / a : r > < a : e n d P a r a R P r   b = " 1 "   d i r t y = " 0 "   l a n g = " e n - U S "   s z = " 5 4 0 0 " > < a : l n   c a p = " f l a t "   w = " 1 2 7 0 0 " > < a : s o l i d F i l l > < a : s c h e m e C l r   v a l = " t x 2 " > < a : l u m M o d   v a l = " 7 5 0 0 0 " / > < / a : s c h e m e C l r > < / a : s o l i d F i l l > < a : p r s t D a s h   v a l = " s o l i d " / > < a : r o u n d / > < / a : l n > < a : s o l i d F i l l > < a : s c h e m e C l r   v a l = " t x 2 " / > < / a : s o l i d F i l l > < a : e f f e c t L s t > < a : o u t e r S h d w   d i r = " 2 6 4 0 0 0 0 "   d i s t = " 3 8 1 0 0 " > < a : s c h e m e C l r   v a l = " t x 2 " > < a : l u m M o d   v a l = " 7 5 0 0 0 " / > < / a : s c h e m e C l r > < / a : o u t e r S h d w > < / a : e f f e c t L s t > < a : l a t i n   t y p e f a c e = " C a l i b r i " / > < / a : e n d P a r a R P r > < / a : p > < / p : t x B o d y > < / p : s p > < / p : s p T r e e > < p : e x t L s t > < p : e x t   u r i = " { C A 2 4 9 A E 0 - 7 E E 9 - 4 9 8 B - B 4 8 F - E D C 4 D D 2 9 D C 2 9 } " > < p 1 4 : c r e a t i o n I d   x m l n s : p 1 4 = " h t t p : / / s c h e m a s . m i c r o s o f t . c o m / o f f i c e / p o w e r p o i n t / 2 0 1 0 / m a i n "   v a l = " 1 6 5 6 8 7 5 7 0 9 7 0 2 " / > < / p : e x t > < / p : e x t L s t > < / p : c S l d > < p : c l r M a p O v r > < a : m a s t e r C l r M a p p i n g / > < / p : c l r M a p O v r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F 6 1 8 5 D E 2 - D C C 2 - 4 8 0 6 - B 0 5 D - F F 5 0 B B B 6 F B D 2 } " > < a 1 6 : c r e a t i o n I d   x m l n s : a 1 6 = " h t t p : / / s c h e m a s . m i c r o s o f t . c o m / o f f i c e / d r a w i n g / 2 0 1 0 / m a i n "   i d = " { B A C 2 5 F D 0 - 1 1 C 9 - 4 5 F F - A C 1 F - 2 8 F 5 A 6 4 E 6 1 A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F D D 9 9 6 4 E - C 9 E C - 4 1 1 8 - B E 3 E - A 6 B 2 B 7 B 7 3 D 3 0 } "   t y p e = " s l i d e n u m " / > < a : e n d P a r a R P r   d i r t y = " 0 "   l a n g = " e n - U S " / > < / a : p > < / p : t x B o d y > < / p : s p > < p : s p > < p : n v S p P r > < p : c N v P r   i d = " 3 "   n a m e = " " > < a : e x t L s t > < a : e x t   u r i = " { 4 C F C 5 0 7 0 - F E 9 7 - 4 D 5 1 - 9 E 3 D - 3 2 E 7 6 B 6 F 3 7 F F } " > < a 1 6 : c r e a t i o n I d   x m l n s : a 1 6 = " h t t p : / / s c h e m a s . m i c r o s o f t . c o m / o f f i c e / d r a w i n g / 2 0 1 0 / m a i n "   i d = " { C A 7 2 E E E 6 - 5 D 1 D - 4 6 9 5 - 8 A 5 A - 3 5 4 7 0 3 E 8 6 F C 8 } " / > < / a : e x t > < / a : e x t L s t > < / p : c N v P r > < p : c N v S p P r   t x B o x = " 1 " / > < p : n v P r / > < / p : n v S p P r > < p : s p P r > < a : x f r m   f l i p H = " f a l s e "   f l i p V = " f a l s e "   r o t = " 0 " > < a : o f f   x = " 1 6 6 0 5 9 8 "   y = " 1 9 9 4 9 0 6 " / > < a : e x t   c x = " 5 3 6 0 0 0 3 "   c y = " 3 3 8 6 2 3 3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a l g n = " l "   i n d e n t = " - 3 4 2 9 0 0 "   m a r L = " 3 4 2 9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F o n t   t y p e f a c e = " W i n g d i n g s " / > < a : b u C h a r   c h a r = "�� " / > < a : d e f R P r   d i r t y = " 0 "   l a n g = " e n - U S "   s z = " 1 4 0 0 " > < a : s o l i d F i l l > < a : s c h e m e C l r   v a l = " t x 1 " / > < / a : s o l i d F i l l > < a : l a t i n   t y p e f a c e = " C a l i b r i " / > < / a : d e f R P r > < / a : p P r > < a : r > < a : r P r   b = " 0 "   d i r t y = " 0 "   i = " 0 "   l a n g = " e n - U S "   s z = " 2 4 0 0 " > < a : s o l i d F i l l > < a : s c h e m e C l r   v a l = " t x 1 " / > < / a : s o l i d F i l l > < a : l a t i n   t y p e f a c e = " C a l i b r i " / > < / a : r P r > < a : t > H i b e r n a t e   i s   a n   O b j e c t - R e l a t i o n a l   M a p p i n g   ( < / a : t > < / a : r > < a : r > < a : r P r   b = " 0 "   d i r t y = " 0 "   i = " 0 "   l a n g = " e n - U S "   s z = " 2 4 0 0 " > < a : s o l i d F i l l > < a : s c h e m e C l r   v a l = " t x 1 " / > < / a : s o l i d F i l l > < a : l a t i n   t y p e f a c e = " C a l i b r i " / > < / a : r P r > < a : t > O R M < / a : t > < / a : r > < a : r > < a : r P r   b = " 0 "   d i r t y = " 0 "   i = " 0 "   l a n g = " e n - U S "   s z = " 2 4 0 0 " > < a : s o l i d F i l l > < a : s c h e m e C l r   v a l = " t x 1 " / > < / a : s o l i d F i l l > < a : l a t i n   t y p e f a c e = " C a l i b r i " / > < / a : r P r > < a : t > )   t o o l   w h i c h   i s   u s e d   t o   s a v e   t h e   s t a t e   o f   J a v a   o b j e c t   i n t o   t h e   d a t a b a s e . < / a : t > < / a : r > < / a : p > < a : p > < a : p P r   a l g n = " l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> < a : s o l i d F i l l > < a : s c h e m e C l r   v a l = " t x 1 " / > < / a : s o l i d F i l l > < a : l a t i n   t y p e f a c e = " C a l i b r i " / > < / a : d e f R P r > < / a : p P r > < a : r > < a : r P r   b = " 0 "   d i r t y = " 0 "   i = " 0 "   l a n g = " e n - U S "   s z = " 2 4 0 0 " > < a : s o l i d F i l l > < a : s c h e m e C l r   v a l = " t x 1 " / > < / a : s o l i d F i l l > < a : l a t i n   t y p e f a c e = " C a l i b r i " / > < / a : r P r > < a : t / > < / a : r > < / a : p > < a : p > < a : p P r   a l g n = " l "   i n d e n t = " - 3 4 2 9 0 0 "   m a r L = " 3 4 2 9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F o n t   t y p e f a c e = " W i n g d i n g s " / > < a : b u C h a r   c h a r = "�� " / > < a : d e f R P r   d i r t y = " 0 "   l a n g = " e n - U S "   s z = " 1 4 0 0 " > < a : s o l i d F i l l > < a : s c h e m e C l r   v a l = " t x 1 " / > < / a : s o l i d F i l l > < a : l a t i n   t y p e f a c e = " C a l i b r i " / > < / a : d e f R P r > < / a : p P r > < a : r > < a : r P r   b = " 0 "   d i r t y = " 0 "   i = " 0 "   l a n g = " e n - U S "   s z = " 2 4 0 0 " > < a : s o l i d F i l l > < a : s c h e m e C l r   v a l = " t x 1 " / > < / a : s o l i d F i l l > < a : l a t i n   t y p e f a c e = " C a l i b r i " / > < / a : r P r > < a : t > I t   i s   o n e   o f   t h e   m o s t   f r e q u e n t l y   u s e d   < / a : t > < / a : r > < a : r > < a : r P r   b = " 0 "   d i r t y = " 0 "   i = " 0 "   l a n g = " e n - U S "   s z = " 2 4 0 0 " > < a : s o l i d F i l l > < a : s c h e m e C l r   v a l = " t x 1 " / > < / a : s o l i d F i l l > < a : l a t i n   t y p e f a c e = " C a l i b r i " / > < / a : r P r > < a : t > J P A < / a : t > < / a : r > < a : r > < a : r P r   b = " 0 "   d i r t y = " 0 "   i = " 0 "   l a n g = " e n - U S "   s z = " 2 4 0 0 " > < a : s o l i d F i l l > < a : s c h e m e C l r   v a l = " t x 1 " / > < / a : s o l i d F i l l > < a : l a t i n   t y p e f a c e = " C a l i b r i " / > < / a : r P r > < a : t >   i m p l e m e n t a t i o n . < / a : t > < / a : r > < / a : p > < a : p > < a : p P r   a l g n = " l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> < a : s o l i d F i l l > < a : s c h e m e C l r   v a l = " t x 1 " / > < / a : s o l i d F i l l > < a : l a t i n   t y p e f a c e = " C a l i b r i " / > < / a : d e f R P r > < / a : p P r > < a : r > < a : r P r   d i r t y = " 0 "   l a n g = " e n - U S "   s z = " 2 4 0 0 " > < a : s o l i d F i l l > < a : s c h e m e C l r   v a l = " t x 1 " / > < / a : s o l i d F i l l > < a : l a t i n   t y p e f a c e = " C a l i b r i " / > < / a : r P r > < a : t / > < / a : r > < / a : p > < a : p > < a : p P r   a l g n = " l "   i n d e n t = " - 3 4 2 9 0 0 "   m a r L = " 3 4 2 9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F o n t   t y p e f a c e = " W i n g d i n g s " / > < a : b u C h a r   c h a r = "�� " / > < a : d e f R P r   d i r t y = " 0 "   l a n g = " e n - U S "   s z = " 1 4 0 0 " > < a : s o l i d F i l l > < a : s c h e m e C l r   v a l = " t x 1 " / > < / a : s o l i d F i l l > < a : l a t i n   t y p e f a c e = " C a l i b r i " / > < / a : d e f R P r > < / a : p P r > < a : r > < a : r P r   b = " 0 "   d i r t y = " 0 "   i = " 0 "   l a n g = " e n - U S "   s z = " 2 4 0 0 " > < a : s o l i d F i l l > < a : s c h e m e C l r   v a l = " t x 1 " / > < / a : s o l i d F i l l > < a : l a t i n   t y p e f a c e = " C a l i b r i " / > < / a : r P r > < a : t > I t   i s   d e f i n e d   i n � < / a : t > < / a : r > < a : r > < a : r P r   b = " 1 "   d i r t y = " 0 "   i = " 0 "   l a n g = " e n - U S "   s z = " 2 4 0 0 " > < a : s o l i d F i l l > < a : s c h e m e C l r   v a l = " t x 1 " / > < / a : s o l i d F i l l > < a : l a t i n   t y p e f a c e = " C a l i b r i " / > < / a : r P r > < a : t > o r g < / a : t > < / a : r > < a : r > < a : r P r   b = " 1 "   d i r t y = " 0 "   i = " 0 "   l a n g = " e n - U S "   s z = " 2 4 0 0 " > < a : s o l i d F i l l > < a : s c h e m e C l r   v a l = " t x 1 " / > < / a : s o l i d F i l l > < a : l a t i n   t y p e f a c e = " C a l i b r i " / > < / a : r P r > < a : t > . < / a : t > < / a : r > < a : r > < a : r P r   b = " 1 "   d i r t y = " 0 "   i = " 0 "   l a n g = " e n - U S "   s z = " 2 4 0 0 " > < a : s o l i d F i l l > < a : s c h e m e C l r   v a l = " t x 1 " / > < / a : s o l i d F i l l > < a : l a t i n   t y p e f a c e = " C a l i b r i " / > < / a : r P r > < a : t > h i b e r n a t e < / a : t > < / a : r > < a : r > < a : r P r   b = " 0 "   d i r t y = " 0 "   i = " 0 "   l a n g = " e n - U S "   s z = " 2 4 0 0 " > < a : s o l i d F i l l > < a : s c h e m e C l r   v a l = " t x 1 " / > < / a : s o l i d F i l l > < a : l a t i n   t y p e f a c e = " C a l i b r i " / > < / a : r P r > < a : t > � p a c k a g e . < / a : t > < / a : r > < a : e n d P a r a R P r   b = " 0 "   d i r t y = " 0 "   i = " 0 "   l a n g = " e n - U S "   s z = " 2 4 0 0 " > < a : s o l i d F i l l > < a : s c h e m e C l r   v a l = " t x 1 " / > < / a : s o l i d F i l l > < a : l a t i n   t y p e f a c e = " C a l i b r i " / > < / a : e n d P a r a R P r > < / a : p > < / p : t x B o d y > < / p : s p > < p : p i c > < p : n v P i c P r > < p : c N v P r   i d = " 4 "   n a m e = " " > < a : e x t L s t > < a : e x t   u r i = " { E 2 8 7 8 E 6 D - 3 9 C 8 - 4 B 2 F - 8 8 C 4 - B 3 2 8 7 7 1 3 B A 3 E } " > < a 1 6 : c r e a t i o n I d   x m l n s : a 1 6 = " h t t p : / / s c h e m a s . m i c r o s o f t . c o m / o f f i c e / d r a w i n g / 2 0 1 0 / m a i n "   i d = " { 7 E A F 7 B 0 5 - 5 8 4 A - 4 9 F C - 9 0 B 5 - F F 0 2 5 7 0 B 4 C 5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7 4 8 6 4 1 1 "   y = " 1 2 2 3 6 0 0 " / > < a : e x t   c x = " 3 6 4 8 0 7 5 "   c y = " 4 6 3 8 6 7 5 " / > < / a : x f r m > < a : p r s t G e o m   p r s t = " r e c t " > < a : a v L s t / > < / a : p r s t G e o m > < a : n o F i l l / > < / p : s p P r > < / p : p i c > < p : s p > < p : n v S p P r > < p : c N v P r   i d = " 5 "   n a m e = " " > < a : e x t L s t > < a : e x t   u r i = " { 0 0 0 C 5 9 5 5 - F D 2 7 - 4 2 B 6 - 8 1 7 5 - 1 F 5 7 B 3 C 5 2 E 4 9 } " > < a 1 6 : c r e a t i o n I d   x m l n s : a 1 6 = " h t t p : / / s c h e m a s . m i c r o s o f t . c o m / o f f i c e / d r a w i n g / 2 0 1 0 / m a i n "   i d = " { E E E E A E A 5 - 6 0 A 2 - 4 6 8 0 - 9 6 B 7 - A B 3 E 4 7 6 B F 2 1 6 } " / > < / a : e x t > < / a : e x t L s t > < / p : c N v P r > < p : c N v S p P r   t x B o x = " 1 " / > < p : n v P r > < p : c u s t D a t a L s t > < p : t a g s   r : i d = " r I d 3 " / > < / p : c u s t D a t a L s t > < / p : n v P r > < / p : n v S p P r > < p : s p P r > < a : x f r m   f l i p H = " f a l s e "   f l i p V = " f a l s e "   r o t = " 0 " > < a : o f f   x = " 1 7 5 8 2 1 0 "   y = " 1 5 3 9 0 4 " / > < a : e x t   c x = " 3 2 9 6 2 5 9 "   c y = " 1 3 9 2 0 7 5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b = " 1 "   d i r t y = " 0 "   l a n g = " e n - U S "   s z = " 4 4 0 0 " > < a : l n   c a p = " f l a t "   w = " 1 2 7 0 0 " > < a : s o l i d F i l l > < a : s c h e m e C l r   v a l = " t x 2 " > < a : l u m M o d   v a l = " 7 5 0 0 0 " / > < / a : s c h e m e C l r > < / a : s o l i d F i l l > < a : p r s t D a s h   v a l = " s o l i d " / > < a : r o u n d / > < / a : l n > < a : s o l i d F i l l > < a : s c h e m e C l r   v a l = " t x 1 " / > < / a : s o l i d F i l l > < a : e f f e c t L s t > < a : o u t e r S h d w   d i r = " 2 6 4 0 0 0 0 "   d i s t = " 3 8 1 0 0 " > < a : s c h e m e C l r   v a l = " t x 2 " > < a : l u m M o d   v a l = " 7 5 0 0 0 " / > < / a : s c h e m e C l r > < / a : o u t e r S h d w > < / a : e f f e c t L s t > < a : l a t i n   t y p e f a c e = " C a l i b r i " / > < / a : r P r > < a : t > H i b e r n a t e   ? < / a : t > < / a : r > < a : e n d P a r a R P r   b = " 1 "   d i r t y = " 0 "   l a n g = " e n - U S "   s z = " 4 4 0 0 " > < a : l n   c a p = " f l a t "   w = " 1 2 7 0 0 " > < a : s o l i d F i l l > < a : s c h e m e C l r   v a l = " t x 2 " > < a : l u m M o d   v a l = " 7 5 0 0 0 " / > < / a : s c h e m e C l r > < / a : s o l i d F i l l > < a : p r s t D a s h   v a l = " s o l i d " / > < a : r o u n d / > < / a : l n > < a : s o l i d F i l l > < a : s c h e m e C l r   v a l = " t x 1 " / > < / a : s o l i d F i l l > < a : e f f e c t L s t > < a : o u t e r S h d w   d i r = " 2 6 4 0 0 0 0 "   d i s t = " 3 8 1 0 0 " > < a : s c h e m e C l r   v a l = " t x 2 " > < a : l u m M o d   v a l = " 7 5 0 0 0 " / > < / a : s c h e m e C l r > < / a : o u t e r S h d w > < / a : e f f e c t L s t > < a : l a t i n   t y p e f a c e = " C a l i b r i " / > < / a : e n d P a r a R P r > < / a : p > < / p : t x B o d y > < / p : s p > < / p : s p T r e e > < p : e x t L s t > < p : e x t   u r i = " { 7 F 5 2 8 8 B 7 - B F F D - 4 C D D - 8 1 E 3 - 1 4 5 D 7 3 B B A F 8 1 } " > < p 1 4 : c r e a t i o n I d   x m l n s : p 1 4 = " h t t p : / / s c h e m a s . m i c r o s o f t . c o m / o f f i c e / p o w e r p o i n t / 2 0 1 0 / m a i n "   v a l = " 1 6 5 6 8 7 5 7 0 9 7 0 7 " / > < / p : e x t > < / p : e x t L s t > < / p : c S l d > < p : c l r M a p O v r > < a : m a s t e r C l r M a p p i n g / > < / p : c l r M a p O v r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9 2 4 E 5 A 1 0 - 5 1 1 0 - 4 5 E 8 - 8 5 F C - 5 1 8 2 2 7 7 0 9 2 0 E } " > < a 1 6 : c r e a t i o n I d   x m l n s : a 1 6 = " h t t p : / / s c h e m a s . m i c r o s o f t . c o m / o f f i c e / d r a w i n g / 2 0 1 0 / m a i n "   i d = " { F F 5 E 5 B 5 7 - F 7 1 C - 4 5 E 1 - 9 F 2 9 - 2 8 9 0 5 E 7 8 E F A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A 6 B B 8 7 C D - E 7 D 0 - 4 8 C 0 - B C 8 8 - B 7 3 F F 4 6 7 C 6 C E } "   t y p e = " s l i d e n u m " / > < a : e n d P a r a R P r   d i r t y = " 0 "   l a n g = " e n - U S " / > < / a : p > < / p : t x B o d y > < / p : s p > < p : s p > < p : n v S p P r > < p : c N v P r   i d = " 3 "   n a m e = " " > < a : e x t L s t > < a : e x t   u r i = " { 7 D F 0 6 F 8 9 - 8 E 7 E - 4 1 8 2 - B D A 5 - 1 0 3 1 B 3 8 E 7 B D 5 } " > < a 1 6 : c r e a t i o n I d   x m l n s : a 1 6 = " h t t p : / / s c h e m a s . m i c r o s o f t . c o m / o f f i c e / d r a w i n g / 2 0 1 0 / m a i n "   i d = " { 7 7 C 6 1 6 5 2 - 7 C B 9 - 4 6 8 9 - 8 B 0 6 - A 6 2 5 A D E A D C 9 2 } " / > < / a : e x t > < / a : e x t L s t > < / p : c N v P r > < p : c N v S p P r   t x B o x = " 1 " / > < p : n v P r / > < / p : n v S p P r > < p : s p P r > < a : x f r m   f l i p H = " f a l s e "   f l i p V = " f a l s e "   r o t = " 0 " > < a : o f f   x = " 1 6 6 0 5 2 1 "   y = " 1 3 5 4 9 9 8 " / > < a : e x t   c x = " 5 3 8 7 9 7 8 "   c y = " 4 4 8 3 2 2 7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a l g n = " l "   i n d e n t = " - 3 4 2 9 0 0 "   m a r L = " 3 4 2 9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F o n t   t y p e f a c e = " W i n g d i n g s " / > < a : b u C h a r   c h a r = "�� " / > < a : d e f R P r   d i r t y = " 0 "   l a n g = " e n - U S "   s z = " 1 4 0 0 " > < a : s o l i d F i l l > < a : s c h e m e C l r   v a l = " t x 1 " / > < / a : s o l i d F i l l > < a : l a t i n   t y p e f a c e = " C a l i b r i " / > < / a : d e f R P r > < / a : p P r > < a : r > < a : r P r   d i r t y = " 0 "   i = " 0 "   l a n g = " e n - U S "   s z = " 2 4 0 0 " > < a : s o l i d F i l l > < a : s c h e m e C l r   v a l = " t x 1 " / > < / a : s o l i d F i l l > < a : l a t i n   t y p e f a c e = " C a l i b r i " / > < / a : r P r > < a : t > P o s t m a n   i s   a n   a p p l i c a t i o n   u s e d   f o r   A P I   t e s t i n g . < / a : t > < / a : r > < / a : p > < a : p > < a : p P r   a l g n = " l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> < a : s o l i d F i l l > < a : s c h e m e C l r   v a l = " t x 1 " / > < / a : s o l i d F i l l > < a : l a t i n   t y p e f a c e = " C a l i b r i " / > < / a : d e f R P r > < / a : p P r > < a : r > < a : r P r   d i r t y = " 0 "   i = " 0 "   l a n g = " e n - U S "   s z = " 2 4 0 0 " > < a : s o l i d F i l l > < a : s c h e m e C l r   v a l = " t x 1 " / > < / a : s o l i d F i l l > < a : l a t i n   t y p e f a c e = " C a l i b r i " / > < / a : r P r > < a : t / > < / a : r > < / a : p > < a : p > < a : p P r   a l g n = " l "   i n d e n t = " - 3 4 2 9 0 0 "   m a r L = " 3 4 2 9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F o n t   t y p e f a c e = " W i n g d i n g s " / > < a : b u C h a r   c h a r = "�� " / > < a : d e f R P r   d i r t y = " 0 "   l a n g = " e n - U S "   s z = " 1 4 0 0 " > < a : s o l i d F i l l > < a : s c h e m e C l r   v a l = " t x 1 " / > < / a : s o l i d F i l l > < a : l a t i n   t y p e f a c e = " C a l i b r i " / > < / a : d e f R P r > < / a : p P r > < a : r > < a : r P r   d i r t y = " 0 "   i = " 0 "   l a n g = " e n - U S "   s z = " 2 4 0 0 " > < a : s o l i d F i l l > < a : s c h e m e C l r   v a l = " t x 1 " / > < / a : s o l i d F i l l > < a : l a t i n   t y p e f a c e = " C a l i b r i " / > < / a : r P r > < a : t > I t   i s   a n   H T T P   c l i e n t   t h a t   t e s t s   H T T P   r e q u e s t s ,   u t i l i z i n g   a   g r a p h i c a l   u s e r   i n t e r f a c e ,   t h r o u g h   w h i c h   w e   o b t a i n   d i f f e r e n t   t y p e s   o f   r e s p o n s e s   t h a t   n e e d   t o   b e   s u b s e q u e n t l y   v a l i d a t e d . < / a : t > < / a : r > < / a : p > < a : p > < a : p P r   a l g n = " l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> < a : s o l i d F i l l > < a : s c h e m e C l r   v a l = " t x 1 " / > < / a : s o l i d F i l l > < a : l a t i n   t y p e f a c e = " C a l i b r i " / > < / a : d e f R P r > < / a : p P r > < a : r > < a : r P r   d i r t y = " 0 "   i = " 0 "   l a n g = " e n - U S "   s z = " 2 4 0 0 " > < a : s o l i d F i l l > < a : s c h e m e C l r   v a l = " t x 1 " / > < / a : s o l i d F i l l > < a : l a t i n   t y p e f a c e = " C a l i b r i " / > < / a : r P r > < a : t / > < / a : r > < / a : p > < a : p > < a : p P r   a l g n = " l "   i n d e n t = " - 3 4 2 9 0 0 "   m a r L = " 3 4 2 9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F o n t   t y p e f a c e = " W i n g d i n g s " / > < a : b u C h a r   c h a r = "�� " / > < a : d e f R P r   d i r t y = " 0 "   l a n g = " e n - U S "   s z = " 1 4 0 0 " > < a : s o l i d F i l l > < a : s c h e m e C l r   v a l = " t x 1 " / > < / a : s o l i d F i l l > < a : l a t i n   t y p e f a c e = " C a l i b r i " / > < / a : d e f R P r > < / a : p P r > < a : r > < a : r P r   b = " 0 "   d i r t y = " 0 "   i = " 0 "   l a n g = " e n - U S "   s z = " 2 4 0 0 " > < a : s o l i d F i l l > < a : s c h e m e C l r   v a l = " t x 1 " / > < / a : s o l i d F i l l > < a : l a t i n   t y p e f a c e = " C a l i b r i " / > < / a : r P r > < a : t > P o s t m a n   i s   a n   a p p l i c a t i o n   t h a t   a l l o w s   u s   t o   t e s t   A P I s   u t i l i z i n g   a   g r a p h i c a l   u s e r   i n t e r f a c e . < / a : t > < / a : r > < a : r > < a : r P r   d i r t y = " 0 "   i = " 0 "   l a n g = " e n - U S "   s z = " 2 4 0 0 " > < a : s o l i d F i l l > < a : s c h e m e C l r   v a l = " t x 1 " / > < / a : s o l i d F i l l > < a : l a t i n   t y p e f a c e = " C a l i b r i " / > < / a : r P r > < a : t > � < / a : t > < / a : r > < a : e n d P a r a R P r   d i r t y = " 0 "   i = " 0 "   l a n g = " e n - U S "   s z = " 2 4 0 0 " > < a : s o l i d F i l l > < a : s c h e m e C l r   v a l = " t x 1 " / > < / a : s o l i d F i l l > < a : l a t i n   t y p e f a c e = " C a l i b r i " / > < / a : e n d P a r a R P r > < / a : p > < / p : t x B o d y > < / p : s p > < p : p i c > < p : n v P i c P r > < p : c N v P r   i d = " 4 "   n a m e = " " > < a : e x t L s t > < a : e x t   u r i = " { 3 0 8 0 D A 8 B - D 4 2 D - 4 6 8 4 - 9 9 4 8 - 5 C E D 2 7 9 B 5 E 6 4 } " > < a 1 6 : c r e a t i o n I d   x m l n s : a 1 6 = " h t t p : / / s c h e m a s . m i c r o s o f t . c o m / o f f i c e / d r a w i n g / 2 0 1 0 / m a i n "   i d = " { C B 8 5 E A 9 0 - 1 9 0 F - 4 7 6 A - 8 A 1 7 - 0 7 B E 9 7 C B 8 F 3 3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7 8 0 1 2 5 1 "   y = " 1 0 2 8 2 1 4 " / > < a : e x t   c x = " 4 4 4 5 8 7 0 "   c y = " 5 6 5 3 1 0 6 " / > < / a : x f r m > < a : p r s t G e o m   p r s t = " r e c t " > < a : a v L s t / > < / a : p r s t G e o m > < a : n o F i l l / > < / p : s p P r > < / p : p i c > < p : s p > < p : n v S p P r > < p : c N v P r   i d = " 5 "   n a m e = " " > < a : e x t L s t > < a : e x t   u r i = " { 0 7 7 2 0 6 D 0 - 1 1 7 9 - 4 8 2 5 - 8 A 7 F - 6 8 B 3 7 1 1 3 8 0 2 1 } " > < a 1 6 : c r e a t i o n I d   x m l n s : a 1 6 = " h t t p : / / s c h e m a s . m i c r o s o f t . c o m / o f f i c e / d r a w i n g / 2 0 1 0 / m a i n "   i d = " { 1 4 2 B 2 A 8 B - A E 6 A - 4 2 8 A - 8 C 6 0 - 7 5 9 2 2 F 9 5 9 D 1 2 } " / > < / a : e x t > < / a : e x t L s t > < / p : c N v P r > < p : c N v S p P r   t x B o x = " 1 " / > < p : n v P r > < p : c u s t D a t a L s t > < p : t a g s   r : i d = " r I d 3 " / > < / p : c u s t D a t a L s t > < / p : n v P r > < / p : n v S p P r > < p : s p P r > < a : x f r m   f l i p H = " f a l s e "   f l i p V = " f a l s e "   r o t = " 0 " > < a : o f f   x = " 1 0 7 1 6 9 5 "   y = " 2 6 6 8 2 9 " / > < a : e x t   c x = " 3 4 2 0 9 7 0 "   c y = " 1 1 6 6 2 1 1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b = " 1 "   d i r t y = " 0 "   l a n g = " e n - U S "   s z = " 3 6 0 0 " > < a : l a t i n   t y p e f a c e = " + m j - l t " / > < / a : r P r > < a : t > P O S T M A N ? < / a : t > < / a : r > < a : e n d P a r a R P r   b = " 1 "   d i r t y = " 0 "   l a n g = " e n - U S "   s z = " 3 6 0 0 " > < a : l a t i n   t y p e f a c e = " + m j - l t " / > < / a : e n d P a r a R P r > < / a : p > < / p : t x B o d y > < / p : s p > < / p : s p T r e e > < p : e x t L s t > < p : e x t   u r i = " { 9 8 3 4 E E 0 E - 0 D 0 2 - 4 9 2 3 - A B 7 D - E E 5 9 8 C 9 4 0 1 E A } " > < p 1 4 : c r e a t i o n I d   x m l n s : p 1 4 = " h t t p : / / s c h e m a s . m i c r o s o f t . c o m / o f f i c e / p o w e r p o i n t / 2 0 1 0 / m a i n "   v a l = " 1 6 5 6 8 7 5 7 0 9 7 1 2 " / > < / p : e x t > < / p : e x t L s t > < / p : c S l d > < p : c l r M a p O v r > < a : m a s t e r C l r M a p p i n g / > < / p : c l r M a p O v r > < / p : s l d >
</file>

<file path=ppt/slides/slide1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A 2 0 3 E D C F - 4 6 F 7 - 4 F F 7 - A E 0 2 - F B 3 E A C 4 4 D 3 D F } " > < a 1 6 : c r e a t i o n I d   x m l n s : a 1 6 = " h t t p : / / s c h e m a s . m i c r o s o f t . c o m / o f f i c e / d r a w i n g / 2 0 1 0 / m a i n "   i d = " { C 9 B F A 5 E 2 - 9 E 7 C - 4 6 8 B - B 5 D 7 - 4 5 A 1 F F 9 8 0 5 C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B F 6 2 2 A A 7 - 6 6 F D - 4 B 6 D - B 3 6 9 - E C 4 8 4 D 0 5 6 7 D 4 } "   t y p e = " s l i d e n u m " / > < a : e n d P a r a R P r   d i r t y = " 0 "   l a n g = " e n - U S " / > < / a : p > < / p : t x B o d y > < / p : s p > < p : p i c > < p : n v P i c P r > < p : c N v P r   i d = " 3 "   n a m e = " " > < a : e x t L s t > < a : e x t   u r i = " { 6 6 D 8 1 0 0 1 - 7 E E 4 - 4 E 3 0 - 8 1 A 7 - 4 E 4 E 9 3 C 3 1 8 E 3 } " > < a 1 6 : c r e a t i o n I d   x m l n s : a 1 6 = " h t t p : / / s c h e m a s . m i c r o s o f t . c o m / o f f i c e / d r a w i n g / 2 0 1 0 / m a i n "   i d = " { 9 3 2 F 0 9 B 3 - F C 0 7 - 4 C C 3 - B 4 9 7 - B 7 3 3 8 E B 9 3 0 9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> < a : d u o t o n e > < a : s r g b C l r   v a l = " 0 0 0 0 0 0 " / > < a : s c h e m e C l r   v a l = " a c c e n t 3 " > < a : t i n t   v a l = " 4 5 0 0 0 " / > < a : s a t M o d   v a l = " 4 0 0 0 0 0 " / > < / a : s c h e m e C l r > < / a : d u o t o n e > < / a : b l i p > < a : s t r e t c h > < a : f i l l R e c t / > < / a : s t r e t c h > < / p : b l i p F i l l > < p : s p P r > < a : x f r m   f l i p H = " f a l s e "   f l i p V = " f a l s e "   r o t = " 0 " > < a : o f f   x = " 1 4 9 0 1 8 6 "   y = " 1 0 3 3 7 3 8 " / > < a : e x t   c x = " 9 2 1 1 6 1 8 "   c y = " 5 4 5 0 5 8 6 " / > < / a : x f r m > < a : p r s t G e o m   p r s t = " r e c t " > < a : a v L s t / > < / a : p r s t G e o m > < a : n o F i l l / > < / p : s p P r > < / p : p i c > < p : s p > < p : n v S p P r > < p : c N v P r   i d = " 4 "   n a m e = " " > < a : e x t L s t > < a : e x t   u r i = " { 3 8 C C E C 8 E - A A F D - 4 3 A C - 9 D F 8 - D C 6 0 D 2 C 0 8 4 7 A } " > < a 1 6 : c r e a t i o n I d   x m l n s : a 1 6 = " h t t p : / / s c h e m a s . m i c r o s o f t . c o m / o f f i c e / d r a w i n g / 2 0 1 0 / m a i n "   i d = " { D B 3 D A 7 E 7 - 0 6 7 2 - 4 8 3 3 - 9 4 D F - A B 4 4 4 3 B 9 7 D 8 2 } " / > < / a : e x t > < / a : e x t L s t > < / p : c N v P r > < p : c N v S p P r   t x B o x = " 1 " / > < p : n v P r > < p : c u s t D a t a L s t > < p : t a g s   r : i d = " r I d 3 " / > < / p : c u s t D a t a L s t > < / p : n v P r > < / p : n v S p P r > < p : s p P r > < a : x f r m   f l i p H = " f a l s e "   f l i p V = " f a l s e "   r o t = " 0 " > < a : o f f   x = " 1 4 9 0 1 8 6 "   y = " 2 0 0 7 6 7 " / > < a : e x t   c x = " 5 4 5 2 9 8 6 "   c y = " 9 4 7 6 0 1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/ > < / a : p P r > < a : r > < a : r P r   b = " 1 "   d i r t y = " 0 "   l a n g = " e n - U S "   s z = " 2 8 0 0 " > < a : s o l i d F i l l > < a : s c h e m e C l r   v a l = " t x 1 " / > < / a : s o l i d F i l l > < a : l a t i n   t y p e f a c e = " C a l i b r i " / > < / a : r P r > < a : t > U S E   C A S E   D I A G R A M : < / a : t > < / a : r > < a : e n d P a r a R P r   b = " 1 "   d i r t y = " 0 "   l a n g = " e n - U S "   s z = " 2 8 0 0 " > < a : s o l i d F i l l > < a : s c h e m e C l r   v a l = " t x 1 " / > < / a : s o l i d F i l l > < a : l a t i n   t y p e f a c e = " C a l i b r i " / > < / a : e n d P a r a R P r > < / a : p > < / p : t x B o d y > < / p : s p > < / p : s p T r e e > < p : e x t L s t > < p : e x t   u r i = " { 9 1 5 2 4 1 A 3 - 9 1 2 8 - 4 9 F B - 8 1 0 9 - 0 C 0 B 0 2 E 0 4 7 E 4 } " > < p 1 4 : c r e a t i o n I d   x m l n s : p 1 4 = " h t t p : / / s c h e m a s . m i c r o s o f t . c o m / o f f i c e / p o w e r p o i n t / 2 0 1 0 / m a i n "   v a l = " 1 6 5 6 8 7 5 7 0 9 7 1 7 " / > < / p : e x t > < / p : e x t L s t > < / p : c S l d > < p : c l r M a p O v r > < a : m a s t e r C l r M a p p i n g / > < / p : c l r M a p O v r > < / p : s l d >
</file>

<file path=ppt/slides/slide1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4 1 F D 7 0 D C - D A F D - 4 1 4 D - A A 6 B - 7 7 1 E C 3 F F A 0 C F } " > < a 1 6 : c r e a t i o n I d   x m l n s : a 1 6 = " h t t p : / / s c h e m a s . m i c r o s o f t . c o m / o f f i c e / d r a w i n g / 2 0 1 0 / m a i n "   i d = " { D 0 0 D 7 6 8 E - F 0 D B - 4 4 C 5 - A 3 1 A - 8 1 2 D 3 2 3 2 E 4 3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9 F F 6 5 3 7 1 - 3 4 8 5 - 4 7 2 F - 8 A C B - E 4 9 5 9 4 5 7 F E 8 1 } "   t y p e = " s l i d e n u m " / > < a : e n d P a r a R P r   d i r t y = " 0 "   l a n g = " e n - U S " / > < / a : p > < / p : t x B o d y > < / p : s p > < p : p i c > < p : n v P i c P r > < p : c N v P r   i d = " 3 "   n a m e = " " > < a : e x t L s t > < a : e x t   u r i = " { C 5 0 D 7 E 2 6 - 7 4 2 6 - 4 B 8 E - 9 F 5 E - 3 7 2 4 7 A D 7 3 6 0 D } " > < a 1 6 : c r e a t i o n I d   x m l n s : a 1 6 = " h t t p : / / s c h e m a s . m i c r o s o f t . c o m / o f f i c e / d r a w i n g / 2 0 1 0 / m a i n "   i d = " { D F 3 F 7 2 F 8 - A 8 C 3 - 4 4 F A - A 9 B F - F 1 3 3 9 2 4 1 A E 6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> < a : d u o t o n e > < a : s r g b C l r   v a l = " 0 0 0 0 0 0 " / > < a : s c h e m e C l r   v a l = " a c c e n t 3 " > < a : t i n t   v a l = " 4 5 0 0 0 " / > < a : s a t M o d   v a l = " 4 0 0 0 0 0 " / > < / a : s c h e m e C l r > < / a : d u o t o n e > < / a : b l i p > < a : s t r e t c h > < a : f i l l R e c t / > < / a : s t r e t c h > < / p : b l i p F i l l > < p : s p P r > < a : x f r m   f l i p H = " f a l s e "   f l i p V = " f a l s e "   r o t = " 0 " > < a : o f f   x = " 1 6 9 8 8 9 8 "   y = " 1 2 3 5 4 1 1 " / > < a : e x t   c x = " 7 0 6 5 5 4 0 "   c y = " 5 4 8 6 0 6 7 " / > < / a : x f r m > < a : p r s t G e o m   p r s t = " r e c t " > < a : a v L s t / > < / a : p r s t G e o m > < a : n o F i l l / > < / p : s p P r > < / p : p i c > < p : s p > < p : n v S p P r > < p : c N v P r   i d = " 4 "   n a m e = " " > < a : e x t L s t > < a : e x t   u r i = " { A 6 A 9 0 0 4 1 - 0 8 0 1 - 4 A 1 D - B C 7 D - 0 2 5 8 E A A 0 6 5 D 3 } " > < a 1 6 : c r e a t i o n I d   x m l n s : a 1 6 = " h t t p : / / s c h e m a s . m i c r o s o f t . c o m / o f f i c e / d r a w i n g / 2 0 1 0 / m a i n "   i d = " { E C B 8 D 9 2 F - A 1 7 6 - 4 0 9 5 - 9 6 C C - A 4 1 F D 9 B 2 9 D B A } " / > < / a : e x t > < / a : e x t L s t > < / p : c N v P r > < p : c N v S p P r   t x B o x = " 1 " / > < p : n v P r > < p : c u s t D a t a L s t > < p : t a g s   r : i d = " r I d 3 " / > < / p : c u s t D a t a L s t > < / p : n v P r > < / p : n v S p P r > < p : s p P r > < a : x f r m   f l i p H = " f a l s e "   f l i p V = " f a l s e "   r o t = " 0 " > < a : o f f   x = " 1 6 9 8 8 9 8 "   y = " 3 6 1 6 3 5 " / > < a : e x t   c x = " 3 7 2 9 2 6 6 "   c y = " 8 3 8 6 7 2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b = " 1 "   d i r t y = " 0 "   l a n g = " e n - I N "   s z = " 2 4 0 0 " > < a : s o l i d F i l l > < a : s c h e m e C l r   v a l = " t x 1 " / > < / a : s o l i d F i l l > < a : l a t i n   t y p e f a c e = " C a l i b r i " / > < / a : r P r > < a : t > C L A S S   D I A G R A M : < / a : t > < / a : r > < a : e n d P a r a R P r   b = " 1 "   d i r t y = " 0 "   l a n g = " e n - I N "   s z = " 2 4 0 0 " > < a : s o l i d F i l l > < a : s c h e m e C l r   v a l = " t x 1 " / > < / a : s o l i d F i l l > < a : l a t i n   t y p e f a c e = " C a l i b r i " / > < / a : e n d P a r a R P r > < / a : p > < / p : t x B o d y > < / p : s p > < / p : s p T r e e > < p : e x t L s t > < p : e x t   u r i = " { 3 9 5 7 2 4 E 0 - F B C 5 - 4 8 0 E - B C 1 7 - 7 7 9 3 7 C 6 B B D 7 D } " > < p 1 4 : c r e a t i o n I d   x m l n s : p 1 4 = " h t t p : / / s c h e m a s . m i c r o s o f t . c o m / o f f i c e / p o w e r p o i n t / 2 0 1 0 / m a i n "   v a l = " 1 6 5 6 8 7 5 7 0 9 7 2 2 " / > < / p : e x t > < / p : e x t L s t > < / p : c S l d > < p : c l r M a p O v r > < a : m a s t e r C l r M a p p i n g / > < / p : c l r M a p O v r > < / p : s l d >
</file>

<file path=ppt/slides/slide1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A 0 F D D 4 6 0 - 4 9 D 5 - 4 8 B C - B 5 8 D - A 3 3 A 6 6 2 C F F 0 4 } " > < a 1 6 : c r e a t i o n I d   x m l n s : a 1 6 = " h t t p : / / s c h e m a s . m i c r o s o f t . c o m / o f f i c e / d r a w i n g / 2 0 1 0 / m a i n "   i d = " { A 9 E B 0 1 A 8 - 1 3 4 2 - 4 6 C 5 - 9 D 0 6 - 5 8 1 D B 5 7 7 8 7 C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D 8 2 E 6 E 7 9 - D 1 4 A - 4 3 E 3 - B F A 7 - E 5 5 D 3 4 9 1 1 1 4 C } "   t y p e = " s l i d e n u m " / > < a : e n d P a r a R P r   d i r t y = " 0 "   l a n g = " e n - U S " / > < / a : p > < / p : t x B o d y > < / p : s p > < p : p i c > < p : n v P i c P r > < p : c N v P r   i d = " 3 "   n a m e = " " > < a : e x t L s t > < a : e x t   u r i = " { 8 0 C 6 A B 5 8 - 4 8 C 0 - 4 5 0 9 - 8 F 3 E - D 8 2 8 1 6 7 F C 9 E 5 } " > < a 1 6 : c r e a t i o n I d   x m l n s : a 1 6 = " h t t p : / / s c h e m a s . m i c r o s o f t . c o m / o f f i c e / d r a w i n g / 2 0 1 0 / m a i n "   i d = " { A 3 9 2 F 1 D B - 9 2 D E - 4 8 7 A - B F 0 C - 7 5 C E 5 6 9 7 8 A E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> < a : d u o t o n e > < a : s r g b C l r   v a l = " 0 0 0 0 0 0 " / > < a : s c h e m e C l r   v a l = " a c c e n t 3 " > < a : t i n t   v a l = " 4 5 0 0 0 " / > < a : s a t M o d   v a l = " 4 0 0 0 0 0 " / > < / a : s c h e m e C l r > < / a : d u o t o n e > < / a : b l i p > < a : s t r e t c h > < a : f i l l R e c t / > < / a : s t r e t c h > < / p : b l i p F i l l > < p : s p P r > < a : x f r m   f l i p H = " f a l s e "   f l i p V = " f a l s e "   r o t = " 0 " > < a : o f f   x = " 1 5 5 3 9 4 6 "   y = " 9 3 8 5 8 4 " / > < a : e x t   c x = " 9 0 8 4 1 1 7 "   c y = " 5 3 0 5 0 5 3 " / > < / a : x f r m > < a : p r s t G e o m   p r s t = " r e c t " > < a : a v L s t / > < / a : p r s t G e o m > < a : n o F i l l / > < / p : s p P r > < / p : p i c > < p : s p > < p : n v S p P r > < p : c N v P r   i d = " 4 "   n a m e = " " > < a : e x t L s t > < a : e x t   u r i = " { C 3 A 9 2 F 8 5 - 6 6 A 5 - 4 B 6 D - 8 8 1 1 - 9 B 0 8 5 F E 3 9 5 E 0 } " > < a 1 6 : c r e a t i o n I d   x m l n s : a 1 6 = " h t t p : / / s c h e m a s . m i c r o s o f t . c o m / o f f i c e / d r a w i n g / 2 0 1 0 / m a i n "   i d = " { B 0 6 8 8 3 1 C - 3 0 B B - 4 1 2 C - B 8 8 0 - 3 E 5 6 C 8 C 4 7 B F 7 } " / > < / a : e x t > < / a : e x t L s t > < / p : c N v P r > < p : c N v S p P r   t x B o x = " 1 " / > < p : n v P r > < p : c u s t D a t a L s t > < p : t a g s   r : i d = " r I d 3 " / > < / p : c u s t D a t a L s t > < / p : n v P r > < / p : n v S p P r > < p : s p P r > < a : x f r m   f l i p H = " f a l s e "   f l i p V = " f a l s e "   r o t = " 0 " > < a : o f f   x = " 1 4 7 7 4 0 3 "   y = " - 1 1 9 1 2 9 " / > < a : e x t   c x = " 4 4 3 1 3 9 2 "   c y = " 1 0 5 7 7 1 5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/ > < / a : p P r > < a : r > < a : r P r   d i r t y = " 0 "   l a n g = " e n - U S "   s z = " 3 2 0 0 " > < a : s o l i d F i l l > < a : s c h e m e C l r   v a l = " t x 1 " / > < / a : s o l i d F i l l > < a : l a t i n   t y p e f a c e = " C a l i b r i " / > < / a : r P r > < a : t > E R   D I A G R A M < / a : t > < / a : r > < a : e n d P a r a R P r   d i r t y = " 0 "   l a n g = " e n - U S "   s z = " 3 2 0 0 " > < a : s o l i d F i l l > < a : s c h e m e C l r   v a l = " t x 1 " / > < / a : s o l i d F i l l > < a : l a t i n   t y p e f a c e = " C a l i b r i " / > < / a : e n d P a r a R P r > < / a : p > < / p : t x B o d y > < / p : s p > < / p : s p T r e e > < p : e x t L s t > < p : e x t   u r i = " { B 1 E 1 E F 3 6 - C 6 4 1 - 4 C 2 E - 8 2 1 3 - 5 6 3 A 1 9 C C 6 5 7 1 } " > < p 1 4 : c r e a t i o n I d   x m l n s : p 1 4 = " h t t p : / / s c h e m a s . m i c r o s o f t . c o m / o f f i c e / p o w e r p o i n t / 2 0 1 0 / m a i n "   v a l = " 1 6 5 6 8 7 5 7 0 9 7 2 6 " / > < / p : e x t > < / p : e x t L s t > < / p : c S l d > < p : c l r M a p O v r > < a : m a s t e r C l r M a p p i n g / > < / p : c l r M a p O v r > < / p : s l d >
</file>

<file path=ppt/slides/slide1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E 7 7 0 0 A 9 C - 5 D 0 C - 4 0 2 D - B A E 1 - C C C 0 3 E F 9 5 D B C } " > < a 1 6 : c r e a t i o n I d   x m l n s : a 1 6 = " h t t p : / / s c h e m a s . m i c r o s o f t . c o m / o f f i c e / d r a w i n g / 2 0 1 0 / m a i n "   i d = " { 9 F 9 F 9 3 4 8 - B 7 2 2 - 4 0 8 6 - A 2 C 5 - 1 E A 7 C 7 2 B 1 0 D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D F E 7 5 7 B D - 5 0 F B - 4 E 4 2 - B C 7 0 - 5 4 1 B 4 3 3 0 8 0 3 7 } "   t y p e = " s l i d e n u m " / > < a : e n d P a r a R P r   d i r t y = " 0 "   l a n g = " e n - U S " / > < / a : p > < / p : t x B o d y > < / p : s p > < p : p i c > < p : n v P i c P r > < p : c N v P r   i d = " 3 "   n a m e = " " > < a : e x t L s t > < a : e x t   u r i = " { 7 A 6 D E C 8 9 - 2 9 1 2 - 4 E 8 1 - B 2 1 C - 0 1 1 7 5 9 1 9 D C E 3 } " > < a 1 6 : c r e a t i o n I d   x m l n s : a 1 6 = " h t t p : / / s c h e m a s . m i c r o s o f t . c o m / o f f i c e / d r a w i n g / 2 0 1 0 / m a i n "   i d = " { 0 9 F 0 0 7 C D - D D D 1 - 4 5 0 D - A A 5 1 - 0 1 1 B E F 2 D 1 C 2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4 6 4 5 0 6 6 "   y = " 1 2 6 5 3 9 " / > < a : e x t   c x = " 3 2 1 8 0 7 8 "   c y = " 6 7 6 1 7 3 0 " / > < / a : x f r m > < a : p r s t G e o m   p r s t = " r e c t " > < a : a v L s t / > < / a : p r s t G e o m > < a : n o F i l l / > < / p : s p P r > < / p : p i c > < / p : s p T r e e > < p : e x t L s t > < p : e x t   u r i = " { 2 B 2 F B 7 6 D - 1 6 E D - 4 7 7 1 - B 5 B 8 - 8 9 1 9 5 9 9 F 9 2 9 0 } " > < p 1 4 : c r e a t i o n I d   x m l n s : p 1 4 = " h t t p : / / s c h e m a s . m i c r o s o f t . c o m / o f f i c e / p o w e r p o i n t / 2 0 1 0 / m a i n "   v a l = " 1 6 5 6 8 7 5 7 0 9 7 3 0 " / > < / p : e x t > < / p : e x t L s t > < / p : c S l d > < p : c l r M a p O v r > < a : m a s t e r C l r M a p p i n g / > < / p : c l r M a p O v r > < / p : s l d >
</file>

<file path=ppt/slides/slide1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7 D 9 1 1 5 7 6 - 3 7 8 3 - 4 4 F 5 - 9 1 D A - D B 3 7 0 9 4 8 8 F F E } " > < a 1 6 : c r e a t i o n I d   x m l n s : a 1 6 = " h t t p : / / s c h e m a s . m i c r o s o f t . c o m / o f f i c e / d r a w i n g / 2 0 1 0 / m a i n "   i d = " { 9 B B 4 D C A C - 6 2 0 C - 4 B 7 0 - 9 C 9 9 - A C 3 5 9 4 9 6 1 C C C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F 1 9 E D F 3 0 - A A E C - 4 2 B 5 - 9 E F B - F A 6 0 6 2 F 1 0 4 A C } "   t y p e = " s l i d e n u m " / > < a : e n d P a r a R P r   d i r t y = " 0 "   l a n g = " e n - U S " / > < / a : p > < / p : t x B o d y > < / p : s p > < p : p i c > < p : n v P i c P r > < p : c N v P r   i d = " 3 "   n a m e = " " > < a : e x t L s t > < a : e x t   u r i = " { B 3 4 2 C 7 0 0 - A 8 A 9 - 4 0 C 4 - 8 F 7 B - 8 0 1 6 B 2 9 0 F 1 3 C } " > < a 1 6 : c r e a t i o n I d   x m l n s : a 1 6 = " h t t p : / / s c h e m a s . m i c r o s o f t . c o m / o f f i c e / d r a w i n g / 2 0 1 0 / m a i n "   i d = " { 3 B 6 7 7 6 1 4 - 0 F A 4 - 4 D C 9 - 9 7 D 5 - B 9 A 7 1 3 0 0 3 2 5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> < a : o f f   x = " 0 "   y = " 9 2 0 7 5 " / > < a : e x t   c x = " 1 2 1 9 2 0 0 0 "   c y = " 6 6 7 3 8 5 0 " / > < / a : x f r m > < a : p r s t G e o m   p r s t = " r e c t " > < a : a v L s t / > < / a : p r s t G e o m > < a : n o F i l l / > < / p : s p P r > < / p : p i c > < p : s p > < p : n v S p P r > < p : c N v P r   i d = " 4 "   n a m e = " " > < a : e x t L s t > < a : e x t   u r i = " { 8 4 1 A B 9 F 9 - 1 A D 0 - 4 D 3 A - B 5 9 F - 3 4 9 7 D 0 0 C 7 F 9 7 } " > < a 1 6 : c r e a t i o n I d   x m l n s : a 1 6 = " h t t p : / / s c h e m a s . m i c r o s o f t . c o m / o f f i c e / d r a w i n g / 2 0 1 0 / m a i n "   i d = " { E 9 1 6 8 4 2 8 - 3 D 8 5 - 4 D 0 E - A 5 7 9 - 7 4 4 0 5 C 9 F E 6 D F } " / > < / a : e x t > < / a : e x t L s t > < / p : c N v P r > < p : c N v S p P r   t x B o x = " 1 " / > < p : n v P r > < p : c u s t D a t a L s t > < p : t a g s   r : i d = " r I d 3 " / > < / p : c u s t D a t a L s t > < / p : n v P r > < / p : n v S p P r > < p : s p P r > < a : x f r m   f l i p H = " f a l s e "   f l i p V = " f a l s e "   r o t = " 0 " > < a : o f f   x = " 9 5 7 4 1 9 7 "   y = " 5 1 4 9 4 2 9 " / > < a : e x t   c x = " 1 3 3 3 5 0 0 "   c y = " 1 3 0 4 6 3 9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> < a : s o l i d F i l l > < a : s c h e m e C l r   v a l = " b g 1 " / > < / a : s o l i d F i l l > < / a : r P r > < a : t > O U T P U T   S N A P S H O T - 1 < / a : t > < / a : r > < a : e n d P a r a R P r   d i r t y = " 0 "   l a n g = " e n - U S " > < a : s o l i d F i l l > < a : s c h e m e C l r   v a l = " b g 1 " / > < / a : s o l i d F i l l > < / a : e n d P a r a R P r > < / a : p > < / p : t x B o d y > < / p : s p > < / p : s p T r e e > < p : e x t L s t > < p : e x t   u r i = " { 6 F B 0 9 2 B C - 5 A 0 C - 4 2 E A - 9 2 B 8 - 8 E 1 A 0 6 3 7 4 A 4 E } " > < p 1 4 : c r e a t i o n I d   x m l n s : p 1 4 = " h t t p : / / s c h e m a s . m i c r o s o f t . c o m / o f f i c e / p o w e r p o i n t / 2 0 1 0 / m a i n "   v a l = " 1 6 5 6 8 7 5 7 0 9 7 3 3 " / > < / p : e x t > < / p : e x t L s t > < / p : c S l d > < p : c l r M a p O v r > < a : m a s t e r C l r M a p p i n g / > < / p : c l r M a p O v r > < / p : s l d >
</file>

<file path=ppt/slides/slide1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C C 7 0 1 9 2 6 - 5 8 C 8 - 4 3 2 D - A 1 2 5 - E 2 E 2 9 F 6 7 E B F A } " > < a 1 6 : c r e a t i o n I d   x m l n s : a 1 6 = " h t t p : / / s c h e m a s . m i c r o s o f t . c o m / o f f i c e / d r a w i n g / 2 0 1 0 / m a i n "   i d = " { 1 2 1 F 6 6 9 D - E 5 D F - 4 A D A - 9 8 5 6 - 1 0 C 3 D F 9 7 9 2 2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4 D 8 7 7 E A 7 - 2 1 9 3 - 4 B 5 4 - 8 E 7 F - 8 B 2 B 4 6 5 E E 8 3 4 } "   t y p e = " s l i d e n u m " / > < a : e n d P a r a R P r   d i r t y = " 0 "   l a n g = " e n - U S " / > < / a : p > < / p : t x B o d y > < / p : s p > < p : p i c > < p : n v P i c P r > < p : c N v P r   i d = " 3 "   n a m e = " " > < a : e x t L s t > < a : e x t   u r i = " { 8 B E F 4 3 9 0 - 2 2 D 8 - 4 C 0 3 - 9 3 F 3 - 4 D 0 8 E E 4 C 8 7 A C } " > < a 1 6 : c r e a t i o n I d   x m l n s : a 1 6 = " h t t p : / / s c h e m a s . m i c r o s o f t . c o m / o f f i c e / d r a w i n g / 2 0 1 0 / m a i n "   i d = " { 2 F C F 5 0 6 5 - F 1 F 7 - 4 F 3 6 - B 8 5 9 - B B 4 7 4 5 A A 4 8 D 3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> < a : o f f   x = " 0 "   y = " 9 2 0 7 5 " / > < a : e x t   c x = " 1 2 1 9 2 0 0 0 "   c y = " 6 6 7 3 8 5 0 " / > < / a : x f r m > < a : p r s t G e o m   p r s t = " r e c t " > < a : a v L s t / > < / a : p r s t G e o m > < a : n o F i l l / > < / p : s p P r > < / p : p i c > < p : s p > < p : n v S p P r > < p : c N v P r   i d = " 4 "   n a m e = " " > < a : e x t L s t > < a : e x t   u r i = " { 6 6 9 A 1 0 7 A - 0 3 C B - 4 3 8 0 - 9 C E 3 - E E F 1 A C 3 4 D A F E } " > < a 1 6 : c r e a t i o n I d   x m l n s : a 1 6 = " h t t p : / / s c h e m a s . m i c r o s o f t . c o m / o f f i c e / d r a w i n g / 2 0 1 0 / m a i n "   i d = " { 2 9 5 C 5 D 1 8 - F D E 5 - 4 5 F 1 - 8 F 5 6 - 1 5 7 F D 0 7 6 F 1 8 9 } " / > < / a : e x t > < / a : e x t L s t > < / p : c N v P r > < p : c N v S p P r   t x B o x = " 1 " / > < p : n v P r > < p : c u s t D a t a L s t > < p : t a g s   r : i d = " r I d 3 " / > < / p : c u s t D a t a L s t > < / p : n v P r > < / p : n v S p P r > < p : s p P r > < a : x f r m   f l i p H = " f a l s e "   f l i p V = " f a l s e "   r o t = " 0 " > < a : o f f   x = " 9 0 3 5 9 7 7 "   y = " 4 9 0 7 5 8 4 " / > < a : e x t   c x = " 1 3 3 3 5 0 0 "   c y = " 1 3 0 4 6 3 9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> < a : s o l i d F i l l > < a : s c h e m e C l r   v a l = " b g 1 " / > < / a : s o l i d F i l l > < / a : r P r > < a : t > O U T P U T   S N A P S H O T - 2 < / a : t > < / a : r > < a : e n d P a r a R P r   d i r t y = " 0 "   l a n g = " e n - U S " > < a : s o l i d F i l l > < a : s c h e m e C l r   v a l = " b g 1 " / > < / a : s o l i d F i l l > < / a : e n d P a r a R P r > < / a : p > < / p : t x B o d y > < / p : s p > < / p : s p T r e e > < p : e x t L s t > < p : e x t   u r i = " { B 6 4 8 2 C 9 C - 0 8 8 9 - 4 D E 4 - 8 9 D 6 - E 7 C 3 8 2 C E E D 3 B } " > < p 1 4 : c r e a t i o n I d   x m l n s : p 1 4 = " h t t p : / / s c h e m a s . m i c r o s o f t . c o m / o f f i c e / p o w e r p o i n t / 2 0 1 0 / m a i n "   v a l = " 1 6 5 6 8 7 5 7 0 9 7 3 8 " / > < / p : e x t > < / p : e x t L s t > < / p : c S l d > < p : c l r M a p O v r > < a : m a s t e r C l r M a p p i n g / > < / p : c l r M a p O v r > < / p : s l d >
</file>

<file path=ppt/slides/slide1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0 E 9 F 5 6 4 A - E 3 6 8 - 4 0 3 1 - 8 9 1 3 - 8 E 8 6 8 A 7 F 3 8 3 6 } " > < a 1 6 : c r e a t i o n I d   x m l n s : a 1 6 = " h t t p : / / s c h e m a s . m i c r o s o f t . c o m / o f f i c e / d r a w i n g / 2 0 1 0 / m a i n "   i d = " { 4 6 7 9 D C 2 5 - B 9 C 5 - 4 6 F 0 - 8 1 B 0 - A 0 D D 5 D E 8 6 5 8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8 0 5 C E 2 2 1 - 0 5 E 3 - 4 8 4 9 - A 1 7 B - 6 C B 4 2 6 E C D B 6 C } "   t y p e = " s l i d e n u m " / > < a : e n d P a r a R P r   d i r t y = " 0 "   l a n g = " e n - U S " / > < / a : p > < / p : t x B o d y > < / p : s p > < p : p i c > < p : n v P i c P r > < p : c N v P r   i d = " 3 "   n a m e = " " > < a : e x t L s t > < a : e x t   u r i = " { 5 3 D 1 E 9 D E - 3 B 6 A - 4 E D F - B F F 3 - 0 1 C 2 D 3 A 2 F B 2 2 } " > < a 1 6 : c r e a t i o n I d   x m l n s : a 1 6 = " h t t p : / / s c h e m a s . m i c r o s o f t . c o m / o f f i c e / d r a w i n g / 2 0 1 0 / m a i n "   i d = " { 9 7 6 0 3 7 5 2 - C B 5 B - 4 9 D 5 - A 2 6 D - 6 6 1 0 8 8 6 6 B 0 7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> < a : o f f   x = " 0 "   y = " 9 2 0 7 5 " / > < a : e x t   c x = " 1 2 1 9 2 0 0 0 "   c y = " 6 6 7 3 8 5 0 " / > < / a : x f r m > < a : p r s t G e o m   p r s t = " r e c t " > < a : a v L s t / > < / a : p r s t G e o m > < a : n o F i l l / > < / p : s p P r > < / p : p i c > < p : s p > < p : n v S p P r > < p : c N v P r   i d = " 4 "   n a m e = " " > < a : e x t L s t > < a : e x t   u r i = " { 0 E 2 1 7 4 E E - 7 D B D - 4 4 0 C - 8 6 6 F - 8 9 5 F E 0 3 A A A 6 7 } " > < a 1 6 : c r e a t i o n I d   x m l n s : a 1 6 = " h t t p : / / s c h e m a s . m i c r o s o f t . c o m / o f f i c e / d r a w i n g / 2 0 1 0 / m a i n "   i d = " { 2 1 6 A 1 A C 4 - 3 4 C 2 - 4 4 4 5 - A 6 A 0 - D 6 D 9 4 6 4 3 E 1 2 1 } " / > < / a : e x t > < / a : e x t L s t > < / p : c N v P r > < p : c N v S p P r   t x B o x = " 1 " / > < p : n v P r > < p : c u s t D a t a L s t > < p : t a g s   r : i d = " r I d 3 " / > < / p : c u s t D a t a L s t > < / p : n v P r > < / p : n v S p P r > < p : s p P r > < a : x f r m   f l i p H = " f a l s e "   f l i p V = " f a l s e "   r o t = " 0 " > < a : o f f   x = " 9 3 1 5 4 5 0 "   y = " 4 9 5 4 3 9 0 " / > < a : e x t   c x = " 1 3 3 3 5 0 0 "   c y = " 1 3 0 4 6 3 9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> < a : s o l i d F i l l > < a : s c h e m e C l r   v a l = " b g 1 " / > < / a : s o l i d F i l l > < / a : r P r > < a : t > O U T P U T   S N A P S H O T - 3 < / a : t > < / a : r > < a : e n d P a r a R P r   d i r t y = " 0 "   l a n g = " e n - U S " > < a : s o l i d F i l l > < a : s c h e m e C l r   v a l = " b g 1 " / > < / a : s o l i d F i l l > < / a : e n d P a r a R P r > < / a : p > < / p : t x B o d y > < / p : s p > < / p : s p T r e e > < p : e x t L s t > < p : e x t   u r i = " { F 3 7 1 C F 1 D - E 1 A E - 4 8 2 E - 8 4 8 2 - 0 6 5 7 2 7 B 6 5 A D D } " > < p 1 4 : c r e a t i o n I d   x m l n s : p 1 4 = " h t t p : / / s c h e m a s . m i c r o s o f t . c o m / o f f i c e / p o w e r p o i n t / 2 0 1 0 / m a i n "   v a l = " 1 6 5 6 8 7 5 7 0 9 7 4 2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4 " > < a : e x t L s t > < a : e x t   u r i = " { B 5 5 4 B B D 4 - B 4 9 E - 4 D C D - B 2 B C - 3 0 2 A A F C D 9 A 0 B } " > < a 1 6 : c r e a t i o n I d   x m l n s : a 1 6 = " h t t p : / / s c h e m a s . m i c r o s o f t . c o m / o f f i c e / d r a w i n g / 2 0 1 0 / m a i n "   i d = " { 1 8 2 1 3 D 7 E - 4 E 4 A - 4 E F 4 - A 0 A 1 - 0 0 5 3 F 4 1 A B 4 7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1 E 1 4 A 9 E E - 5 B B 9 - 4 5 E 8 - A 4 E D - B F 1 9 8 4 0 7 C 4 D 1 } "   t y p e = " s l i d e n u m " / > < a : e n d P a r a R P r   d i r t y = " 0 "   l a n g = " e n - U S " / > < / a : p > < / p : t x B o d y > < / p : s p > < p : s p > < p : n v S p P r > < p : c N v P r   i d = " 3 "   n a m e = " " > < a : e x t L s t > < a : e x t   u r i = " { 1 C 8 D 0 F 0 C - 0 7 5 2 - 4 1 C 9 - 8 6 1 6 - 5 4 E C 8 0 2 C D 7 A 1 } " > < a 1 6 : c r e a t i o n I d   x m l n s : a 1 6 = " h t t p : / / s c h e m a s . m i c r o s o f t . c o m / o f f i c e / d r a w i n g / 2 0 1 0 / m a i n "   i d = " { 8 F 0 F D 6 B 9 - B A E 6 - 4 A F E - B F 6 5 - 8 8 5 8 6 7 9 7 8 F 9 3 } " / > < / a : e x t > < / a : e x t L s t > < / p : c N v P r > < p : c N v S p P r   t x B o x = " 1 " / > < p : n v P r / > < / p : n v S p P r > < p : s p P r > < a : x f r m   f l i p H = " f a l s e "   f l i p V = " f a l s e "   r o t = " 0 " > < a : o f f   x = " 1 1 4 5 6 0 0 "   y = " 1 0 0 6 2 0 1 " / > < a : e x t   c x = " 9 3 7 4 1 6 2 "   c y = " 4 8 4 8 8 9 1 " / > < / a : x f r m > < a : p r s t G e o m   p r s t = " r e c t " > < a : a v L s t / > < / a : p r s t G e o m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i n d e n t = " - 3 4 2 9 0 0 "   m a r L = " 3 4 2 9 0 0 " > < a : b u F o n t   t y p e f a c e = " W i n g d i n g s " / > < a : b u C h a r   c h a r = "�� " / > < a : d e f R P r   d i r t y = " 0 "   l a n g = " e n - U S "   s z = " 1 2 0 0 " / > < / a : p P r > < a : r > < a : r P r   d i r t y = " 0 "   l a n g = " e n - U S "   s z = " 2 4 0 0 " / > < a : t > T h e   C o l l e g e   m a n a g e m e n t   s y s t e m   i s   a n   a u t o m a t e d   v e r s i o n   o f   m a n u a l   S t u d e n t   M a n a g e m e n t   S y s t e m . < / a : t > < / a : r > < / a : p > < a : p > < a : p P r   i n d e n t = " 0 "   m a r L = " 0 " > < a : b u F o n t   t y p e f a c e = " W i n g d i n g s " / > < a : b u N o n e / > < a : d e f R P r   d i r t y = " 0 "   l a n g = " e n - U S "   s z = " 1 2 0 0 " / > < / a : p P r > < a : r > < a : r P r   d i r t y = " 0 "   l a n g = " e n - U S "   s z = " 2 4 0 0 " / > < a : t / > < / a : r > < / a : p > < a : p > < a : p P r   i n d e n t = " - 3 4 2 9 0 0 "   m a r L = " 3 4 2 9 0 0 " > < a : b u F o n t   t y p e f a c e = " W i n g d i n g s " / > < a : b u C h a r   c h a r = "�� " / > < a : d e f R P r   d i r t y = " 0 "   l a n g = " e n - U S "   s z = " 1 2 0 0 " / > < / a : p P r > < a : r > < a : r P r   d i r t y = " 0 "   l a n g = " e n - U S "   s z = " 2 4 0 0 " / > < a : t >   I t   c a n   h a n d l e   a l l   d e t a i l s   a b o u t   a   s t u d e n t . < / a : t > < / a : r > < / a : p > < a : p > < a : p P r   i n d e n t = " 0 "   m a r L = " 0 " > < a : b u F o n t   t y p e f a c e = " W i n g d i n g s " / > < a : b u N o n e / > < a : d e f R P r   d i r t y = " 0 "   l a n g = " e n - U S "   s z = " 1 2 0 0 " / > < / a : p P r > < a : r > < a : r P r   d i r t y = " 0 "   l a n g = " e n - U S "   s z = " 2 4 0 0 " / > < a : t / > < / a : r > < / a : p > < a : p > < a : p P r   i n d e n t = " - 3 4 2 9 0 0 "   m a r L = " 3 4 2 9 0 0 " > < a : b u F o n t   t y p e f a c e = " W i n g d i n g s " / > < a : b u C h a r   c h a r = "�� " / > < a : d e f R P r   d i r t y = " 0 "   l a n g = " e n - U S "   s z = " 1 2 0 0 " / > < / a : p P r > < a : r > < a : r P r   d i r t y = " 0 "   l a n g = " e n - U S "   s z = " 2 4 0 0 " / > < a : t > I n   c a s e   o f   m a n u a l   s y s t e m   t h e y   n e e d   a   l o t   o f   t i m e ,   m a n p o w e r   e t c . H e r e   a l m o s t   a l l   w o r k   i s   c o m p u t e r i z e d .   S o   t h e   a c c u r a c y   i s   m a i n t a i n e d .       M a i n t a i n i n g   b a c k u p   i s   v e r y   e a s y .   I t   c a n   d o   w i t h   i n   a   f e w   m i n u t e s . < / a : t > < / a : r > < / a : p > < a : p > < a : p P r   i n d e n t = " 0 "   m a r L = " 0 " > < a : b u F o n t   t y p e f a c e = " W i n g d i n g s " / > < a : b u N o n e / > < a : d e f R P r   d i r t y = " 0 "   l a n g = " e n - U S "   s z = " 1 2 0 0 " / > < / a : p P r > < a : r > < a : r P r   d i r t y = " 0 "   l a n g = " e n - U S "   s z = " 2 4 0 0 " / > < a : t >   < / a : t > < / a : r > < / a : p > < a : p > < a : p P r   i n d e n t = " - 3 4 2 9 0 0 "   m a r L = " 3 4 2 9 0 0 " > < a : b u F o n t   t y p e f a c e = " W i n g d i n g s " / > < a : b u C h a r   c h a r = "�� " / > < a : d e f R P r   d i r t y = " 0 "   l a n g = " e n - U S "   s z = " 1 2 0 0 " / > < / a : p P r > < a : r > < a : r P r   d i r t y = " 0 "   l a n g = " e n - U S "   s z = " 2 4 0 0 " / > < a : t > O u r   s y s t e m   h a s   t w o   t y p e   o f   a c c e s s i n g   m o d e s ,   a d m i n i s t r a t o r   a n d   u s e r .   S t u d e n t   m a n a g e m e n t   s y s t e m   i s   m a n a g e d   b y   a n   a d m i n i s t r a t o r .   I t   i s   t h e   j o b   o f   t h e   a d m i n i s t r a t o r   t o   i n s e r t   u p d a t e   a n d   m o n i t o r   t h e   w h o l e   p r o c e s s . < / a : t > < / a : r > < a : e n d P a r a R P r   d i r t y = " 0 "   l a n g = " e n - U S "   s z = " 2 4 0 0 " / > < / a : p > < / p : t x B o d y > < / p : s p > < p : s p > < p : n v S p P r > < p : c N v P r   i d = " 4 "   n a m e = " " > < a : e x t L s t > < a : e x t   u r i = " { B 3 C C E 1 B 8 - 3 B 4 D - 4 0 E 4 - A 7 4 0 - 8 2 5 7 8 7 A 0 D 6 B A } " > < a 1 6 : c r e a t i o n I d   x m l n s : a 1 6 = " h t t p : / / s c h e m a s . m i c r o s o f t . c o m / o f f i c e / d r a w i n g / 2 0 1 0 / m a i n "   i d = " { 5 3 6 0 7 7 F B - F B E 9 - 4 B B 2 - 9 C 8 8 - B B 4 4 F B E D F 6 4 6 } " / > < / a : e x t > < / a : e x t L s t > < / p : c N v P r > < p : c N v S p P r   t x B o x = " 1 " / > < p : n v P r > < p : c u s t D a t a L s t > < p : t a g s   r : i d = " r I d 2 " / > < / p : c u s t D a t a L s t > < / p : n v P r > < / p : n v S p P r > < p : s p P r > < a : x f r m   f l i p H = " f a l s e "   f l i p V = " f a l s e "   r o t = " 0 " > < a : o f f   x = " 1 2 3 1 6 9 6 "   y = " 3 8 9 1 9 " / > < a : e x t   c x = " 3 0 3 8 6 8 4 "   c y = " 9 6 7 2 7 9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  r t l = " f a l s e " > < a : l n S p c > < a : s p c P c t   v a l = " 9 0 0 0 0 " / > < / a : l n S p c > < a : s p c B e f > < a : s p c P c t   v a l = " 0 " / > < / a : s p c B e f > < a : s p c A f t > < a : s p c P t s   v a l = " 0 " / > < / a : s p c A f t > < a : b u N o n e / > < a : d e f R P r   d i r t y = " 0 "   l a n g = " e n - U S "   s z = " 1 4 0 0 " / > < / a : p P r > < a : r > < a : r P r   b = " 1 "   d i r t y = " 0 "   l a n g = " e n - U S "   s z = " 3 2 0 0 " > < a : s o l i d F i l l > < a : s c h e m e C l r   v a l = " t x 1 " / > < / a : s o l i d F i l l > < a : l a t i n   t y p e f a c e = " C a l i b r i " / > < / a : r P r > < a : t > I N T R O D U C T I O N : < / a : t > < / a : r > < a : e n d P a r a R P r   b = " 1 "   d i r t y = " 0 "   l a n g = " e n - U S "   s z = " 3 2 0 0 " > < a : s o l i d F i l l > < a : s c h e m e C l r   v a l = " t x 1 " / > < / a : s o l i d F i l l > < a : l a t i n   t y p e f a c e = " C a l i b r i " / > < / a : e n d P a r a R P r > < / a : p > < / p : t x B o d y > < / p : s p > < / p : s p T r e e > < p : e x t L s t > < p : e x t   u r i = " { 5 8 D 3 6 F E B - 9 D B 0 - 4 2 9 A - B 1 A C - E 3 B A 5 9 8 6 9 F 3 3 } " > < p 1 4 : c r e a t i o n I d   x m l n s : p 1 4 = " h t t p : / / s c h e m a s . m i c r o s o f t . c o m / o f f i c e / p o w e r p o i n t / 2 0 1 0 / m a i n "   v a l = " 1 6 5 6 8 7 5 7 0 9 6 6 0 " / > < / p : e x t > < / p : e x t L s t > < / p : c S l d > < p : c l r M a p O v r > < a : m a s t e r C l r M a p p i n g / > < / p : c l r M a p O v r > < / p : s l d >
</file>

<file path=ppt/slides/slide2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7 3 E D D A 0 9 - 4 9 6 2 - 4 9 6 3 - 9 F 1 2 - 5 4 1 8 2 C 5 A 2 E 5 C } " > < a 1 6 : c r e a t i o n I d   x m l n s : a 1 6 = " h t t p : / / s c h e m a s . m i c r o s o f t . c o m / o f f i c e / d r a w i n g / 2 0 1 0 / m a i n "   i d = " { 2 B 1 8 1 7 4 2 - B D 3 C - 4 3 3 9 - 8 F 8 B - B 1 6 E 5 3 3 A E 0 D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B 4 5 6 7 D B 5 - 3 7 B 3 - 4 2 7 1 - A 1 5 4 - 8 B D 1 0 3 2 8 7 8 5 5 } "   t y p e = " s l i d e n u m " / > < a : e n d P a r a R P r   d i r t y = " 0 "   l a n g = " e n - U S " / > < / a : p > < / p : t x B o d y > < / p : s p > < p : p i c > < p : n v P i c P r > < p : c N v P r   i d = " 3 "   n a m e = " " > < a : e x t L s t > < a : e x t   u r i = " { 4 E A 2 5 8 E 1 - 9 C 2 5 - 4 5 3 C - B E A E - 8 8 9 1 6 E 0 C 0 A 6 2 } " > < a 1 6 : c r e a t i o n I d   x m l n s : a 1 6 = " h t t p : / / s c h e m a s . m i c r o s o f t . c o m / o f f i c e / d r a w i n g / 2 0 1 0 / m a i n "   i d = " { 1 F D 8 8 5 5 2 - F B E 1 - 4 1 8 1 - 9 E 7 D - 7 7 2 5 0 2 6 4 F 9 7 4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> < a : o f f   x = " 0 "   y = " 9 2 0 7 5 " / > < a : e x t   c x = " 1 2 1 9 2 0 0 0 "   c y = " 6 6 7 3 8 5 0 " / > < / a : x f r m > < a : p r s t G e o m   p r s t = " r e c t " > < a : a v L s t / > < / a : p r s t G e o m > < a : n o F i l l / > < / p : s p P r > < / p : p i c > < p : s p > < p : n v S p P r > < p : c N v P r   i d = " 4 "   n a m e = " " > < a : e x t L s t > < a : e x t   u r i = " { 0 9 E C C 3 9 A - E E 6 0 - 4 5 6 1 - 9 4 6 C - C F 3 6 D 6 F E 3 5 9 B } " > < a 1 6 : c r e a t i o n I d   x m l n s : a 1 6 = " h t t p : / / s c h e m a s . m i c r o s o f t . c o m / o f f i c e / d r a w i n g / 2 0 1 0 / m a i n "   i d = " { 9 3 A C 8 8 0 5 - 6 8 C E - 4 E 6 E - 8 1 F 6 - C B F A 4 E 2 A 7 C 3 1 } " / > < / a : e x t > < / a : e x t L s t > < / p : c N v P r > < p : c N v S p P r   t x B o x = " 1 " / > < p : n v P r > < p : c u s t D a t a L s t > < p : t a g s   r : i d = " r I d 3 " / > < / p : c u s t D a t a L s t > < / p : n v P r > < / p : n v S p P r > < p : s p P r > < a : x f r m   f l i p H = " f a l s e "   f l i p V = " f a l s e "   r o t = " 0 " > < a : o f f   x = " 9 3 1 5 4 5 0 "   y = " 5 2 0 0 0 9 7 " / > < a : e x t   c x = " 1 3 3 3 5 0 0 "   c y = " 1 3 0 4 6 3 9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> < a : s o l i d F i l l > < a : s c h e m e C l r   v a l = " b g 1 " / > < / a : s o l i d F i l l > < / a : r P r > < a : t > O U T P U T   S N A P S H O T - 4 < / a : t > < / a : r > < a : e n d P a r a R P r   d i r t y = " 0 "   l a n g = " e n - U S " > < a : s o l i d F i l l > < a : s c h e m e C l r   v a l = " b g 1 " / > < / a : s o l i d F i l l > < / a : e n d P a r a R P r > < / a : p > < / p : t x B o d y > < / p : s p > < / p : s p T r e e > < p : e x t L s t > < p : e x t   u r i = " { C 0 A A F F 6 A - 9 E A 5 - 4 6 E E - 9 E 1 6 - 6 8 5 0 4 A B B C 4 4 9 } " > < p 1 4 : c r e a t i o n I d   x m l n s : p 1 4 = " h t t p : / / s c h e m a s . m i c r o s o f t . c o m / o f f i c e / p o w e r p o i n t / 2 0 1 0 / m a i n "   v a l = " 1 6 5 6 8 7 5 7 0 9 7 4 6 " / > < / p : e x t > < / p : e x t L s t > < / p : c S l d > < p : c l r M a p O v r > < a : m a s t e r C l r M a p p i n g / > < / p : c l r M a p O v r > < / p : s l d >
</file>

<file path=ppt/slides/slide2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0 D 5 E C A A D - 2 A 6 C - 4 4 5 0 - A 3 6 A - 9 7 1 6 B 7 8 A A 8 D E } " > < a 1 6 : c r e a t i o n I d   x m l n s : a 1 6 = " h t t p : / / s c h e m a s . m i c r o s o f t . c o m / o f f i c e / d r a w i n g / 2 0 1 0 / m a i n "   i d = " { F 5 2 4 E 6 F 6 - 5 B 5 1 - 4 1 A 0 - 9 8 D 4 - 0 E 1 6 D 5 8 F F 8 0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A 4 2 D 3 1 9 9 - D 0 D C - 4 4 7 7 - 8 2 E 1 - 3 5 1 4 7 1 0 1 2 1 B 3 } "   t y p e = " s l i d e n u m " / > < a : e n d P a r a R P r   d i r t y = " 0 "   l a n g = " e n - U S " / > < / a : p > < / p : t x B o d y > < / p : s p > < p : p i c > < p : n v P i c P r > < p : c N v P r   i d = " 3 "   n a m e = " " > < a : e x t L s t > < a : e x t   u r i = " { 5 A 0 1 C B 4 7 - 7 D 3 F - 4 E 7 7 - 8 3 A 1 - 9 9 A 1 1 5 3 6 E 6 D 7 } " > < a 1 6 : c r e a t i o n I d   x m l n s : a 1 6 = " h t t p : / / s c h e m a s . m i c r o s o f t . c o m / o f f i c e / d r a w i n g / 2 0 1 0 / m a i n "   i d = " { D 6 D 2 3 6 F 3 - E 3 B 5 - 4 E 3 B - 9 3 1 3 - 9 F 9 9 7 7 A A 4 4 4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> < a : o f f   x = " 0 "   y = " 0 " / > < a : e x t   c x = " 1 2 1 9 2 0 0 0 "   c y = " 6 8 5 8 0 0 0 " / > < / a : x f r m > < a : p r s t G e o m   p r s t = " r e c t " > < a : a v L s t / > < / a : p r s t G e o m > < a : n o F i l l / > < / p : s p P r > < / p : p i c > < p : s p > < p : n v S p P r > < p : c N v P r   i d = " 4 "   n a m e = " " > < a : e x t L s t > < a : e x t   u r i = " { E C 0 1 3 6 C 9 - E 0 1 4 - 4 C 7 E - B 6 0 0 - A 2 A D 8 F 6 B 9 6 5 1 } " > < a 1 6 : c r e a t i o n I d   x m l n s : a 1 6 = " h t t p : / / s c h e m a s . m i c r o s o f t . c o m / o f f i c e / d r a w i n g / 2 0 1 0 / m a i n "   i d = " { 7 2 E 6 1 E 6 A - 8 2 6 9 - 4 9 6 5 - 9 9 3 C - A E 8 E 0 C 2 8 A E C 5 } " / > < / a : e x t > < / a : e x t L s t > < / p : c N v P r > < p : c N v S p P r   t x B o x = " 1 " / > < p : n v P r > < p : c u s t D a t a L s t > < p : t a g s   r : i d = " r I d 3 " / > < / p : c u s t D a t a L s t > < / p : n v P r > < / p : n v S p P r > < p : s p P r > < a : x f r m   f l i p H = " f a l s e "   f l i p V = " f a l s e "   r o t = " 0 " > < a : o f f   x = " 8 5 3 0 2 1 8 "   y = " 3 9 6 6 4 6 2 " / > < a : e x t   c x = " 1 5 4 4 8 1 2 "   c y = " 1 3 0 4 6 3 9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> < a : s o l i d F i l l > < a : s c h e m e C l r   v a l = " b g 1 " / > < / a : s o l i d F i l l > < / a : r P r > < a : t > O U T P U T   S N A P S H O T - 5 < / a : t > < / a : r > < a : e n d P a r a R P r   d i r t y = " 0 "   l a n g = " e n - U S " > < a : s o l i d F i l l > < a : s c h e m e C l r   v a l = " b g 1 " / > < / a : s o l i d F i l l > < / a : e n d P a r a R P r > < / a : p > < / p : t x B o d y > < / p : s p > < / p : s p T r e e > < p : e x t L s t > < p : e x t   u r i = " { A 3 A 7 E C 0 A - 3 0 C A - 4 B 4 9 - 8 5 8 8 - 3 D 3 A 4 6 2 5 E E E 7 } " > < p 1 4 : c r e a t i o n I d   x m l n s : p 1 4 = " h t t p : / / s c h e m a s . m i c r o s o f t . c o m / o f f i c e / p o w e r p o i n t / 2 0 1 0 / m a i n "   v a l = " 1 6 5 6 8 7 5 7 0 9 7 5 1 " / > < / p : e x t > < / p : e x t L s t > < / p : c S l d > < p : c l r M a p O v r > < a : m a s t e r C l r M a p p i n g / > < / p : c l r M a p O v r > < / p : s l d >
</file>

<file path=ppt/slides/slide2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F B 4 3 9 3 A 5 - 5 4 1 D - 4 A 8 D - B 3 F C - 2 B 1 F 7 1 2 9 F 7 1 B } " > < a 1 6 : c r e a t i o n I d   x m l n s : a 1 6 = " h t t p : / / s c h e m a s . m i c r o s o f t . c o m / o f f i c e / d r a w i n g / 2 0 1 0 / m a i n "   i d = " { B 8 D C C 0 0 D - A 1 D 9 - 4 C 5 E - B 2 F D - 9 F E E 5 3 1 9 C B 3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9 2 7 7 B 9 5 B - 6 1 1 6 - 4 F 3 E - B 4 5 A - 1 8 7 5 A A 1 E F 5 7 B } "   t y p e = " s l i d e n u m " / > < a : e n d P a r a R P r   d i r t y = " 0 "   l a n g = " e n - U S " / > < / a : p > < / p : t x B o d y > < / p : s p > < p : p i c > < p : n v P i c P r > < p : c N v P r   i d = " 3 "   n a m e = " " > < a : e x t L s t > < a : e x t   u r i = " { 4 A A 2 8 0 0 C - 7 6 2 9 - 4 2 2 5 - A 7 4 B - E 9 4 E 2 A A F D 1 7 F } " > < a 1 6 : c r e a t i o n I d   x m l n s : a 1 6 = " h t t p : / / s c h e m a s . m i c r o s o f t . c o m / o f f i c e / d r a w i n g / 2 0 1 0 / m a i n "   i d = " { A D 1 9 0 0 D D - 0 7 6 9 - 4 6 1 E - B 5 1 5 - 8 2 2 D 3 5 F 3 0 F 6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> < a : o f f   x = " 0 "   y = " 0 " / > < a : e x t   c x = " 1 2 1 9 2 0 0 0 "   c y = " 6 8 5 8 0 0 0 " / > < / a : x f r m > < a : p r s t G e o m   p r s t = " r e c t " > < a : a v L s t / > < / a : p r s t G e o m > < a : n o F i l l / > < / p : s p P r > < / p : p i c > < p : s p > < p : n v S p P r > < p : c N v P r   i d = " 4 "   n a m e = " " > < a : e x t L s t > < a : e x t   u r i = " { 4 5 1 7 9 6 A 4 - 0 E 2 2 - 4 1 E 5 - A 8 B F - 4 0 F C 4 5 E A 5 1 5 C } " > < a 1 6 : c r e a t i o n I d   x m l n s : a 1 6 = " h t t p : / / s c h e m a s . m i c r o s o f t . c o m / o f f i c e / d r a w i n g / 2 0 1 0 / m a i n "   i d = " { 7 3 A 6 7 1 3 2 - 5 0 1 7 - 4 A 0 6 - 8 9 E 0 - C 7 C 5 8 6 B F 3 6 F 6 } " / > < / a : e x t > < / a : e x t L s t > < / p : c N v P r > < p : c N v S p P r   t x B o x = " 1 " / > < p : n v P r > < p : c u s t D a t a L s t > < p : t a g s   r : i d = " r I d 3 " / > < / p : c u s t D a t a L s t > < / p : n v P r > < / p : n v S p P r > < p : s p P r > < a : x f r m   f l i p H = " f a l s e "   f l i p V = " f a l s e "   r o t = " 0 " > < a : o f f   x = " 8 2 1 6 9 3 1 "   y = " 4 1 3 5 3 4 5 " / > < a : e x t   c x = " 1 3 3 3 5 0 0 "   c y = " 1 3 0 4 6 3 9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> < a : s o l i d F i l l > < a : s c h e m e C l r   v a l = " b g 1 " / > < / a : s o l i d F i l l > < / a : r P r > < a : t > O U T P U T   S N A P S H O T - 6 < / a : t > < / a : r > < a : e n d P a r a R P r   d i r t y = " 0 "   l a n g = " e n - U S " > < a : s o l i d F i l l > < a : s c h e m e C l r   v a l = " b g 1 " / > < / a : s o l i d F i l l > < / a : e n d P a r a R P r > < / a : p > < / p : t x B o d y > < / p : s p > < / p : s p T r e e > < p : e x t L s t > < p : e x t   u r i = " { 6 9 7 6 4 1 8 A - 3 A C 2 - 4 D F C - B D 6 5 - 2 B 5 1 D B F C C 7 F 5 } " > < p 1 4 : c r e a t i o n I d   x m l n s : p 1 4 = " h t t p : / / s c h e m a s . m i c r o s o f t . c o m / o f f i c e / p o w e r p o i n t / 2 0 1 0 / m a i n "   v a l = " 1 6 5 6 8 7 5 7 0 9 7 5 5 " / > < / p : e x t > < / p : e x t L s t > < / p : c S l d > < p : c l r M a p O v r > < a : m a s t e r C l r M a p p i n g / > < / p : c l r M a p O v r > < / p : s l d >
</file>

<file path=ppt/slides/slide2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C 0 7 8 9 2 D 0 - 2 5 3 6 - 4 9 4 5 - A 4 C F - 7 8 5 D 0 F 1 7 C 9 C C } " > < a 1 6 : c r e a t i o n I d   x m l n s : a 1 6 = " h t t p : / / s c h e m a s . m i c r o s o f t . c o m / o f f i c e / d r a w i n g / 2 0 1 0 / m a i n "   i d = " { 0 7 0 3 8 F 1 9 - 2 E E A - 4 2 C 8 - A 3 0 5 - 9 3 1 A A 3 0 E A 6 8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C 1 0 5 E 7 C 9 - A 2 0 5 - 4 6 F 0 - 9 6 4 C - 0 8 E 4 2 D 0 6 4 0 6 D } "   t y p e = " s l i d e n u m " / > < a : e n d P a r a R P r   d i r t y = " 0 "   l a n g = " e n - U S " / > < / a : p > < / p : t x B o d y > < / p : s p > < p : s p > < p : n v S p P r > < p : c N v P r   i d = " 3 "   n a m e = " " > < a : e x t L s t > < a : e x t   u r i = " { E E B C F D 3 8 - 8 8 B 5 - 4 6 F 5 - A 2 0 D - 7 B F C 5 7 E 4 B B 8 D } " > < a 1 6 : c r e a t i o n I d   x m l n s : a 1 6 = " h t t p : / / s c h e m a s . m i c r o s o f t . c o m / o f f i c e / d r a w i n g / 2 0 1 0 / m a i n "   i d = " { 8 D 5 C 4 E 2 3 - 8 E F 6 - 4 2 3 0 - A 6 7 F - E 8 9 5 3 D C 7 0 B F C } " / > < / a : e x t > < / a : e x t L s t > < / p : c N v P r > < p : c N v S p P r   t x B o x = " 1 " / > < p : n v P r / > < / p : n v S p P r > < p : s p P r > < a : x f r m   f l i p H = " f a l s e "   f l i p V = " f a l s e "   r o t = " 0 " > < a : o f f   x = " 9 1 9 5 9 1 "   y = " 5 1 3 3 8 7 " / > < a : e x t   c x = " 3 0 4 7 3 3 3 "   c y = " 5 8 2 8 0 6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a l g n = " l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> < a : s o l i d F i l l > < a : s c h e m e C l r   v a l = " t x 1 " / > < / a : s o l i d F i l l > < a : l a t i n   t y p e f a c e = " C a l i b r i " / > < / a : d e f R P r > < / a : p P r > < a : r > < a : r P r   b = " 0 "   c a p = " n o n e "   d i r t y = " 0 "   l a n g = " e n - U S "   s p c = " 0 "   s z = " 3 2 0 0 " > < a : l n   w = " 0 " / > < a : s o l i d F i l l > < a : s c h e m e C l r   v a l = " t x 1 " / > < / a : s o l i d F i l l > < a : e f f e c t L s t > < a : o u t e r S h d w   b l u r R a d = " 3 8 1 0 0 "   d i r = " 5 4 0 0 0 0 0 "   d i s t = " 2 5 4 0 0 " > < a : s r g b C l r   v a l = " 6 e 7 4 7 a " > < a : a l p h a   v a l = " 4 3 0 0 0 " / > < / a : s r g b C l r > < / a : o u t e r S h d w > < / a : e f f e c t L s t > < a : l a t i n   t y p e f a c e = " C a l i b r i " / > < / a : r P r > < a : t >   < / a : t > < / a : r > < a : e n d P a r a R P r   b = " 0 "   c a p = " n o n e "   d i r t y = " 0 "   l a n g = " e n - U S "   s p c = " 0 "   s z = " 3 2 0 0 " > < a : l n   w = " 0 " / > < a : s o l i d F i l l > < a : s c h e m e C l r   v a l = " t x 1 " / > < / a : s o l i d F i l l > < a : e f f e c t L s t > < a : o u t e r S h d w   b l u r R a d = " 3 8 1 0 0 "   d i r = " 5 4 0 0 0 0 0 "   d i s t = " 2 5 4 0 0 " > < a : s r g b C l r   v a l = " 6 e 7 4 7 a " > < a : a l p h a   v a l = " 4 3 0 0 0 " / > < / a : s r g b C l r > < / a : o u t e r S h d w > < / a : e f f e c t L s t > < a : l a t i n   t y p e f a c e = " C a l i b r i " / > < / a : e n d P a r a R P r > < / a : p > < / p : t x B o d y > < / p : s p > < p : s p > < p : n v S p P r > < p : c N v P r   i d = " 4 "   n a m e = " " > < a : e x t L s t > < a : e x t   u r i = " { A E 7 A 7 B A F - 5 1 7 F - 4 E 7 5 - A A D 2 - 7 3 5 E 3 8 2 9 6 5 1 0 } " > < a 1 6 : c r e a t i o n I d   x m l n s : a 1 6 = " h t t p : / / s c h e m a s . m i c r o s o f t . c o m / o f f i c e / d r a w i n g / 2 0 1 0 / m a i n "   i d = " { B F C 4 3 D D 4 - 6 F 0 2 - 4 2 0 C - B A 9 E - F 8 2 2 E 2 2 B 3 F 1 8 } " / > < / a : e x t > < / a : e x t L s t > < / p : c N v P r > < p : c N v S p P r   t x B o x = " 1 " / > < p : n v P r / > < / p : n v S p P r > < p : s p P r > < a : x f r m   f l i p H = " f a l s e "   f l i p V = " f a l s e "   r o t = " 0 " > < a : o f f   x = " 1 7 8 9 2 5 2 "   y = " 1 5 8 2 2 5 4 " / > < a : e x t   c x = " 8 5 0 8 1 3 0 "   c y = " 2 2 8 9 2 3 8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a l g n = " l "   i n d e n t = " - 3 4 2 9 0 0 "   m a r L = " 3 4 2 9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F o n t   t y p e f a c e = " W i n g d i n g s " / > < a : b u C h a r   c h a r = "�� " / > < a : d e f R P r   d i r t y = " 0 "   l a n g = " e n - U S "   s z = " 1 4 0 0 " > < a : s o l i d F i l l > < a : s c h e m e C l r   v a l = " t x 1 " / > < / a : s o l i d F i l l > < a : l a t i n   t y p e f a c e = " C a l i b r i " / > < / a : d e f R P r > < / a : p P r > < a : r > < a : r P r   b = " 0 "   d i r t y = " 0 "   i = " 0 "   l a n g = " e n - U S "   s z = " 2 4 0 0 " > < a : s o l i d F i l l > < a : s c h e m e C l r   v a l = " t x 1 " > < a : l u m M o d   v a l = " 8 5 0 0 0 " / > < a : l u m O f f   v a l = " 1 5 0 0 0 " / > < / a : s c h e m e C l r > < / a : s o l i d F i l l > < a : l a t i n   t y p e f a c e = " C a l i b r i " / > < / a : r P r > < a : t > W e   c a n   e n h a n c e   t h i s   s y s t e m   b y   i n c l u d i n g   m o r e   f e a t u r e s   l i k e   o n l i n e   e x a m i n a t i o n   m o d u l e   t o   c o n d u c t   o n l i n e   e x a m i n a t i o n . < / a : t > < / a : r > < / a : p > < a : p > < a : p P r   a l g n = " l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> < a : s o l i d F i l l > < a : s c h e m e C l r   v a l = " t x 1 " / > < / a : s o l i d F i l l > < a : l a t i n   t y p e f a c e = " C a l i b r i " / > < / a : d e f R P r > < / a : p P r > < a : r > < a : r P r   b = " 0 "   d i r t y = " 0 "   i = " 0 "   l a n g = " e n - U S "   s z = " 2 4 0 0 " > < a : s o l i d F i l l > < a : s c h e m e C l r   v a l = " t x 1 " > < a : l u m M o d   v a l = " 8 5 0 0 0 " / > < a : l u m O f f   v a l = " 1 5 0 0 0 " / > < / a : s c h e m e C l r > < / a : s o l i d F i l l > < a : l a t i n   t y p e f a c e = " C a l i b r i " / > < / a : r P r > < a : t / > < / a : r > < / a : p > < a : p > < a : p P r   a l g n = " l "   i n d e n t = " - 3 4 2 9 0 0 "   m a r L = " 3 4 2 9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F o n t   t y p e f a c e = " W i n g d i n g s " / > < a : b u C h a r   c h a r = "�� " / > < a : d e f R P r   d i r t y = " 0 "   l a n g = " e n - U S "   s z = " 1 4 0 0 " > < a : s o l i d F i l l > < a : s c h e m e C l r   v a l = " t x 1 " / > < / a : s o l i d F i l l > < a : l a t i n   t y p e f a c e = " C a l i b r i " / > < / a : d e f R P r > < / a : p P r > < a : r > < a : r P r   b = " 0 "   d i r t y = " 0 "   i = " 0 "   l a n g = " e n - U S "   s z = " 2 4 0 0 " > < a : s o l i d F i l l > < a : s c h e m e C l r   v a l = " t x 1 " > < a : l u m M o d   v a l = " 8 5 0 0 0 " / > < a : l u m O f f   v a l = " 1 5 0 0 0 " / > < / a : s c h e m e C l r > < / a : s o l i d F i l l > < a : l a t i n   t y p e f a c e = " C a l i b r i " / > < / a : r P r > < a : t > F u r t h e r , T h e   F a c u l t y   c a n   u p l o a d   t h e   s t u d y   < / a : t > < / a : r > < a : r > < a : r P r   b = " 0 "   d i r t y = " 0 "   i = " 0 "   l a n g = " e n - U S "   s z = " 2 4 0 0 " > < a : s o l i d F i l l > < a : s c h e m e C l r   v a l = " t x 1 " > < a : l u m M o d   v a l = " 8 5 0 0 0 " / > < a : l u m O f f   v a l = " 1 5 0 0 0 " / > < / a : s c h e m e C l r > < / a : s o l i d F i l l > < a : l a t i n   t y p e f a c e = " C a l i b r i " / > < / a : r P r > < a : t > m a t e r i a l s < / a : t > < / a : r > < a : r > < a : r P r   b = " 0 "   d i r t y = " 0 "   i = " 0 "   l a n g = " e n - U S "   s z = " 2 4 0 0 " > < a : s o l i d F i l l > < a : s c h e m e C l r   v a l = " t x 1 " > < a : l u m M o d   v a l = " 8 5 0 0 0 " / > < a : l u m O f f   v a l = " 1 5 0 0 0 " / > < / a : s c h e m e C l r > < / a : s o l i d F i l l > < a : l a t i n   t y p e f a c e = " C a l i b r i " / > < / a : r P r > < a : t >   < / a : t > < / a : r > < a : r > < a : r P r   b = " 0 "   d i r t y = " 0 "   i = " 0 "   l a n g = " e n - U S "   s z = " 2 4 0 0 " > < a : s o l i d F i l l > < a : s c h e m e C l r   v a l = " t x 1 " > < a : l u m M o d   v a l = " 8 5 0 0 0 " / > < a : l u m O f f   v a l = " 1 5 0 0 0 " / > < / a : s c h e m e C l r > < / a : s o l i d F i l l > < a : l a t i n   t y p e f a c e = " C a l i b r i " / > < / a : r P r > < a : t > o f < / a : t > < / a : r > < a : r > < a : r P r   b = " 0 "   d i r t y = " 0 "   i = " 0 "   l a n g = " e n - U S "   s z = " 2 4 0 0 " > < a : s o l i d F i l l > < a : s c h e m e C l r   v a l = " t x 1 " > < a : l u m M o d   v a l = " 8 5 0 0 0 " / > < a : l u m O f f   v a l = " 1 5 0 0 0 " / > < / a : s c h e m e C l r > < / a : s o l i d F i l l > < a : l a t i n   t y p e f a c e = " C a l i b r i " / > < / a : r P r > < a : t >   t h e i r   l e c t u r e s   o n   t h i s   s i t e   a n d   s t u d e n t s   w h o   h a d   m i s s e d   t h o s e   c l a s s e s   c a n   v i e w   t h o s e   s t u d y   m a t e r i a l s   f o r   b e t t e r   u n d e r s t a n d i n g . < / a : t > < / a : r > < a : e n d P a r a R P r   b = " 0 "   d i r t y = " 0 "   i = " 0 "   l a n g = " e n - U S "   s z = " 2 4 0 0 " > < a : s o l i d F i l l > < a : s c h e m e C l r   v a l = " t x 1 " > < a : l u m M o d   v a l = " 8 5 0 0 0 " / > < a : l u m O f f   v a l = " 1 5 0 0 0 " / > < / a : s c h e m e C l r > < / a : s o l i d F i l l > < a : l a t i n   t y p e f a c e = " C a l i b r i " / > < / a : e n d P a r a R P r > < / a : p > < / p : t x B o d y > < / p : s p > < p : s p > < p : n v S p P r > < p : c N v P r   i d = " 5 "   n a m e = " " > < a : e x t L s t > < a : e x t   u r i = " { 3 A 8 7 9 1 8 9 - 2 0 0 9 - 4 3 3 D - A 0 A A - 5 0 0 6 D 4 8 7 E B 0 D } " > < a 1 6 : c r e a t i o n I d   x m l n s : a 1 6 = " h t t p : / / s c h e m a s . m i c r o s o f t . c o m / o f f i c e / d r a w i n g / 2 0 1 0 / m a i n "   i d = " { D 5 4 B D F E A - 8 C 3 E - 4 5 5 0 - A 4 7 E - B 6 0 D 9 A 1 9 6 2 9 1 } " / > < / a : e x t > < / a : e x t L s t > < / p : c N v P r > < p : c N v S p P r   t x B o x = " 1 " / > < p : n v P r > < p : c u s t D a t a L s t > < p : t a g s   r : i d = " r I d 2 " / > < / p : c u s t D a t a L s t > < / p : n v P r > < / p : n v S p P r > < p : s p P r > < a : x f r m   f l i p H = " f a l s e "   f l i p V = " f a l s e "   r o t = " 0 " > < a : o f f   x = " 1 6 8 3 9 2 4 "   y = " 1 6 8 1 7 3 " / > < a : e x t   c x = " 3 7 4 4 9 8 2 "   c y = " 1 2 7 3 2 5 4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b = " 1 "   d i r t y = " 0 "   l a n g = " e n - U S "   s z = " 4 0 0 0 " > < a : l n   c a p = " f l a t "   w = " 1 2 7 0 0 " > < a : s o l i d F i l l > < a : s c h e m e C l r   v a l = " t x 2 " > < a : l u m M o d   v a l = " 7 5 0 0 0 " / > < / a : s c h e m e C l r > < / a : s o l i d F i l l > < a : p r s t D a s h   v a l = " s o l i d " / > < a : r o u n d / > < / a : l n > < a : s o l i d F i l l > < a : s c h e m e C l r   v a l = " t x 1 " / > < / a : s o l i d F i l l > < a : e f f e c t L s t > < a : o u t e r S h d w   d i r = " 2 6 4 0 0 0 0 "   d i s t = " 3 8 1 0 0 " > < a : s c h e m e C l r   v a l = " t x 2 " > < a : l u m M o d   v a l = " 7 5 0 0 0 " / > < / a : s c h e m e C l r > < / a : o u t e r S h d w > < / a : e f f e c t L s t > < a : l a t i n   t y p e f a c e = " C a l i b r i " / > < / a : r P r > < a : t > F u t u r e   S c o p e < / a : t > < / a : r > < a : e n d P a r a R P r   b = " 1 "   d i r t y = " 0 "   l a n g = " e n - U S "   s z = " 4 0 0 0 " > < a : l n   c a p = " f l a t "   w = " 1 2 7 0 0 " > < a : s o l i d F i l l > < a : s c h e m e C l r   v a l = " t x 2 " > < a : l u m M o d   v a l = " 7 5 0 0 0 " / > < / a : s c h e m e C l r > < / a : s o l i d F i l l > < a : p r s t D a s h   v a l = " s o l i d " / > < a : r o u n d / > < / a : l n > < a : s o l i d F i l l > < a : s c h e m e C l r   v a l = " t x 1 " / > < / a : s o l i d F i l l > < a : e f f e c t L s t > < a : o u t e r S h d w   d i r = " 2 6 4 0 0 0 0 "   d i s t = " 3 8 1 0 0 " > < a : s c h e m e C l r   v a l = " t x 2 " > < a : l u m M o d   v a l = " 7 5 0 0 0 " / > < / a : s c h e m e C l r > < / a : o u t e r S h d w > < / a : e f f e c t L s t > < a : l a t i n   t y p e f a c e = " C a l i b r i " / > < / a : e n d P a r a R P r > < / a : p > < / p : t x B o d y > < / p : s p > < / p : s p T r e e > < p : e x t L s t > < p : e x t   u r i = " { 5 7 B A A 5 A 6 - 3 0 F 8 - 4 7 B 3 - 9 0 E 7 - 2 F A 9 A C 0 C C 1 7 3 } " > < p 1 4 : c r e a t i o n I d   x m l n s : p 1 4 = " h t t p : / / s c h e m a s . m i c r o s o f t . c o m / o f f i c e / p o w e r p o i n t / 2 0 1 0 / m a i n "   v a l = " 1 6 5 6 8 7 5 7 0 9 7 6 0 " / > < / p : e x t > < / p : e x t L s t > < / p : c S l d > < p : c l r M a p O v r > < a : m a s t e r C l r M a p p i n g / > < / p : c l r M a p O v r > < / p : s l d >
</file>

<file path=ppt/slides/slide2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5 1 5 7 6 4 4 7 - A 2 0 F - 4 4 6 D - B E C 3 - 1 1 F 3 C 3 8 5 E D 6 4 } " > < a 1 6 : c r e a t i o n I d   x m l n s : a 1 6 = " h t t p : / / s c h e m a s . m i c r o s o f t . c o m / o f f i c e / d r a w i n g / 2 0 1 0 / m a i n "   i d = " { 2 8 C 7 0 8 2 6 - 2 3 D 2 - 4 F A A - 8 C B E - 3 7 C 5 F 2 6 0 D 1 3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A 6 4 6 2 8 4 F - 8 C E 4 - 4 3 1 B - 8 A 8 B - F B 7 5 2 1 6 3 D A 3 B } "   t y p e = " s l i d e n u m " / > < a : e n d P a r a R P r   d i r t y = " 0 "   l a n g = " e n - U S " / > < / a : p > < / p : t x B o d y > < / p : s p > < p : s p > < p : n v S p P r > < p : c N v P r   i d = " 3 "   n a m e = " " > < a : e x t L s t > < a : e x t   u r i = " { 3 5 6 D E E E E - 9 C C D - 4 0 6 9 - 9 A 7 4 - A C 1 6 5 9 3 D 1 B D 3 } " > < a 1 6 : c r e a t i o n I d   x m l n s : a 1 6 = " h t t p : / / s c h e m a s . m i c r o s o f t . c o m / o f f i c e / d r a w i n g / 2 0 1 0 / m a i n "   i d = " { 2 A 2 7 D 4 5 A - B 5 3 8 - 4 9 A B - A A 2 3 - E 2 E 4 3 4 5 5 5 2 2 1 } " / > < / a : e x t > < / a : e x t L s t > < / p : c N v P r > < p : c N v S p P r   t x B o x = " 1 " / > < p : n v P r > < p : c u s t D a t a L s t > < p : t a g s   r : i d = " r I d 2 " / > < / p : c u s t D a t a L s t > < / p : n v P r > < / p : n v S p P r > < p : s p P r > < a : x f r m   f l i p H = " f a l s e "   f l i p V = " f a l s e "   r o t = " 0 " > < a : o f f   x = " 1 1 8 4 8 9 1 "   y = " 3 5 6 9 2 0 " / > < a : e x t   c x = " 3 0 7 3 7 0 8 "   c y = " 8 4 5 6 2 9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  s z = " 2 4 0 0 " / > < a : t > C O N C L U S I O N < / a : t > < / a : r > < a : e n d P a r a R P r   d i r t y = " 0 "   l a n g = " e n - U S "   s z = " 2 4 0 0 " / > < / a : p > < / p : t x B o d y > < / p : s p > < p : s p > < p : n v S p P r > < p : c N v P r   i d = " 4 "   n a m e = " " > < a : e x t L s t > < a : e x t   u r i = " { 8 0 A C A B A E - 9 8 5 9 - 4 7 7 C - 8 7 1 F - A C 3 F D 9 5 1 9 B B D } " > < a 1 6 : c r e a t i o n I d   x m l n s : a 1 6 = " h t t p : / / s c h e m a s . m i c r o s o f t . c o m / o f f i c e / d r a w i n g / 2 0 1 0 / m a i n "   i d = " { 6 A B B D 3 7 0 - 9 D 0 E - 4 5 2 D - 9 B B F - 3 A 1 C B 0 F 4 9 5 3 D } " / > < / a : e x t > < / a : e x t L s t > < / p : c N v P r > < p : c N v S p P r   t x B o x = " 1 " / > < p : n v P r / > < / p : n v S p P r > < p : s p P r > < a : x f r m   f l i p H = " f a l s e "   f l i p V = " f a l s e "   r o t = " 0 " > < a : o f f   x = " 1 6 2 5 4 1 2 "   y = " 1 2 4 8 3 4 6 " / > < a : e x t   c x = " 9 3 3 9 0 5 3 "   c y = " 3 0 2 0 5 6 8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i n d e n t = " - 3 4 2 9 0 0 "   m a r L = " 3 4 2 9 0 0 " > < a : b u F o n t   t y p e f a c e = " W i n g d i n g s " / > < a : b u C h a r   c h a r = "�� " / > < a : d e f R P r   d i r t y = " 0 "   l a n g = " e n - U S "   s z = " 1 4 0 0 " / > < / a : p P r > < a : r > < a : r P r   d i r t y = " 0 "   l a n g = " e n - U S "   s z = " 2 4 0 0 " > < a : s o l i d F i l l > < a : s c h e m e C l r   v a l = " t x 1 " / > < / a : s o l i d F i l l > < a : l a t i n   t y p e f a c e = " C a l i b r i " / > < / a : r P r > < a : t > T h i s   p a p e r   p r e s e n t s   a   m e t h o d   f o r   i n c r e a s i n g   i n f o r m a t i o n   r e q u e s t e d   b y   s t u d e n t s   w i t h   t h e   u s e   o f   a u t o m a t e d   C o l l e g e   M a n a g e m e n t   S y s t e m . I n   t h i s   , i n s t e a d   o f   d i r e c t   C o n t a c t i n g   w i t h   f a c u l t y   t h e   s t u d e n t   c a n   d i r e c t l y   c h e c k s   t h e   C o u r s e s   a n d   F e e s   D e t a i l s   f r o m   t h e   S y s t e m   i f   t h e   s t u d e n t   i s   r e g i s t e r e d   i n   < / a : t > < / a : r > < a : r > < a : r P r   d i r t y = " 0 "   e r r = " 1 "   l a n g = " e n - U S "   s z = " 2 4 0 0 " > < a : s o l i d F i l l > < a : s c h e m e C l r   v a l = " t x 1 " / > < / a : s o l i d F i l l > < a : l a t i n   t y p e f a c e = " C a l i b r i " / > < / a : r P r > < a : t > C M S < / a : t > < / a : r > < a : r > < a : r P r   d i r t y = " 0 "   l a n g = " e n - U S "   s z = " 2 4 0 0 " > < a : s o l i d F i l l > < a : s c h e m e C l r   v a l = " t x 1 " / > < / a : s o l i d F i l l > < a : l a t i n   t y p e f a c e = " C a l i b r i " / > < / a : r P r > < a : t > . < / a : t > < / a : r > < / a : p > < a : p > < a : p P r   i n d e n t = " 0 "   m a r L = " 0 " > < a : b u F o n t   t y p e f a c e = " W i n g d i n g s " / > < a : b u N o n e / > < a : d e f R P r   d i r t y = " 0 "   l a n g = " e n - U S "   s z = " 1 4 0 0 " / > < / a : p P r > < a : r > < a : r P r   d i r t y = " 0 "   l a n g = " e n - U S "   s z = " 2 4 0 0 " > < a : s o l i d F i l l > < a : s c h e m e C l r   v a l = " t x 1 " / > < / a : s o l i d F i l l > < a : l a t i n   t y p e f a c e = " C a l i b r i " / > < / a : r P r > < a : t / > < / a : r > < / a : p > < a : p > < a : p P r   i n d e n t = " - 3 4 2 9 0 0 "   m a r L = " 3 4 2 9 0 0 " > < a : b u F o n t   t y p e f a c e = " W i n g d i n g s " / > < a : b u C h a r   c h a r = "�� " / > < a : d e f R P r   d i r t y = " 0 "   l a n g = " e n - U S "   s z = " 1 4 0 0 " / > < / a : p P r > < a : r > < a : r P r   d i r t y = " 0 "   e r r = " 1 "   l a n g = " e n - U S "   s z = " 2 4 0 0 " > < a : s o l i d F i l l > < a : s c h e m e C l r   v a l = " t x 1 " / > < / a : s o l i d F i l l > < a : l a t i n   t y p e f a c e = " C a l i b r i " / > < / a : r P r > < a : t > C M S < / a : t > < / a : r > < a : r > < a : r P r   d i r t y = " 0 "   l a n g = " e n - U S "   s z = " 2 4 0 0 " > < a : s o l i d F i l l > < a : s c h e m e C l r   v a l = " t x 1 " / > < / a : s o l i d F i l l > < a : l a t i n   t y p e f a c e = " C a l i b r i " / > < / a : r P r > < a : t >   h e l p s   e d u c a t i o n a l   i n s t i t u t e   t o   d o   r e g u l a r   a c t i v i t i e s   a c c u r a t e l y ,   < / a : t > < / a : r > < a : r > < a : r P r   d i r t y = " 0 "   e r r = " 1 "   l a n g = " e n - U S "   s z = " 2 4 0 0 " > < a : s o l i d F i l l > < a : s c h e m e C l r   v a l = " t x 1 " / > < / a : s o l i d F i l l > < a : l a t i n   t y p e f a c e = " C a l i b r i " / > < / a : r P r > < a : t > f a s t l y < / a : t > < / a : r > < a : r > < a : r P r   d i r t y = " 0 "   l a n g = " e n - U S "   s z = " 2 4 0 0 " > < a : s o l i d F i l l > < a : s c h e m e C l r   v a l = " t x 1 " / > < / a : s o l i d F i l l > < a : l a t i n   t y p e f a c e = " C a l i b r i " / > < / a : r P r > < a : t >   a n d   r e l i a b l y . < / a : t > < / a : r > < a : e n d P a r a R P r   d i r t y = " 0 "   l a n g = " e n - U S "   s z = " 2 4 0 0 " > < a : s o l i d F i l l > < a : s c h e m e C l r   v a l = " t x 1 " / > < / a : s o l i d F i l l > < a : l a t i n   t y p e f a c e = " C a l i b r i " / > < / a : e n d P a r a R P r > < / a : p > < / p : t x B o d y > < / p : s p > < p : s p > < p : n v S p P r > < p : c N v P r   i d = " 5 "   n a m e = " " > < a : e x t L s t > < a : e x t   u r i = " { 7 1 F C A A E 6 - 4 8 3 6 - 4 C F 3 - 8 D F 3 - 2 C 9 A 1 7 3 5 F A 2 0 } " > < a 1 6 : c r e a t i o n I d   x m l n s : a 1 6 = " h t t p : / / s c h e m a s . m i c r o s o f t . c o m / o f f i c e / d r a w i n g / 2 0 1 0 / m a i n "   i d = " { E 8 3 2 8 D A 7 - B B 5 B - 4 B 1 D - 9 3 D B - C B 6 5 1 D 7 E D 0 E 6 } " / > < / a : e x t > < / a : e x t L s t > < / p : c N v P r > < p : c N v S p P r   t x B o x = " 1 " / > < p : n v P r > < p : c u s t D a t a L s t > < p : t a g s   r : i d = " r I d 3 " / > < / p : c u s t D a t a L s t > < / p : n v P r > < / p : n v S p P r > < p : s p P r > < a : x f r m   f l i p H = " f a l s e "   f l i p V = " f a l s e "   r o t = " 0 " > < a : o f f   x = " 7 4 2 4 5 8 5 "   y = " 4 8 5 4 8 2 5 " / > < a : e x t   c x = " 4 0 6 6 5 1 7 "   c y = " 4 1 1 4 0 3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> < a : s o l i d F i l l > < a : s c h e m e C l r   v a l = " b g 1 " / > < / a : s o l i d F i l l > < / a : r P r > < a : t > T H A N K   Y O U ! ! < / a : t > < / a : r > < a : e n d P a r a R P r   d i r t y = " 0 "   l a n g = " e n - U S " > < a : s o l i d F i l l > < a : s c h e m e C l r   v a l = " b g 1 " / > < / a : s o l i d F i l l > < / a : e n d P a r a R P r > < / a : p > < / p : t x B o d y > < / p : s p > < / p : s p T r e e > < p : e x t L s t > < p : e x t   u r i = " { A F E D B 5 7 6 - 7 0 B 7 - 4 1 2 A - B C 2 5 - 1 3 7 3 7 9 D 0 E 2 F 2 } " > < p 1 4 : c r e a t i o n I d   x m l n s : p 1 4 = " h t t p : / / s c h e m a s . m i c r o s o f t . c o m / o f f i c e / p o w e r p o i n t / 2 0 1 0 / m a i n "   v a l = " 1 6 5 6 8 7 5 7 0 9 7 6 5 " / > < / p : e x t > < / p : e x t L s t > < / p : c S l d > < p : c l r M a p O v r > < a : m a s t e r C l r M a p p i n g / > < / p : c l r M a p O v r > < / p : s l d >
</file>

<file path=ppt/slides/slide2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0 9 9 2 0 A 6 8 - 7 C 3 A - 4 0 2 9 - A 5 7 8 - 9 3 7 5 1 C 8 3 2 C D C } " > < a 1 6 : c r e a t i o n I d   x m l n s : a 1 6 = " h t t p : / / s c h e m a s . m i c r o s o f t . c o m / o f f i c e / d r a w i n g / 2 0 1 0 / m a i n "   i d = " { D 1 C 3 B 7 B A - C B C C - 4 A 8 1 - 8 D D B - E 0 0 1 9 5 D D C D C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2 3 0 6 6 2 4 4 - 2 5 E D - 4 9 5 4 - 9 4 3 7 - B 0 C 4 1 6 C 6 A 3 4 C } "   t y p e = " s l i d e n u m " / > < a : e n d P a r a R P r   d i r t y = " 0 "   l a n g = " e n - U S " / > < / a : p > < / p : t x B o d y > < / p : s p > < p : s p > < p : n v S p P r > < p : c N v P r   i d = " 3 "   n a m e = " " > < a : e x t L s t > < a : e x t   u r i = " { 0 D 4 F 8 4 F 8 - D B 7 E - 4 D F A - B 8 0 D - A A 9 D 2 2 F 6 D 8 4 0 } " > < a 1 6 : c r e a t i o n I d   x m l n s : a 1 6 = " h t t p : / / s c h e m a s . m i c r o s o f t . c o m / o f f i c e / d r a w i n g / 2 0 1 0 / m a i n "   i d = " { 7 B F D F 9 D 7 - C 1 1 1 - 4 F A 8 - A F C A - A 7 B 8 E C E F 9 2 0 D } " / > < / a : e x t > < / a : e x t L s t > < / p : c N v P r > < p : c N v S p P r   t x B o x = " 1 " / > < p : n v P r / > < / p : n v S p P r > < p : s p P r > < a : x f r m   f l i p H = " f a l s e "   f l i p V = " f a l s e "   r o t = " 0 " > < a : o f f   x = " 2 0 3 3 4 7 3 "   y = " 2 8 3 2 1 4 4 " / > < a : e x t   c x = " 6 5 7 7 1 2 7 "   c y = " 1 1 9 2 2 4 4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a l g n = " l "   i n d e n t = " - 3 4 2 9 0 0 "   m a r L = " 3 4 2 9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F o n t   t y p e f a c e = " W i n g d i n g s " / > < a : b u C h a r   c h a r = "�� " / > < a : d e f R P r   d i r t y = " 0 "   l a n g = " e n - U S "   s z = " 1 4 0 0 " > < a : s o l i d F i l l > < a : s c h e m e C l r   v a l = " t x 1 " / > < / a : s o l i d F i l l > < a : l a t i n   t y p e f a c e = " C a l i b r i " / > < / a : d e f R P r > < / a : p P r > < a : r > < a : r P r   d i r t y = " 0 "   l a n g = " e n - U S "   s z = " 2 4 0 0 " > < a : s o l i d F i l l > < a : s c h e m e C l r   v a l = " t x 1 " > < a : l u m M o d   v a l = " 8 5 0 0 0 " / > < a : l u m O f f   v a l = " 1 5 0 0 0 " / > < / a : s c h e m e C l r > < / a : s o l i d F i l l > < a : l a t i n   t y p e f a c e = " C a l i b r i " / > < a : h l i n k C l i c k   r : i d = " r I d 2 " / > < / a : r P r > < a : t > h t t p s : / / w w w . w 3 s c h o o l s . c o m / j a v a / < / a : t > < / a : r > < / a : p > < a : p > < a : p P r   a l g n = " l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> < a : s o l i d F i l l > < a : s c h e m e C l r   v a l = " t x 1 " / > < / a : s o l i d F i l l > < a : l a t i n   t y p e f a c e = " C a l i b r i " / > < / a : d e f R P r > < / a : p P r > < a : r > < a : r P r   d i r t y = " 0 "   l a n g = " e n - U S "   s z = " 2 4 0 0 " > < a : s o l i d F i l l > < a : s c h e m e C l r   v a l = " t x 1 " > < a : l u m M o d   v a l = " 8 5 0 0 0 " / > < a : l u m O f f   v a l = " 1 5 0 0 0 " / > < / a : s c h e m e C l r > < / a : s o l i d F i l l > < a : l a t i n   t y p e f a c e = " C a l i b r i " / > < / a : r P r > < a : t / > < / a : r > < / a : p > < a : p > < a : p P r   a l g n = " l "   i n d e n t = " - 3 4 2 9 0 0 "   m a r L = " 3 4 2 9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F o n t   t y p e f a c e = " W i n g d i n g s " / > < a : b u C h a r   c h a r = "�� " / > < a : d e f R P r   d i r t y = " 0 "   l a n g = " e n - U S "   s z = " 1 4 0 0 " > < a : s o l i d F i l l > < a : s c h e m e C l r   v a l = " t x 1 " / > < / a : s o l i d F i l l > < a : l a t i n   t y p e f a c e = " C a l i b r i " / > < / a : d e f R P r > < / a : p P r > < a : r > < a : r P r   d i r t y = " 0 "   l a n g = " e n - U S "   s z = " 2 4 0 0 " > < a : s o l i d F i l l > < a : s c h e m e C l r   v a l = " t x 1 " > < a : l u m M o d   v a l = " 8 5 0 0 0 " / > < a : l u m O f f   v a l = " 1 5 0 0 0 " / > < / a : s c h e m e C l r > < / a : s o l i d F i l l > < a : l a t i n   t y p e f a c e = " C a l i b r i " / > < a : h l i n k C l i c k   r : i d = " r I d 3 " / > < / a : r P r > < a : t > h t t p s : / / w w w . < / a : t > < / a : r > < a : r > < a : r P r   d i r t y = " 0 "   e r r = " 1 "   l a n g = " e n - U S "   s z = " 2 4 0 0 " > < a : s o l i d F i l l > < a : s c h e m e C l r   v a l = " t x 1 " > < a : l u m M o d   v a l = " 8 5 0 0 0 " / > < a : l u m O f f   v a l = " 1 5 0 0 0 " / > < / a : s c h e m e C l r > < / a : s o l i d F i l l > < a : l a t i n   t y p e f a c e = " C a l i b r i " / > < a : h l i n k C l i c k   r : i d = " r I d 4 " / > < / a : r P r > < a : t > j a v a t p o i n t < / a : t > < / a : r > < a : r > < a : r P r   d i r t y = " 0 "   l a n g = " e n - U S "   s z = " 2 4 0 0 " > < a : s o l i d F i l l > < a : s c h e m e C l r   v a l = " t x 1 " > < a : l u m M o d   v a l = " 8 5 0 0 0 " / > < a : l u m O f f   v a l = " 1 5 0 0 0 " / > < / a : s c h e m e C l r > < / a : s o l i d F i l l > < a : l a t i n   t y p e f a c e = " C a l i b r i " / > < a : h l i n k C l i c k   r : i d = " r I d 5 " / > < / a : r P r > < a : t > . c o m / s p r i n g - b o o t - t u t o r i a l < / a : t > < / a : r > < a : e n d P a r a R P r   d i r t y = " 0 "   l a n g = " e n - U S "   s z = " 2 4 0 0 " > < a : s o l i d F i l l > < a : s c h e m e C l r   v a l = " t x 1 " > < a : l u m M o d   v a l = " 8 5 0 0 0 " / > < a : l u m O f f   v a l = " 1 5 0 0 0 " / > < / a : s c h e m e C l r > < / a : s o l i d F i l l > < a : l a t i n   t y p e f a c e = " C a l i b r i " / > < a : h l i n k C l i c k   r : i d = " r I d 6 " / > < / a : e n d P a r a R P r > < / a : p > < / p : t x B o d y > < / p : s p > < p : s p > < p : n v S p P r > < p : c N v P r   i d = " 4 "   n a m e = " " > < a : e x t L s t > < a : e x t   u r i = " { A 0 0 4 7 3 6 1 - A 3 A 1 - 4 B 0 F - 9 C 7 B - 0 A 3 6 C B A 9 7 B 4 9 } " > < a 1 6 : c r e a t i o n I d   x m l n s : a 1 6 = " h t t p : / / s c h e m a s . m i c r o s o f t . c o m / o f f i c e / d r a w i n g / 2 0 1 0 / m a i n "   i d = " { 6 4 A D 2 8 D 4 - 1 D C 4 - 4 5 3 B - B 0 1 E - 5 0 6 9 A C 9 7 8 3 4 B } " / > < / a : e x t > < / a : e x t L s t > < / p : c N v P r > < p : c N v S p P r   t x B o x = " 1 " / > < p : n v P r > < p : c u s t D a t a L s t > < p : t a g s   r : i d = " r I d 7 " / > < / p : c u s t D a t a L s t > < / p : n v P r > < / p : n v S p P r > < p : s p P r > < a : x f r m   f l i p H = " f a l s e "   f l i p V = " f a l s e "   r o t = " 0 " > < a : o f f   x = " 1 4 3 8 1 6 0 "   y = " 7 9 6 2 1 3 " / > < a : e x t   c x = " 7 8 5 2 7 6 2 "   c y = " 1 2 7 7 5 0 2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  s z = " 4 0 0 0 " / > < a : t > R E F E R E N C E < / a : t > < / a : r > < a : e n d P a r a R P r   d i r t y = " 0 "   l a n g = " e n - U S "   s z = " 4 0 0 0 " / > < / a : p > < / p : t x B o d y > < / p : s p > < / p : s p T r e e > < p : e x t L s t > < p : e x t   u r i = " { D 6 E C 6 B 5 D - 8 0 4 4 - 4 4 1 F - 9 8 B E - 4 3 7 6 C 5 5 6 1 2 2 3 } " > < p 1 4 : c r e a t i o n I d   x m l n s : p 1 4 = " h t t p : / / s c h e m a s . m i c r o s o f t . c o m / o f f i c e / p o w e r p o i n t / 2 0 1 0 / m a i n "   v a l = " 1 6 5 6 8 7 5 7 0 9 7 7 1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B o x   3 " > < a : e x t L s t > < a : e x t   u r i = " { 4 4 C 5 C E 5 9 - 6 F 2 C - 4 3 E 0 - A D 5 2 - C E C C 6 B 0 2 D D D C } " > < a 1 6 : c r e a t i o n I d   x m l n s : a 1 6 = " h t t p : / / s c h e m a s . m i c r o s o f t . c o m / o f f i c e / d r a w i n g / 2 0 1 0 / m a i n "   i d = " { 5 C 1 3 D 9 2 0 - 2 7 E 0 - 4 E 7 8 - 9 2 A 5 - 0 9 2 B 6 2 3 6 0 7 7 E } " / > < / a : e x t > < / a : e x t L s t > < / p : c N v P r > < p : c N v S p P r   t x B o x = " 1 " / > < p : n v P r / > < / p : n v S p P r > < p : s p P r > < a : x f r m   r o t = " 0 " > < a : o f f   x = " 1 5 8 6 7 5 0 "   y = " 1 6 7 6 2 0 0 " / > < a : e x t   c x = " 9 6 5 8 5 8 9 "   c y = " 4 1 1 3 7 5 2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2 4 0 0 " / > < a : t > T h i s   p r o c e s s   i s   s o   t i m e - c o n s u m i n g . < / a : t > < / a : r > < / a : p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2 4 0 0 " / > < a : t / > < / a : r > < / a : p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2 4 0 0 " / > < a : t > T h e r e   i s   a   t h r e a t   t o   t h e   r e c o r d   o f   t h e   s t u d e n t   a n d   t e a c h e r s ,   i n   t h i s   c a s e ,   t h e r e   m i g h t   b e   a   c h a n c e   t h a t   a   p e r s o n   m a k e s   e n t r y   o n   s o m e o n e   e l s e   r e c o r d . < / a : t > < / a : r > < / a : p > < a : p > < a : p P r   i n d e n t = " 0 "   m a r L = " 0 " > < a : b u F o n t   t y p e f a c e = " W i n g d i n g s " / > < a : b u N o n e / > < / a : p P r > < a : r > < a : r P r   d i r t y = " 0 "   l a n g = " e n - U S "   s z = " 2 4 0 0 " / > < a : t / > < / a : r > < / a : p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2 4 0 0 " / > < a : t > T h e r e   i s   n o   p r o p e r   w a y   o f   g e t t i n g   t o   k n o w   a b o u t   t h e   e v e n t s   a n d   e x t r a   c u r r i c u l u m   a c t i v i t i e s   h a p p e n i n g   i n   c o l l e g e s . < / a : t > < / a : r > < / a : p > < a : p > < a : p P r   i n d e n t = " 0 "   m a r L = " 0 " > < a : b u F o n t   t y p e f a c e = " W i n g d i n g s " / > < a : b u N o n e / > < / a : p P r > < a : r > < a : r P r   d i r t y = " 0 "   l a n g = " e n - U S "   s z = " 2 4 0 0 " / > < a : t / > < / a : r > < / a : p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2 4 0 0 " / > < a : t > I t   m i g h t   b e   t h e   c a s e   t h a t   s t u d e n t   t r i e s   t o   b r i b e   t h e   t e a c h e r s   t o   a v o i d   t h e   l o n g   q u e u e . < / a : t > < / a : r > < a : e n d P a r a R P r   d i r t y = " 0 "   l a n g = " e n - U S "   s z = " 2 4 0 0 " / > < / a : p > < / p : t x B o d y > < / p : s p > < p : s p > < p : n v S p P r > < p : c N v P r   i d = " 3 "   n a m e = " S l i d e   N u m b e r   P l a c e h o l d e r   3 " > < a : e x t L s t > < a : e x t   u r i = " { A B A F A A 6 2 - 9 7 D 5 - 4 1 7 8 - 8 C E D - 6 6 7 0 4 9 9 5 9 6 1 4 } " > < a 1 6 : c r e a t i o n I d   x m l n s : a 1 6 = " h t t p : / / s c h e m a s . m i c r o s o f t . c o m / o f f i c e / d r a w i n g / 2 0 1 0 / m a i n "   i d = " { E 4 7 F 3 A F 5 - 4 D 3 E - 4 5 4 8 - B E 4 C - 8 9 8 D 8 6 E E 5 3 5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D 1 1 C 8 D 5 4 - 3 1 2 D - 4 6 5 E - A 4 3 D - 0 D D 8 B 8 0 B 0 C 0 1 } "   t y p e = " s l i d e n u m " / > < a : e n d P a r a R P r   d i r t y = " 0 "   l a n g = " e n - U S " / > < / a : p > < / p : t x B o d y > < / p : s p > < p : s p > < p : n v S p P r > < p : c N v P r   i d = " 4 "   n a m e = " " > < a : e x t L s t > < a : e x t   u r i = " { 3 1 9 2 A 1 0 D - 1 7 D C - 4 1 1 0 - 9 F 2 E - 1 C 7 B 2 8 0 F 1 4 E 6 } " > < a 1 6 : c r e a t i o n I d   x m l n s : a 1 6 = " h t t p : / / s c h e m a s . m i c r o s o f t . c o m / o f f i c e / d r a w i n g / 2 0 1 0 / m a i n "   i d = " { 8 D C 6 0 D 9 E - A 5 A 1 - 4 B C 5 - B F 9 6 - 8 6 2 0 A A 4 C D 1 F 5 } " / > < / a : e x t > < / a : e x t L s t > < / p : c N v P r > < p : c N v S p P r   t x B o x = " 1 " / > < p : n v P r > < p : c u s t D a t a L s t > < p : t a g s   r : i d = " r I d 2 " / > < / p : c u s t D a t a L s t > < / p : n v P r > < / p : n v S p P r > < p : s p P r > < a : x f r m   f l i p H = " f a l s e "   f l i p V = " f a l s e "   r o t = " 0 " > < a : o f f   x = " 1 5 8 6 7 5 0 "   y = " - 1 6 4 4 2 0 " / > < a : e x t   c x = " 8 5 9 3 6 0 7 "   c y = " 1 7 2 4 5 1 0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/ > < / a : p P r > < a : r > < a : r P r   b = " 1 "   d i r t y = " 0 "   l a n g = " e n - I N "   s z = " 2 8 0 0 " > < a : s o l i d F i l l > < a : s c h e m e C l r   v a l = " t x 1 " / > < / a : s o l i d F i l l > < a : l a t i n   t y p e f a c e = " C a l i b r i " / > < / a : r P r > < a : t > D R A W B A C K S   O F   M A N U A L   C O L L E G E   M A N A G E M E N T     S Y S T E M < / a : t > < / a : r > < a : e n d P a r a R P r   b = " 1 "   d i r t y = " 0 "   l a n g = " e n - I N "   s z = " 2 8 0 0 " > < a : s o l i d F i l l > < a : s c h e m e C l r   v a l = " t x 1 " / > < / a : s o l i d F i l l > < a : l a t i n   t y p e f a c e = " C a l i b r i " / > < / a : e n d P a r a R P r > < / a : p > < / p : t x B o d y > < / p : s p > < / p : s p T r e e > < p : e x t L s t > < p : e x t   u r i = " { B 6 B 2 4 C 8 A - 9 4 5 3 - 4 5 D F - 9 5 1 C - E C 0 E 2 7 E 1 7 B C E } " > < p 1 4 : c r e a t i o n I d   x m l n s : p 1 4 = " h t t p : / / s c h e m a s . m i c r o s o f t . c o m / o f f i c e / p o w e r p o i n t / 2 0 1 0 / m a i n "   v a l = " 1 6 5 6 8 7 5 7 0 9 6 6 6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B o x   3 " > < a : e x t L s t > < a : e x t   u r i = " { B 1 E 9 4 4 9 9 - 5 2 F 4 - 4 2 4 E - A F F 0 - F 8 8 8 0 5 2 8 4 0 8 0 } " > < a 1 6 : c r e a t i o n I d   x m l n s : a 1 6 = " h t t p : / / s c h e m a s . m i c r o s o f t . c o m / o f f i c e / d r a w i n g / 2 0 1 0 / m a i n "   i d = " { 0 5 8 1 A 8 A F - B B 1 9 - 4 F F 9 - B 2 D 9 - 8 2 B 8 D 0 3 7 8 A F C } " / > < / a : e x t > < / a : e x t L s t > < / p : c N v P r > < p : c N v S p P r   t x B o x = " 1 " / > < p : n v P r / > < / p : n v S p P r > < p : s p P r > < a : x f r m   r o t = " 0 " > < a : o f f   x = " 9 4 6 6 3 2 "   y = " 1 4 7 6 9 2 7 " / > < a : e x t   c x = " 1 0 5 6 7 8 7 3 "   c y = " 5 2 1 0 7 4 6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2 4 0 0 " / > < a : t > A   s t u d e n t   c a n   r e g i s t e r   h i m s e l f   d i r e c t l y   o n   t h e   c o l l e g e   a p p l i c a t i o n   f o r   a n y   n o t i f i c a t i o n   o f   t h e   e v e n t   a n d   f o r   d e p o s i t i n g   f e e   a n d   s t u d e n t s   c a n   a l s o   p o s t   t h e i r   q u e r i e s   a n d   c h e c k   t h e i r   f e e   s t a t u s . < / a : t > < / a : r > < / a : p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2 4 0 0 " / > < a : t / > < / a : r > < / a : p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2 4 0 0 " / > < a : t > I f   t h e   s t u d e n t s   a r e   n o t   a w a r e   o f   p o l i c i e s ,   t h e n   t h e   a d m i n   w i l l   m a k e   h i m   c o n t a c t   w i t h   t h i s   a p p l i c a t i o n   a n d   h e l p   t h e m   t o   c o m p l e t e   t h e   w h o l e   p r o c e s s . < / a : t > < / a : r > < / a : p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2 4 0 0 " / > < a : t / > < / a : r > < / a : p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2 4 0 0 " / > < a : t > A d m i n   w i l l   m a i n t a i n   t h e   r e c o r d   a n d   < / a : t > < / a : r > < a : r > < a : r P r   d i r t y = " 0 "   e r r = " 1 "   l a n g = " e n - U S "   s z = " 2 4 0 0 " / > < a : t > a t o m i c i t y < / a : t > < / a : r > < a : r > < a : r P r   d i r t y = " 0 "   l a n g = " e n - U S "   s z = " 2 4 0 0 " / > < a : t >   b y   u s i n g   t h e   p r o p e r   t a b l e   t o   s a v e   r e c o r d s   s o   t h a t   n o   o n e   c a n   a c c e s s   i t   a n d   d a t a   r e m a i n   s a f e . < / a : t > < / a : r > < / a : p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2 4 0 0 " / > < a : t / > < / a : r > < / a : p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2 4 0 0 " / > < a : t > S t u d e n t s   n e e d   n o t   b o t h e r   a b o u t   h i s / h e r   f e e   d e p o s i t   a n d   w i t h o u t   m o v i n g   f r o m   t h e i r   p l a c e   o r   m a k i n g   s o   m a n y   p h o n e   c a l l s   t h e y   c a n   m a k e   t h e   f e e   p a y m e n t . < / a : t > < / a : r > < / a : p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2 4 0 0 " / > < a : t / > < / a : r > < / a : p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2 4 0 0 " / > < a : t > N o   n e e d   o f   w o r r y i n g   a b o u t   s t a t u s   y o u   c a n   c h e c k   t h a t   f r o m   y o u r   p l a c e < / a : t > < / a : r > < a : e n d P a r a R P r   d i r t y = " 0 "   l a n g = " e n - U S "   s z = " 2 4 0 0 " / > < / a : p > < / p : t x B o d y > < / p : s p > < p : s p > < p : n v S p P r > < p : c N v P r   i d = " 3 "   n a m e = " S l i d e   N u m b e r   P l a c e h o l d e r   3 " > < a : e x t L s t > < a : e x t   u r i = " { 3 0 3 4 A 9 5 8 - 3 C E 1 - 4 9 E 4 - 9 2 7 A - 8 7 A 6 E C 3 2 3 8 9 9 } " > < a 1 6 : c r e a t i o n I d   x m l n s : a 1 6 = " h t t p : / / s c h e m a s . m i c r o s o f t . c o m / o f f i c e / d r a w i n g / 2 0 1 0 / m a i n "   i d = " { D E E F 9 A 8 D - 9 0 2 A - 4 F 2 7 - 8 2 9 8 - A 3 8 1 1 A 3 6 0 9 4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7 9 6 5 E C 7 3 - 9 6 7 D - 4 3 1 F - B 7 0 3 - B 2 4 9 6 9 9 8 0 F 7 B } "   t y p e = " s l i d e n u m " / > < a : e n d P a r a R P r   d i r t y = " 0 "   l a n g = " e n - U S " / > < / a : p > < / p : t x B o d y > < / p : s p > < p : s p > < p : n v S p P r > < p : c N v P r   i d = " 4 "   n a m e = " " > < a : e x t L s t > < a : e x t   u r i = " { 9 4 F 8 C 0 3 3 - 1 8 0 3 - 4 3 D 1 - A E E C - 2 5 2 A 3 8 9 C D 6 D 7 } " > < a 1 6 : c r e a t i o n I d   x m l n s : a 1 6 = " h t t p : / / s c h e m a s . m i c r o s o f t . c o m / o f f i c e / d r a w i n g / 2 0 1 0 / m a i n "   i d = " { 2 E 2 2 1 A E 6 - D F 3 2 - 4 1 8 2 - A 5 A 9 - 1 B 3 C F A A 9 7 5 3 F } " / > < / a : e x t > < / a : e x t L s t > < / p : c N v P r > < p : c N v S p P r   t x B o x = " 1 " / > < p : n v P r > < p : c u s t D a t a L s t > < p : t a g s   r : i d = " r I d 2 " / > < / p : c u s t D a t a L s t > < / p : n v P r > < / p : n v S p P r > < p : s p P r > < a : x f r m   f l i p H = " f a l s e "   f l i p V = " f a l s e "   r o t = " 0 " > < a : o f f   x = " 1 1 4 5 5 8 1 "   y = " 3 0 4 3 2 7 " / > < a : e x t   c x = " 8 3 0 9 1 8 1 "   c y = " 8 3 3 8 1 0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/ > < / a : p P r > < a : r > < a : r P r   b = " 1 "   d i r t y = " 0 "   l a n g = " e n - I N "   s z = " 2 4 0 0 " > < a : s o l i d F i l l > < a : s c h e m e C l r   v a l = " t x 1 " / > < / a : s o l i d F i l l > < a : l a t i n   t y p e f a c e = " C a l i b r i " / > < / a : r P r > < a : t > A P P L I C A T I O N   O F   A U T O M A T E D   C O L L E G E   M A N A G E M E N T   S Y S T E M < / a : t > < / a : r > < a : e n d P a r a R P r   b = " 1 "   d i r t y = " 0 "   l a n g = " e n - I N "   s z = " 2 4 0 0 " > < a : s o l i d F i l l > < a : s c h e m e C l r   v a l = " t x 1 " / > < / a : s o l i d F i l l > < a : l a t i n   t y p e f a c e = " C a l i b r i " / > < / a : e n d P a r a R P r > < / a : p > < / p : t x B o d y > < / p : s p > < / p : s p T r e e > < p : e x t L s t > < p : e x t   u r i = " { 6 3 D 2 7 2 D 5 - F A B 7 - 4 D C 2 - B 7 4 6 - 8 A D B 0 D E 4 E 4 2 6 } " > < p 1 4 : c r e a t i o n I d   x m l n s : p 1 4 = " h t t p : / / s c h e m a s . m i c r o s o f t . c o m / o f f i c e / p o w e r p o i n t / 2 0 1 0 / m a i n "   v a l = " 1 6 5 6 8 7 5 7 0 9 6 7 1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B o x   3 " > < a : e x t L s t > < a : e x t   u r i = " { E 9 B 2 D B 9 5 - 5 1 0 5 - 4 B B F - A C 5 B - 5 3 9 1 1 B C F D 9 5 0 } " > < a 1 6 : c r e a t i o n I d   x m l n s : a 1 6 = " h t t p : / / s c h e m a s . m i c r o s o f t . c o m / o f f i c e / d r a w i n g / 2 0 1 0 / m a i n "   i d = " { 8 9 F 9 3 8 1 8 - 3 0 2 E - 4 D 0 9 - A B B C - 1 2 F 6 7 E C E 3 5 6 4 } " / > < / a : e x t > < / a : e x t L s t > < / p : c N v P r > < p : c N v S p P r   t x B o x = " 1 " / > < p : n v P r / > < / p : n v S p P r > < p : s p P r > < a : x f r m   f l i p H = " t r u e "   r o t = " 0 " > < a : o f f   x = " 1 1 2 0 5 8 7 "   y = " 1 7 8 6 2 1 3 " / > < a : e x t   c x = " 7 1 8 0 7 2 6 "   c y = " 4 4 7 9 4 4 5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3 2 0 0 " / > < a : t > A d m i n   M o d u l e < / a : t > < / a : r > < / a : p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3 2 0 0 " / > < a : t / > < / a : r > < / a : p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3 2 0 0 " / > < a : t > P r o f e s s o r   M o d u l e < / a : t > < / a : r > < / a : p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3 2 0 0 " / > < a : t / > < / a : r > < / a : p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3 2 0 0 " / > < a : t > S t u d e n t   M o d u l e < / a : t > < / a : r > < / a : p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3 2 0 0 " / > < a : t / > < / a : r > < / a : p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3 2 0 0 " / > < a : t > C o u r s e   M o d u l e < / a : t > < / a : r > < / a : p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3 2 0 0 " / > < a : t / > < / a : r > < / a : p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3 2 0 0 " / > < a : t > P a y m e n t   M o d u l e < / a : t > < / a : r > < a : e n d P a r a R P r   d i r t y = " 0 "   l a n g = " e n - U S "   s z = " 3 2 0 0 " / > < / a : p > < / p : t x B o d y > < / p : s p > < p : s p > < p : n v S p P r > < p : c N v P r   i d = " 3 "   n a m e = " S l i d e   N u m b e r   P l a c e h o l d e r   3 " > < a : e x t L s t > < a : e x t   u r i = " { 1 F 8 4 2 0 E D - C 6 9 2 - 4 2 A D - 9 3 0 D - 0 2 E 1 6 F E 2 5 1 F A } " > < a 1 6 : c r e a t i o n I d   x m l n s : a 1 6 = " h t t p : / / s c h e m a s . m i c r o s o f t . c o m / o f f i c e / d r a w i n g / 2 0 1 0 / m a i n "   i d = " { D E 9 1 E D 9 8 - C F B 0 - 4 F D F - B 9 E A - 1 C 3 4 2 B A C D 9 7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0 A 0 A 0 4 8 2 - B D E F - 4 4 E A - 8 A 0 B - 8 4 8 6 4 7 8 2 F 5 5 A } "   t y p e = " s l i d e n u m " / > < a : e n d P a r a R P r   d i r t y = " 0 "   l a n g = " e n - U S " / > < / a : p > < / p : t x B o d y > < / p : s p > < p : s p > < p : n v S p P r > < p : c N v P r   i d = " 4 "   n a m e = " " > < a : e x t L s t > < a : e x t   u r i = " { 7 C 4 F 5 E A 1 - 8 9 3 3 - 4 C F D - A F D 5 - 7 6 5 7 F 5 A B 9 9 3 7 } " > < a 1 6 : c r e a t i o n I d   x m l n s : a 1 6 = " h t t p : / / s c h e m a s . m i c r o s o f t . c o m / o f f i c e / d r a w i n g / 2 0 1 0 / m a i n "   i d = " { 6 E 8 4 9 D 8 A - F 8 9 0 - 4 6 1 B - B F F C - 4 8 3 9 0 4 8 C 9 E F B } " / > < / a : e x t > < / a : e x t L s t > < / p : c N v P r > < p : c N v S p P r   t x B o x = " 1 " / > < p : n v P r > < p : c u s t D a t a L s t > < p : t a g s   r : i d = " r I d 2 " / > < / p : c u s t D a t a L s t > < / p : n v P r > < / p : n v S p P r > < p : s p P r > < a : x f r m   f l i p H = " f a l s e "   f l i p V = " f a l s e "   r o t = " 0 " > < a : o f f   x = " 1 2 4 3 3 9 3 "   y = " 3 9 2 6 8 7 " / > < a : e x t   c x = " 3 2 3 8 4 8 0 "   c y = " 1 0 5 4 9 0 9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  s z = " 3 2 0 0 " / > < a : t > M O D U L E S < / a : t > < / a : r > < a : e n d P a r a R P r   d i r t y = " 0 "   l a n g = " e n - U S "   s z = " 3 2 0 0 " / > < / a : p > < / p : t x B o d y > < / p : s p > < / p : s p T r e e > < p : e x t L s t > < p : e x t   u r i = " { 4 C 7 D 7 4 F 2 - C 9 0 4 - 4 9 7 7 - 8 1 2 F - E F F 9 9 2 3 8 C 1 5 F } " > < p 1 4 : c r e a t i o n I d   x m l n s : p 1 4 = " h t t p : / / s c h e m a s . m i c r o s o f t . c o m / o f f i c e / p o w e r p o i n t / 2 0 1 0 / m a i n "   v a l = " 1 6 5 6 8 7 5 7 0 9 6 7 6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B o x   2 " > < a : e x t L s t > < a : e x t   u r i = " { F 7 8 5 D 8 8 1 - 1 2 D 3 - 4 C 7 6 - B 4 6 3 - 5 D 3 E F 3 B C 3 A C B } " > < a 1 6 : c r e a t i o n I d   x m l n s : a 1 6 = " h t t p : / / s c h e m a s . m i c r o s o f t . c o m / o f f i c e / d r a w i n g / 2 0 1 0 / m a i n "   i d = " { 5 E 0 8 3 F 5 9 - B D 4 D - 4 7 9 5 - 9 4 B 9 - D 6 B C 7 3 5 C B 6 8 9 } " / > < / a : e x t > < / a : e x t L s t > < / p : c N v P r > < p : c N v S p P r   t x B o x = " 1 " / > < p : n v P r / > < / p : n v S p P r > < p : s p P r > < a : x f r m   r o t = " 0 " > < a : o f f   x = " 1 6 7 6 4 0 1 "   y = " 1 2 4 6 0 9 3 " / > < a : e x t   c x = " 2 0 0 8 0 9 4 "   c y = " 4 0 0 1 1 0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/ > < a : r > < a : r P r   b = " 1 "   d i r t y = " 0 "   l a n g = " e n - U S "   s z = " 2 0 0 0 " > < a : l a t i n   t y p e f a c e = " B o l d " / > < / a : r P r > < a : t > B A C K E N D < / a : t > < / a : r > < a : r > < a : r P r   d i r t y = " 0 "   l a n g = " e n - U S "   s z = " 2 0 0 0 " / > < a : t > : < / a : t > < / a : r > < a : e n d P a r a R P r   d i r t y = " 0 "   l a n g = " e n - U S "   s z = " 2 0 0 0 " / > < / a : p > < / p : t x B o d y > < / p : s p > < p : s p > < p : n v S p P r > < p : c N v P r   i d = " 3 "   n a m e = " T e x t B o x   3 " > < a : e x t L s t > < a : e x t   u r i = " { D 0 0 C 5 5 0 C - F B C C - 4 3 9 7 - B E 8 6 - D F 8 7 E F B 4 9 1 E 7 } " > < a 1 6 : c r e a t i o n I d   x m l n s : a 1 6 = " h t t p : / / s c h e m a s . m i c r o s o f t . c o m / o f f i c e / d r a w i n g / 2 0 1 0 / m a i n "   i d = " { 5 5 D 0 8 8 E 4 - 7 A 3 4 - 4 9 5 6 - A 5 6 1 - B F 8 A 7 7 8 F C 9 B 2 } " / > < / a : e x t > < / a : e x t L s t > < / p : c N v P r > < p : c N v S p P r   t x B o x = " 1 " / > < p : n v P r / > < / p : n v S p P r > < p : s p P r > < a : x f r m   f l i p H = " t r u e "   r o t = " 0 " > < a : o f f   x = " 2 0 8 1 8 3 1 "   y = " 1 9 3 6 3 7 5 " / > < a : e x t   c x = " 9 0 5 2 3 3 1 "   c y = " 4 5 7 1 0 4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2 4 0 0 " / > < a : t > S p r i n g   C o r e ,   S p r i n g   < / a : t > < / a : r > < a : r > < a : r P r   d i r t y = " 0 "   l a n g = " e n - U S "   s z = " 2 4 0 0 " / > < a : t > B o o t , R e s t < / a : t > < / a : r > < a : r > < a : r P r   d i r t y = " 0 "   l a n g = " e n - U S "   s z = " 2 4 0 0 " / > < a : t >   A P I ,   J a v a   P e r s i s t e n c e   A P I   a n d   H i b e r n a t e   < / a : t > < / a : r > < a : e n d P a r a R P r   d i r t y = " 0 "   l a n g = " e n - U S "   s z = " 2 4 0 0 " / > < / a : p > < / p : t x B o d y > < / p : s p > < p : s p > < p : n v S p P r > < p : c N v P r   i d = " 4 "   n a m e = " T e x t B o x   5 " > < a : e x t L s t > < a : e x t   u r i = " { B 7 5 2 F 7 2 3 - 1 1 E B - 4 1 8 2 - A A F A - 3 A 5 3 4 D 0 A 7 3 6 1 } " > < a 1 6 : c r e a t i o n I d   x m l n s : a 1 6 = " h t t p : / / s c h e m a s . m i c r o s o f t . c o m / o f f i c e / d r a w i n g / 2 0 1 0 / m a i n "   i d = " { 3 A D 9 D 4 B 1 - 0 D 4 5 - 4 D A 6 - 9 D 4 0 - 9 7 E 4 E B D E D A 7 9 } " / > < / a : e x t > < / a : e x t L s t > < / p : c N v P r > < p : c N v S p P r   t x B o x = " 1 " / > < p : n v P r / > < / p : n v S p P r > < p : s p P r > < a : x f r m   r o t = " 0 " > < a : o f f   x = " 1 6 7 6 4 0 0 "   y = " 3 3 8 3 2 8 0 " / > < a : e x t   c x = " 1 7 0 4 4 7 0 "   c y = " 3 6 5 6 9 3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/ > < a : r > < a : r P r   b = " 1 "   d i r t y = " 0 "   l a n g = " e n - U S " > < a : l a t i n   t y p e f a c e = " B o l d " / > < / a : r P r > < a : t > D A T A B A S E : < / a : t > < / a : r > < a : e n d P a r a R P r   b = " 1 "   d i r t y = " 0 "   l a n g = " e n - U S " > < a : l a t i n   t y p e f a c e = " B o l d " / > < / a : e n d P a r a R P r > < / a : p > < / p : t x B o d y > < / p : s p > < p : s p > < p : n v S p P r > < p : c N v P r   i d = " 5 "   n a m e = " T e x t B o x   6 " > < a : e x t L s t > < a : e x t   u r i = " { 5 3 F 5 0 3 0 2 - 9 0 B 5 - 4 E 1 0 - B 9 9 D - 8 D 8 C B 2 8 7 7 A A 7 } " > < a 1 6 : c r e a t i o n I d   x m l n s : a 1 6 = " h t t p : / / s c h e m a s . m i c r o s o f t . c o m / o f f i c e / d r a w i n g / 2 0 1 0 / m a i n "   i d = " { B 1 7 8 B F 5 2 - 6 1 1 0 - 4 7 3 4 - A 0 0 0 - 5 4 6 F 8 5 6 1 8 B B 0 } " / > < / a : e x t > < / a : e x t L s t > < / p : c N v P r > < p : c N v S p P r   t x B o x = " 1 " / > < p : n v P r / > < / p : n v S p P r > < p : s p P r > < a : x f r m   r o t = " 0 " > < a : o f f   x = " 2 1 5 8 0 3 1 "   y = " 4 2 8 5 1 2 6 " / > < a : e x t   c x = " 3 3 2 3 8 8 2 "   c y = " 4 5 7 1 0 4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  i n d e n t = " - 2 8 5 7 5 0 "   m a r L = " 2 8 5 7 5 0 " > < a : b u F o n t   t y p e f a c e = " W i n g d i n g s " / > < a : b u C h a r   c h a r = "�� " / > < / a : p P r > < a : r > < a : r P r   d i r t y = " 0 "   e r r = " 1 "   l a n g = " e n - U S "   s z = " 2 4 0 0 " / > < a : t > M y S q l < / a : t > < / a : r > < a : e n d P a r a R P r   d i r t y = " 0 "   e r r = " 1 "   l a n g = " e n - U S "   s z = " 2 4 0 0 " / > < / a : p > < / p : t x B o d y > < / p : s p > < p : s p > < p : n v S p P r > < p : c N v P r   i d = " 6 "   n a m e = " T e x t B o x   7 " > < a : e x t L s t > < a : e x t   u r i = " { E F B 1 A C 7 0 - 4 E 6 0 - 4 0 A A - 9 3 4 4 - 9 7 A 3 7 6 5 3 A 4 9 1 } " > < a 1 6 : c r e a t i o n I d   x m l n s : a 1 6 = " h t t p : / / s c h e m a s . m i c r o s o f t . c o m / o f f i c e / d r a w i n g / 2 0 1 0 / m a i n "   i d = " { 3 4 6 5 5 6 9 5 - 2 8 B 9 - 4 F E F - A E 4 8 - 9 A F 8 B 0 4 5 E 8 D A } " / > < / a : e x t > < / a : e x t L s t > < / p : c N v P r > < p : c N v S p P r   t x B o x = " 1 " / > < p : n v P r / > < / p : n v S p P r > < p : s p P r > < a : x f r m   r o t = " 0 " > < a : o f f   x = " 2 0 9 3 2 7 1 "   y = " 2 5 1 0 1 1 3 " / > < a : e x t   c x = " 3 3 3 0 3 7 8 "   c y = " 4 5 7 1 0 4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2 4 0 0 " / > < a : t > P o s t m a n < / a : t > < / a : r > < a : e n d P a r a R P r   d i r t y = " 0 "   l a n g = " e n - U S "   s z = " 2 4 0 0 " / > < / a : p > < / p : t x B o d y > < / p : s p > < p : s p > < p : n v S p P r > < p : c N v P r   i d = " 7 "   n a m e = " S l i d e   N u m b e r   P l a c e h o l d e r   3 " > < a : e x t L s t > < a : e x t   u r i = " { 0 8 A 3 2 4 8 7 - 8 8 6 E - 4 4 2 7 - 8 0 0 8 - 6 C C E 4 C F 1 1 9 8 F } " > < a 1 6 : c r e a t i o n I d   x m l n s : a 1 6 = " h t t p : / / s c h e m a s . m i c r o s o f t . c o m / o f f i c e / d r a w i n g / 2 0 1 0 / m a i n "   i d = " { 8 E D 0 0 7 9 D - 7 0 2 9 - 4 4 6 A - 8 C 5 9 - C D 5 7 1 B A 2 F 0 C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0 B 1 9 7 8 6 D - 3 1 3 C - 4 3 C 2 - 9 9 C 9 - 6 5 6 F 0 A 8 D 5 A 1 B } "   t y p e = " s l i d e n u m " / > < a : e n d P a r a R P r   d i r t y = " 0 "   l a n g = " e n - U S " / > < / a : p > < / p : t x B o d y > < / p : s p > < p : s p > < p : n v S p P r > < p : c N v P r   i d = " 8 "   n a m e = " " > < a : e x t L s t > < a : e x t   u r i = " { B 2 4 B A B 5 4 - 2 3 6 2 - 4 1 6 2 - B 2 C C - 6 0 A 9 4 6 D 8 F 2 0 D } " > < a 1 6 : c r e a t i o n I d   x m l n s : a 1 6 = " h t t p : / / s c h e m a s . m i c r o s o f t . c o m / o f f i c e / d r a w i n g / 2 0 1 0 / m a i n "   i d = " { 4 2 9 E 9 D A 4 - 7 E 1 9 - 4 A E 6 - A 0 B 6 - 1 2 4 C B 8 0 0 C F E 5 } " / > < / a : e x t > < / a : e x t L s t > < / p : c N v P r > < p : c N v S p P r   t x B o x = " 1 " / > < p : n v P r > < p : c u s t D a t a L s t > < p : t a g s   r : i d = " r I d 2 " / > < / p : c u s t D a t a L s t > < / p : n v P r > < / p : n v S p P r > < p : s p P r > < a : x f r m   f l i p H = " f a l s e "   f l i p V = " f a l s e "   r o t = " 0 " > < a : o f f   x = " 9 0 4 0 7 4 "   y = " 7 0 3 0 9 " / > < a : e x t   c x = " 4 4 3 1 2 1 1 "   c y = " 9 4 7 9 3 5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/ > < / a : p P r > < a : r > < a : r P r   b = " 1 "   d i r t y = " 0 "   l a n g = " e n - U S "   s z = " 2 8 0 0 " > < a : s o l i d F i l l > < a : s c h e m e C l r   v a l = " t x 1 " / > < / a : s o l i d F i l l > < a : l a t i n   t y p e f a c e = " C a l i b r i " / > < / a : r P r > < a : t > S O F T W A R E   R E Q U I R E M E N T S < / a : t > < / a : r > < a : e n d P a r a R P r   b = " 1 "   d i r t y = " 0 "   l a n g = " e n - U S "   s z = " 2 8 0 0 " > < a : s o l i d F i l l > < a : s c h e m e C l r   v a l = " t x 1 " / > < / a : s o l i d F i l l > < a : l a t i n   t y p e f a c e = " C a l i b r i " / > < / a : e n d P a r a R P r > < / a : p > < / p : t x B o d y > < / p : s p > < / p : s p T r e e > < p : e x t L s t > < p : e x t   u r i = " { D 2 C 9 F 5 1 D - 6 4 C 8 - 4 7 6 4 - B B 4 4 - 5 1 6 7 0 1 4 C D 1 6 3 } " > < p 1 4 : c r e a t i o n I d   x m l n s : p 1 4 = " h t t p : / / s c h e m a s . m i c r o s o f t . c o m / o f f i c e / p o w e r p o i n t / 2 0 1 0 / m a i n "   v a l = " 1 6 5 6 8 7 5 7 0 9 6 8 1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7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B o x   3 " > < a : e x t L s t > < a : e x t   u r i = " { 6 1 D 5 1 5 D B - A 6 E A - 4 1 D 9 - B 0 1 D - 9 8 8 5 3 2 C 0 8 7 8 4 } " > < a 1 6 : c r e a t i o n I d   x m l n s : a 1 6 = " h t t p : / / s c h e m a s . m i c r o s o f t . c o m / o f f i c e / d r a w i n g / 2 0 1 0 / m a i n "   i d = " { C A 6 F C D A 6 - 4 F 2 4 - 4 0 E 0 - B 4 2 0 - D 2 7 9 8 7 D 2 D 0 9 3 } " / > < / a : e x t > < / a : e x t L s t > < / p : c N v P r > < p : c N v S p P r   t x B o x = " 1 " / > < p : n v P r / > < / p : n v S p P r > < p : s p P r > < a : x f r m   r o t = " 0 " > < a : o f f   x = " 3 3 3 0 5 6 8 "   y = " 1 6 5 8 3 6 9 " / > < a : e x t   c x = " 4 0 2 5 1 5 3 "   c y = " 4 5 7 1 0 4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2 4 0 0 " / > < a : t > W i n d o w s   1 0   a r e   a b o v e . < / a : t > < / a : r > < a : e n d P a r a R P r   d i r t y = " 0 "   l a n g = " e n - U S "   s z = " 2 4 0 0 " / > < / a : p > < / p : t x B o d y > < / p : s p > < p : s p > < p : n v S p P r > < p : c N v P r   i d = " 3 "   n a m e = " T e x t B o x   4 " > < a : e x t L s t > < a : e x t   u r i = " { 4 0 9 7 6 A 0 1 - B C A 9 - 4 4 D 9 - A A 4 3 - 8 D 8 F 9 B 1 F 6 5 F 6 } " > < a 1 6 : c r e a t i o n I d   x m l n s : a 1 6 = " h t t p : / / s c h e m a s . m i c r o s o f t . c o m / o f f i c e / d r a w i n g / 2 0 1 0 / m a i n "   i d = " { 0 5 1 6 0 B 8 B - 3 B 5 B - 4 1 3 7 - B 7 5 3 - 3 2 5 A F 6 C 8 A 8 4 D } " / > < / a : e x t > < / a : e x t L s t > < / p : c N v P r > < p : c N v S p P r   t x B o x = " 1 " / > < p : n v P r / > < / p : n v S p P r > < p : s p P r > < a : x f r m   r o t = " 0 " > < a : o f f   x = " 3 3 3 0 5 6 8 "   y = " 2 6 7 4 5 8 1 " / > < a : e x t   c x = " 3 5 4 1 0 5 9 "   c y = " 4 5 7 1 0 4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  i n d e n t = " - 2 8 5 7 5 0 "   m a r L = " 2 8 5 7 5 0 " > < a : b u F o n t   t y p e f a c e = " W i n g d i n g s " / > < a : b u C h a r   c h a r = "�� " / > < / a : p P r > < a : r > < a : r P r   d i r t y = " 0 "   l a n g = " e n - U S "   s z = " 2 4 0 0 " / > < a : t > R A M   4 G B   o r   a b o v e . < / a : t > < / a : r > < a : e n d P a r a R P r   d i r t y = " 0 "   l a n g = " e n - U S "   s z = " 2 4 0 0 " / > < / a : p > < / p : t x B o d y > < / p : s p > < p : s p > < p : n v S p P r > < p : c N v P r   i d = " 4 "   n a m e = " S l i d e   N u m b e r   P l a c e h o l d e r   3 " > < a : e x t L s t > < a : e x t   u r i = " { 2 C C D 2 D 3 F - 8 4 2 D - 4 C A C - A C F 8 - B E C 7 E 9 F E C 8 7 3 } " > < a 1 6 : c r e a t i o n I d   x m l n s : a 1 6 = " h t t p : / / s c h e m a s . m i c r o s o f t . c o m / o f f i c e / d r a w i n g / 2 0 1 0 / m a i n "   i d = " { F 4 F 7 0 F 4 0 - C D 5 E - 4 4 9 9 - B F 1 6 - 3 1 9 F 7 E 1 C F 3 4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D 4 F 9 0 2 2 6 - E A 2 6 - 4 E 6 5 - 9 4 5 4 - D 9 9 F 2 0 9 F A A 2 2 } "   t y p e = " s l i d e n u m " / > < a : e n d P a r a R P r   d i r t y = " 0 "   l a n g = " e n - U S " / > < / a : p > < / p : t x B o d y > < / p : s p > < p : s p > < p : n v S p P r > < p : c N v P r   i d = " 5 "   n a m e = " " > < a : e x t L s t > < a : e x t   u r i = " { F 6 D 5 5 C 7 6 - C E 5 9 - 4 F 2 C - B 1 7 E - 1 3 5 3 D 2 D 6 1 1 2 2 } " > < a 1 6 : c r e a t i o n I d   x m l n s : a 1 6 = " h t t p : / / s c h e m a s . m i c r o s o f t . c o m / o f f i c e / d r a w i n g / 2 0 1 0 / m a i n "   i d = " { D 0 E 3 1 5 C C - 9 6 B F - 4 D B 9 - A B 2 F - 2 0 A 6 A 3 1 9 F C E 7 } " / > < / a : e x t > < / a : e x t L s t > < / p : c N v P r > < p : c N v S p P r   t x B o x = " 1 " / > < p : n v P r > < p : c u s t D a t a L s t > < p : t a g s   r : i d = " r I d 2 " / > < / p : c u s t D a t a L s t > < / p : n v P r > < / p : n v S p P r > < p : s p P r > < a : x f r m   f l i p H = " f a l s e "   f l i p V = " f a l s e "   r o t = " 0 " > < a : o f f   x = " 2 2 6 1 3 4 9 "   y = " 4 5 7 8 7 6 " / > < a : e x t   c x = " 4 5 1 3 5 8 3 "   c y = " 9 4 7 9 3 5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/ > < / a : p P r > < a : r > < a : r P r   b = " 1 "   d i r t y = " 0 "   l a n g = " e n - U S "   s z = " 2 8 0 0 " > < a : s o l i d F i l l > < a : s c h e m e C l r   v a l = " t x 1 " / > < / a : s o l i d F i l l > < a : l a t i n   t y p e f a c e = " C a l i b r i " / > < / a : r P r > < a : t > H A R D W A R E   R E Q U I R E M E N T S < / a : t > < / a : r > < a : e n d P a r a R P r   b = " 1 "   d i r t y = " 0 "   l a n g = " e n - U S "   s z = " 2 8 0 0 " > < a : s o l i d F i l l > < a : s c h e m e C l r   v a l = " t x 1 " / > < / a : s o l i d F i l l > < a : l a t i n   t y p e f a c e = " C a l i b r i " / > < / a : e n d P a r a R P r > < / a : p > < / p : t x B o d y > < / p : s p > < / p : s p T r e e > < p : e x t L s t > < p : e x t   u r i = " { 1 B B 7 A 1 8 5 - D 1 9 4 - 4 6 C 2 - A 1 3 1 - F 1 4 5 7 6 9 1 D 4 9 7 } " > < p 1 4 : c r e a t i o n I d   x m l n s : p 1 4 = " h t t p : / / s c h e m a s . m i c r o s o f t . c o m / o f f i c e / p o w e r p o i n t / 2 0 1 0 / m a i n "   v a l = " 1 6 5 6 8 7 5 7 0 9 6 8 6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8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B o x   1 " > < a : e x t L s t > < a : e x t   u r i = " { 1 4 9 8 6 1 C D - 0 E 6 F - 4 F 2 3 - 9 7 4 8 - 4 9 8 4 B 2 2 3 6 C 7 0 } " > < a 1 6 : c r e a t i o n I d   x m l n s : a 1 6 = " h t t p : / / s c h e m a s . m i c r o s o f t . c o m / o f f i c e / d r a w i n g / 2 0 1 0 / m a i n "   i d = " { 7 2 B 6 C 1 0 1 - 5 4 1 F - 4 1 D 6 - B 6 0 E - B B C D A C 3 9 9 1 E 2 } " / > < / a : e x t > < / a : e x t L s t > < / p : c N v P r > < p : c N v S p P r   t x B o x = " 1 " / > < p : n v P r / > < / p : n v S p P r > < p : s p P r > < a : x f r m   r o t = " 0 " > < a : o f f   x = " 1 3 2 6 7 7 6 "   y = " 6 6 3 3 8 8 " / > < a : e x t   c x = " 9 6 3 7 0 5 9 "   c y = " 5 7 8 9 9 6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/ > < a : r > < a : r P r   b = " 1 "   d i r t y = " 0 "   l a n g = " e n - U S "   s z = " 3 2 0 0 " > < a : l a t i n   t y p e f a c e = " + m j - l t " / > < / a : r P r > < a : t > < / a : t > < / a : r > < a : e n d P a r a R P r   b = " 1 "   d i r t y = " 0 "   l a n g = " e n - U S "   s z = " 3 2 0 0 " > < a : l a t i n   t y p e f a c e = " + m j - l t " / > < / a : e n d P a r a R P r > < / a : p > < / p : t x B o d y > < / p : s p > < p : s p > < p : n v S p P r > < p : c N v P r   i d = " 3 "   n a m e = " T e x t B o x   2 " > < a : e x t L s t > < a : e x t   u r i = " { 4 2 B B 7 8 5 5 - 2 C 8 1 - 4 4 4 D - A D B 0 - 4 9 9 9 F 5 8 7 8 0 6 4 } " > < a 1 6 : c r e a t i o n I d   x m l n s : a 1 6 = " h t t p : / / s c h e m a s . m i c r o s o f t . c o m / o f f i c e / d r a w i n g / 2 0 1 0 / m a i n "   i d = " { 9 C 2 0 5 0 6 8 - 2 A D A - 4 A F A - B 2 7 0 - D 3 A 2 F F A D 4 5 3 8 } " / > < / a : e x t > < / a : e x t L s t > < / p : c N v P r > < p : c N v S p P r   t x B o x = " 1 " / > < p : n v P r / > < / p : n v S p P r > < p : s p P r > < a : x f r m   f l i p H = " t r u e "   r o t = " 0 " > < a : o f f   x = " 1 5 6 6 4 2 4 "   y = " 1 5 9 2 0 0 8 " / > < a : e x t   c x = " 8 5 4 3 7 1 6 "   c y = " 1 1 8 8 4 3 4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  i n d e n t = " - 3 4 2 9 0 0 "   m a r L = " 3 4 2 9 0 0 " > < a : b u F o n t   t y p e f a c e = " W i n g d i n g s " / > < a : b u C h a r   c h a r = "�v " / > < / a : p P r > < a : r > < a : r P r   d i r t y = " 0 "   l a n g = " e n - U S "   s z = " 2 4 0 0 " / > < a : t > J a v a   S p r i n g   B o o t ( S p r i n g   B o o t )   i s   a   t o o l   t h a t   m a k e s   d e v e l o p i n g   w e b   a p p l i c a t i o n   a n d   < / a : t > < / a : r > < a : r > < a : r P r   d i r t y = " 0 "   e r r = " 1 "   l a n g = " e n - U S "   s z = " 2 4 0 0 " / > < a : t > m i c r o s e r v i c e s < / a : t > < / a : r > < a : r > < a : r P r   d i r t y = " 0 "   l a n g = " e n - U S "   s z = " 2 4 0 0 " / > < a : t >   w i t h   S p r i n g   F r a m e w o r k   f a s t e r   a n d   e a s i e r   t h r o u g h   t h r e e   c o r e   c a p a b i l i t i e s < / a : t > < / a : r > < a : e n d P a r a R P r   d i r t y = " 0 "   l a n g = " e n - U S "   s z = " 2 4 0 0 " / > < / a : p > < / p : t x B o d y > < / p : s p > < p : s p > < p : n v S p P r > < p : c N v P r   i d = " 4 "   n a m e = " T e x t B o x   3 " > < a : e x t L s t > < a : e x t   u r i = " { 5 8 E B B 9 7 4 - 8 9 5 2 - 4 A D 8 - 9 C A 8 - 5 C C A E B F 1 5 8 F 1 } " > < a 1 6 : c r e a t i o n I d   x m l n s : a 1 6 = " h t t p : / / s c h e m a s . m i c r o s o f t . c o m / o f f i c e / d r a w i n g / 2 0 1 0 / m a i n "   i d = " { B 5 F E E E 1 1 - 2 8 1 8 - 4 0 1 C - 8 C A D - 3 D 7 B 1 0 8 B 7 F B 8 } " / > < / a : e x t > < / a : e x t L s t > < / p : c N v P r > < p : c N v S p P r   t x B o x = " 1 " / > < p : n v P r / > < / p : n v S p P r > < p : s p P r > < a : x f r m   r o t = " 0 " > < a : o f f   x = " 2 0 6 1 5 5 3 "   y = " 2 9 4 7 6 0 6 " / > < a : e x t   c x = " 5 9 7 9 7 9 4 "   c y = " 4 5 7 1 0 4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  i n d e n t = " - 3 4 2 9 0 0 "   m a r L = " 3 4 2 9 0 0 " > < a : b u F o n t   t y p e f a c e = " + m j - l t " / > < a : b u A u t o N u m   t y p e = " a r a b i c P e r i o d " / > < / a : p P r > < a : r > < a : r P r   d i r t y = " 0 "   l a n g = " e n - U S "   s z = " 2 4 0 0 " / > < a : t > A u t o   C o n f i g u r a t i o n < / a : t > < / a : r > < a : e n d P a r a R P r   d i r t y = " 0 "   l a n g = " e n - U S "   s z = " 2 4 0 0 " / > < / a : p > < / p : t x B o d y > < / p : s p > < p : s p > < p : n v S p P r > < p : c N v P r   i d = " 5 "   n a m e = " T e x t B o x   4 " > < a : e x t L s t > < a : e x t   u r i = " { 2 F 2 A A 7 1 4 - 6 5 3 6 - 4 0 D 6 - B 2 7 C - 7 B 8 1 A 7 1 A 8 7 7 A } " > < a 1 6 : c r e a t i o n I d   x m l n s : a 1 6 = " h t t p : / / s c h e m a s . m i c r o s o f t . c o m / o f f i c e / d r a w i n g / 2 0 1 0 / m a i n "   i d = " { B F 1 2 F E 2 F - 3 4 C C - 4 1 4 5 - A 3 B B - 1 E D 9 A 4 5 5 7 4 0 E } " / > < / a : e x t > < / a : e x t L s t > < / p : c N v P r > < p : c N v S p P r   t x B o x = " 1 " / > < p : n v P r / > < / p : n v S p P r > < p : s p P r > < a : x f r m   r o t = " 0 " > < a : o f f   x = " 2 0 5 7 8 4 7 "   y = " 3 5 7 1 8 7 5 " / > < a : e x t   c x = " 6 8 9 3 1 0 8 "   c y = " 1 5 5 4 0 9 9 " / > < / a : x f r m > < a : p r s t G e o m   p r s t = " r e c t " > < a : a v L s t / > < / a : p r s t G e o m > < a : n o F i l l / > < / p : s p P r > < p : t x B o d y > < a : b o d y P r   r t l C o l = " 0 "   v e r t = " h o r z "   w r a p = " s q u a r e " > < a : s p A u t o F i t / > < / a : b o d y P r > < a : l s t S t y l e / > < a : p > < a : p P r / > < a : r > < a : r P r   d i r t y = " 0 "   l a n g = " e n - U S "   s z = " 2 4 0 0 " / > < a : t > 2 .     A n   O p i n i o n a t e d   a p p r o a c h   t o   C o n f i g u r a t i o n < / a : t > < / a : r > < / a : p > < a : p > < a : p P r / > < a : r > < a : r P r   d i r t y = " 0 "   l a n g = " e n - U S "   s z = " 2 4 0 0 " / > < a : t / > < / a : r > < / a : p > < a : p > < a : p P r / > < a : r > < a : r P r   d i r t y = " 0 "   l a n g = " e n - U S "   s z = " 2 4 0 0 " / > < a : t > 3 . T h e   a b i l i t y   t o   c r e a t e   s t a n d a l o n e < / a : t > < / a : r > < / a : p > < a : p > < a : p P r / > < a : r > < a : r P r   d i r t y = " 0 "   l a n g = " e n - U S "   s z = " 2 4 0 0 " / > < a : t >         a p p l i c a t i o n s < / a : t > < / a : r > < a : e n d P a r a R P r   d i r t y = " 0 "   l a n g = " e n - U S "   s z = " 2 4 0 0 " / > < / a : p > < / p : t x B o d y > < / p : s p > < p : s p > < p : n v S p P r > < p : c N v P r   i d = " 6 "   n a m e = " S l i d e   N u m b e r   P l a c e h o l d e r   3 " > < a : e x t L s t > < a : e x t   u r i = " { 4 8 4 E 0 9 7 F - 6 1 8 8 - 4 8 5 3 - 8 6 7 8 - 5 9 8 5 0 B 2 3 9 6 2 9 } " > < a 1 6 : c r e a t i o n I d   x m l n s : a 1 6 = " h t t p : / / s c h e m a s . m i c r o s o f t . c o m / o f f i c e / d r a w i n g / 2 0 1 0 / m a i n "   i d = " { 8 2 C F 6 1 0 5 - C E 6 A - 4 5 E B - A 7 1 D - 5 8 2 4 8 B 0 8 B 2 8 C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F E 1 E B 8 F C - 5 B D F - 4 4 D 7 - A 6 C 0 - 7 A 6 3 E 2 F B A 5 1 0 } "   t y p e = " s l i d e n u m " / > < a : e n d P a r a R P r   d i r t y = " 0 "   l a n g = " e n - U S " / > < / a : p > < / p : t x B o d y > < / p : s p > < p : p i c > < p : n v P i c P r > < p : c N v P r   i d = " 7 "   n a m e = " " > < a : e x t L s t > < a : e x t   u r i = " { 4 7 8 1 E 9 5 3 - E 6 F 1 - 4 4 C C - A 5 3 6 - 6 4 5 F C C B 2 D 9 1 4 } " > < a 1 6 : c r e a t i o n I d   x m l n s : a 1 6 = " h t t p : / / s c h e m a s . m i c r o s o f t . c o m / o f f i c e / d r a w i n g / 2 0 1 0 / m a i n "   i d = " { 6 9 B 3 E 5 D D - 3 8 D C - 4 F 1 6 - A 4 3 E - D C 1 3 0 1 3 A D A A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7 2 2 1 4 4 5 "   y = " 3 1 5 4 0 6 1 " / > < a : e x t   c x = " 4 9 7 0 5 5 4 "   c y = " 2 8 2 8 6 6 7 " / > < / a : x f r m > < a : p r s t G e o m   p r s t = " r e c t " > < a : a v L s t / > < / a : p r s t G e o m > < a : n o F i l l / > < / p : s p P r > < / p : p i c > < p : s p > < p : n v S p P r > < p : c N v P r   i d = " 8 "   n a m e = " " > < a : e x t L s t > < a : e x t   u r i = " { F 1 F A 3 7 3 2 - D A 6 4 - 4 7 4 A - 8 B A 2 - C 6 4 6 F 5 B 4 2 9 7 5 } " > < a 1 6 : c r e a t i o n I d   x m l n s : a 1 6 = " h t t p : / / s c h e m a s . m i c r o s o f t . c o m / o f f i c e / d r a w i n g / 2 0 1 0 / m a i n "   i d = " { 2 C 5 1 7 2 0 D - D F 6 F - 4 1 7 0 - 8 8 D F - 1 8 0 2 1 A F 0 E 2 9 5 } " / > < / a : e x t > < / a : e x t L s t > < / p : c N v P r > < p : c N v S p P r   t x B o x = " 1 " / > < p : n v P r > < p : c u s t D a t a L s t > < p : t a g s   r : i d = " r I d 3 " / > < / p : c u s t D a t a L s t > < / p : n v P r > < / p : n v S p P r > < p : s p P r > < a : x f r m   f l i p H = " f a l s e "   f l i p V = " f a l s e "   r o t = " 0 " > < a : o f f   x = " 1 3 2 6 7 7 5 "   y = " 3 6 1 9 6 9 " / > < a : e x t   c x = " 5 4 6 7 3 0 2 "   c y = " 1 0 6 2 8 7 5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/ > < / a : p P r > < a : r > < a : r P r   b = " 1 "   d i r t y = " 0 "   l a n g = " e n - U S "   s z = " 3 2 0 0 " > < a : s o l i d F i l l > < a : s c h e m e C l r   v a l = " t x 1 " / > < / a : s o l i d F i l l > < a : l a t i n   t y p e f a c e = " C a l i b r i " / > < / a : r P r > < a : t > W H A T     I S     S P R I N G     B O O T ? < / a : t > < / a : r > < a : e n d P a r a R P r   b = " 1 "   d i r t y = " 0 "   l a n g = " e n - U S "   s z = " 3 2 0 0 " > < a : s o l i d F i l l > < a : s c h e m e C l r   v a l = " t x 1 " / > < / a : s o l i d F i l l > < a : l a t i n   t y p e f a c e = " C a l i b r i " / > < / a : e n d P a r a R P r > < / a : p > < / p : t x B o d y > < / p : s p > < / p : s p T r e e > < p : e x t L s t > < p : e x t   u r i = " { 1 9 6 7 E D A C - D A 2 D - 4 6 E C - B C 7 1 - C 0 D 1 6 9 A 0 6 C B D } " > < p 1 4 : c r e a t i o n I d   x m l n s : p 1 4 = " h t t p : / / s c h e m a s . m i c r o s o f t . c o m / o f f i c e / p o w e r p o i n t / 2 0 1 0 / m a i n "   v a l = " 1 6 5 6 8 7 5 7 0 9 6 9 2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A F D E F 5 8 C - 5 9 B 6 - 4 D 4 6 - 8 B 1 6 - 2 8 D 6 8 2 9 8 D 5 F 4 } " > < a 1 6 : c r e a t i o n I d   x m l n s : a 1 6 = " h t t p : / / s c h e m a s . m i c r o s o f t . c o m / o f f i c e / d r a w i n g / 2 0 1 0 / m a i n "   i d = " { F 3 E 1 D 6 2 8 - F B E 5 - 4 4 E C - 8 0 1 B - A F 4 4 7 3 1 2 2 B 6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6 1 8 D 2 C 7 C - F C F 7 - 4 3 C 4 - A E 5 4 - 0 C C 4 6 A E E 3 C B 2 } "   t y p e = " s l i d e n u m " / > < a : e n d P a r a R P r   d i r t y = " 0 "   l a n g = " e n - U S " / > < / a : p > < / p : t x B o d y > < / p : s p > < p : s p > < p : n v S p P r > < p : c N v P r   i d = " 3 "   n a m e = " " > < a : e x t L s t > < a : e x t   u r i = " { F 2 C D F 7 1 5 - 9 6 7 1 - 4 7 E 3 - 8 B 4 7 - D 0 2 2 F B 0 1 C E 8 5 } " > < a 1 6 : c r e a t i o n I d   x m l n s : a 1 6 = " h t t p : / / s c h e m a s . m i c r o s o f t . c o m / o f f i c e / d r a w i n g / 2 0 1 0 / m a i n "   i d = " { 0 B D E 1 1 0 3 - 4 4 7 7 - 4 A 0 D - B F 5 3 - C B 9 7 1 A 5 F D 2 C 3 } " / > < / a : e x t > < / a : e x t L s t > < / p : c N v P r > < p : c N v S p P r   t x B o x = " 1 " / > < p : n v P r / > < / p : n v S p P r > < p : s p P r > < a : x f r m   f l i p H = " f a l s e "   f l i p V = " f a l s e "   r o t = " 0 " > < a : o f f   x = " 1 3 5 6 2 3 6 "   y = " 1 9 9 4 9 0 6 " / > < a : e x t   c x = " 9 3 7 4 1 6 2 "   c y = " 2 8 6 8 1 8 7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n o A u t o f i t / > < / a : b o d y P r > < a : l s t S t y l e / > < a : p > < a : p P r   a l g n = " l "   i n d e n t = " - 3 4 2 9 0 0 "   m a r L = " 3 4 2 9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F o n t   t y p e f a c e = " W i n g d i n g s " / > < a : b u C h a r   c h a r = "�� " / > < a : d e f R P r   d i r t y = " 0 "   l a n g = " e n - U S "   s z = " 1 4 0 0 " > < a : s o l i d F i l l > < a : s c h e m e C l r   v a l = " t x 1 " / > < / a : s o l i d F i l l > < a : l a t i n   t y p e f a c e = " C a l i b r i " / > < / a : d e f R P r > < / a : p P r > < a : r > < a : r P r   b = " 1 "   d i r t y = " 0 "   i = " 0 "   l a n g = " e n - U S "   s z = " 2 4 0 0 " > < a : s o l i d F i l l > < a : s c h e m e C l r   v a l = " t x 1 " / > < / a : s o l i d F i l l > < a : l a t i n   t y p e f a c e = " C a l i b r i " / > < / a : r P r > < a : t > R < / a : t > < / a : r > < a : r > < a : r P r   b = " 0 "   d i r t y = " 0 "   i = " 0 "   l a n g = " e n - U S "   s z = " 2 4 0 0 " > < a : s o l i d F i l l > < a : s c h e m e C l r   v a l = " t x 1 " / > < / a : s o l i d F i l l > < a : l a t i n   t y p e f a c e = " C a l i b r i " / > < / a : r P r > < a : t > e p r e s e n t a t i o n a l � < / a : t > < / a : r > < a : r > < a : r P r   b = " 1 "   d i r t y = " 0 "   i = " 0 "   l a n g = " e n - U S "   s z = " 2 4 0 0 " > < a : s o l i d F i l l > < a : s c h e m e C l r   v a l = " t x 1 " / > < / a : s o l i d F i l l > < a : l a t i n   t y p e f a c e = " C a l i b r i " / > < / a : r P r > < a : t > S < / a : t > < / a : r > < a : r > < a : r P r   b = " 0 "   d i r t y = " 0 "   i = " 0 "   l a n g = " e n - U S "   s z = " 2 4 0 0 " > < a : s o l i d F i l l > < a : s c h e m e C l r   v a l = " t x 1 " / > < / a : s o l i d F i l l > < a : l a t i n   t y p e f a c e = " C a l i b r i " / > < / a : r P r > < a : t > t a t e � < / a : t > < / a : r > < a : r > < a : r P r   b = " 1 "   d i r t y = " 0 "   i = " 0 "   l a n g = " e n - U S "   s z = " 2 4 0 0 " > < a : s o l i d F i l l > < a : s c h e m e C l r   v a l = " t x 1 " / > < / a : s o l i d F i l l > < a : l a t i n   t y p e f a c e = " C a l i b r i " / > < / a : r P r > < a : t > T < / a : t > < / a : r > < a : r > < a : r P r   b = " 0 "   d i r t y = " 0 "   i = " 0 "   l a n g = " e n - U S "   s z = " 2 4 0 0 " > < a : s o l i d F i l l > < a : s c h e m e C l r   v a l = " t x 1 " / > < / a : s o l i d F i l l > < a : l a t i n   t y p e f a c e = " C a l i b r i " / > < / a : r P r > < a : t > r a n s f e r   ( R E S T )   i s   a n   a r c h i t e c t u r a l   s t y l e   t h a t   d e f i n e s   a   s e t   o f   c o n s t r a i n t s   t o   b e   u s e d   f o r   c r e a t i n g   w e b   s e r v i c e s . < / a : t > < / a : r > < / a : p > < a : p > < a : p P r   a l g n = " l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> < a : s o l i d F i l l > < a : s c h e m e C l r   v a l = " t x 1 " / > < / a : s o l i d F i l l > < a : l a t i n   t y p e f a c e = " C a l i b r i " / > < / a : d e f R P r > < / a : p P r > < a : r > < a : r P r   b = " 0 "   d i r t y = " 0 "   i = " 0 "   l a n g = " e n - U S "   s z = " 2 4 0 0 " > < a : s o l i d F i l l > < a : s c h e m e C l r   v a l = " t x 1 " / > < / a : s o l i d F i l l > < a : l a t i n   t y p e f a c e = " C a l i b r i " / > < / a : r P r > < a : t / > < / a : r > < / a : p > < a : p > < a : p P r   a l g n = " l "   i n d e n t = " - 3 4 2 9 0 0 "   m a r L = " 3 4 2 9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F o n t   t y p e f a c e = " W i n g d i n g s " / > < a : b u C h a r   c h a r = "�� " / > < a : d e f R P r   d i r t y = " 0 "   l a n g = " e n - U S "   s z = " 1 4 0 0 " > < a : s o l i d F i l l > < a : s c h e m e C l r   v a l = " t x 1 " / > < / a : s o l i d F i l l > < a : l a t i n   t y p e f a c e = " C a l i b r i " / > < / a : d e f R P r > < / a : p P r > < a : r > < a : r P r   b = " 1 "   d i r t y = " 0 "   i = " 0 "   l a n g = " e n - U S "   s z = " 2 4 0 0 " > < a : s o l i d F i l l > < a : s c h e m e C l r   v a l = " t x 1 " / > < / a : s o l i d F i l l > < a : l a t i n   t y p e f a c e = " C a l i b r i " / > < / a : r P r > < a : t > R E S T   A P I < / a : t > < / a : r > < a : r > < a : r P r   b = " 0 "   d i r t y = " 0 "   i = " 0 "   l a n g = " e n - U S "   s z = " 2 4 0 0 " > < a : s o l i d F i l l > < a : s c h e m e C l r   v a l = " t x 1 " / > < / a : s o l i d F i l l > < a : l a t i n   t y p e f a c e = " C a l i b r i " / > < / a : r P r > < a : t > � i s   a   w a y   o f   a c c e s s i n g   w e b   s e r v i c e s   i n   a   s i m p l e   a n d   f l e x i b l e   w a y   w i t h o u t   h a v i n g   a n y   p r o c e s s i n g . < / a : t > < / a : r > < a : e n d P a r a R P r   b = " 0 "   d i r t y = " 0 "   i = " 0 "   l a n g = " e n - U S "   s z = " 2 4 0 0 " > < a : s o l i d F i l l > < a : s c h e m e C l r   v a l = " t x 1 " / > < / a : s o l i d F i l l > < a : l a t i n   t y p e f a c e = " C a l i b r i " / > < / a : e n d P a r a R P r > < / a : p > < / p : t x B o d y > < / p : s p > < p : s p > < p : n v S p P r > < p : c N v P r   i d = " 4 "   n a m e = " " > < a : e x t L s t > < a : e x t   u r i = " { 8 A 5 7 8 3 9 2 - 9 F 3 8 - 4 D 5 1 - A 9 7 D - E D F B C 4 1 F 0 5 4 B } " > < a 1 6 : c r e a t i o n I d   x m l n s : a 1 6 = " h t t p : / / s c h e m a s . m i c r o s o f t . c o m / o f f i c e / d r a w i n g / 2 0 1 0 / m a i n "   i d = " { 6 C E 4 0 0 A F - 9 7 4 4 - 4 B F 5 - A A 5 F - 9 5 8 9 C D F D 3 2 0 4 } " / > < / a : e x t > < / a : e x t L s t > < / p : c N v P r > < p : c N v S p P r   t x B o x = " 1 " / > < p : n v P r / > < / p : n v S p P r > < p : s p P r > < a : x f r m   f l i p H = " f a l s e "   f l i p V = " f a l s e "   r o t = " 0 " > < a : o f f   x = " 1 5 5 9 3 0 9 "   y = " 9 8 5 4 0 8 " / > < a : e x t   c x = " 4 4 0 7 9 4 1 "   c y = " 5 8 2 8 0 6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b = " 1 "   d i r t y = " 0 "   l a n g = " e n - U S "   s z = " 3 2 0 0 " > < a : l a t i n   t y p e f a c e = " + m j - l t " / > < / a : r P r > < a : t > < / a : t > < / a : r > < a : e n d P a r a R P r   b = " 1 "   d i r t y = " 0 "   l a n g = " e n - U S "   s z = " 3 2 0 0 " > < a : l a t i n   t y p e f a c e = " + m j - l t " / > < / a : e n d P a r a R P r > < / a : p > < / p : t x B o d y > < / p : s p > < p : p i c > < p : n v P i c P r > < p : c N v P r   i d = " 5 "   n a m e = " " > < a : e x t L s t > < a : e x t   u r i = " { 1 1 7 D F 1 A 5 - 9 F 3 9 - 4 3 A 7 - A 4 D 0 - 7 3 8 E 3 A 7 7 1 0 3 9 } " > < a 1 6 : c r e a t i o n I d   x m l n s : a 1 6 = " h t t p : / / s c h e m a s . m i c r o s o f t . c o m / o f f i c e / d r a w i n g / 2 0 1 0 / m a i n "   i d = " { 5 6 F E D 9 0 E - 4 A C B - 4 4 7 3 - B A F 6 - B D 2 2 2 9 8 D F D 5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9 0 3 4 4 4 "   y = " 4 2 5 4 7 5 9 " / > < a : e x t   c x = " 7 3 6 1 8 5 2 "   c y = " 2 5 1 2 8 2 6 " / > < / a : x f r m > < a : p r s t G e o m   p r s t = " r e c t " > < a : a v L s t / > < / a : p r s t G e o m > < a : n o F i l l / > < / p : s p P r > < / p : p i c > < p : s p > < p : n v S p P r > < p : c N v P r   i d = " 6 "   n a m e = " " > < a : e x t L s t > < a : e x t   u r i = " { 8 0 9 9 6 E 2 E - C 7 2 1 - 4 5 9 2 - A 8 2 4 - 8 C 3 6 9 B D 4 1 B 4 6 } " > < a 1 6 : c r e a t i o n I d   x m l n s : a 1 6 = " h t t p : / / s c h e m a s . m i c r o s o f t . c o m / o f f i c e / d r a w i n g / 2 0 1 0 / m a i n "   i d = " { C F F 6 6 8 1 8 - C 6 5 2 - 4 C 9 1 - B 5 B E - 9 B E 6 E 0 4 A 8 4 A F } " / > < / a : e x t > < / a : e x t L s t > < / p : c N v P r > < p : c N v S p P r   t x B o x = " 1 " / > < p : n v P r > < p : c u s t D a t a L s t > < p : t a g s   r : i d = " r I d 3 " / > < / p : c u s t D a t a L s t > < / p : n v P r > < / p : n v S p P r > < p : s p P r > < a : x f r m   f l i p H = " f a l s e "   f l i p V = " f a l s e "   r o t = " 0 " > < a : o f f   x = " 1 3 5 6 2 3 6 "   y = " 4 1 4 6 7 0 " / > < a : e x t   c x = " 4 4 5 4 7 8 5 "   c y = " 1 0 5 7 7 1 5 " / > < / a : x f r m > < a : s o l i d F i l l > < a : s c h e m e C l r   v a l = " a c c e n t 1 " / > < / a : s o l i d F i l l > < a : l n   c a p = " f l a t "   w = " 2 5 4 0 0 " > < a : s o l i d F i l l > < a : s c h e m e C l r   v a l = " a c c e n t 1 " /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/ > < / a : p P r > < a : r > < a : r P r   b = " 1 "   d i r t y = " 0 "   l a n g = " e n - U S "   s z = " 3 2 0 0 " > < a : s o l i d F i l l > < a : s c h e m e C l r   v a l = " t x 1 " / > < / a : s o l i d F i l l > < a : l a t i n   t y p e f a c e = " C a l i b r i " / > < / a : r P r > < a : t > W h a t   i s   R e s t   A P I ? < / a : t > < / a : r > < a : e n d P a r a R P r   b = " 1 "   d i r t y = " 0 "   l a n g = " e n - U S "   s z = " 3 2 0 0 " > < a : s o l i d F i l l > < a : s c h e m e C l r   v a l = " t x 1 " / > < / a : s o l i d F i l l > < a : l a t i n   t y p e f a c e = " C a l i b r i " / > < / a : e n d P a r a R P r > < / a : p > < / p : t x B o d y > < / p : s p > < / p : s p T r e e > < p : e x t L s t > < p : e x t   u r i = " { 5 1 0 D 0 D C F - 5 8 7 D - 4 B 1 5 - 8 2 6 7 - 1 A A 7 4 D C 5 A 6 3 F } " > < p 1 4 : c r e a t i o n I d   x m l n s : p 1 4 = " h t t p : / / s c h e m a s . m i c r o s o f t . c o m / o f f i c e / p o w e r p o i n t / 2 0 1 0 / m a i n "   v a l = " 1 6 5 6 8 7 5 7 0 9 6 9 7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T O P _ B A N N E R : " / > < / p : t a g L s t >
</file>

<file path=ppt/tags/tag10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B O R D E R _ Q U O T E : 0 . 5 " / > < / p : t a g L s t >
</file>

<file path=ppt/tags/tag1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B O R D E R _ Q U O T E : 0 . 5 " / > < / p : t a g L s t >
</file>

<file path=ppt/tags/tag1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B O R D E R _ Q U O T E : 0 . 5 " / > < / p : t a g L s t >
</file>

<file path=ppt/tags/tag1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B O R D E R _ Q U O T E : 0 . 5 " / > < / p : t a g L s t >
</file>

<file path=ppt/tags/tag14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B O R D E R _ Q U O T E : 0 . 5 " / > < / p : t a g L s t >
</file>

<file path=ppt/tags/tag15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B O R D E R _ Q U O T E : 0 . 5 " / > < / p : t a g L s t >
</file>

<file path=ppt/tags/tag16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B O R D E R _ Q U O T E : 0 . 5 " / > < / p : t a g L s t >
</file>

<file path=ppt/tags/tag17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B O R D E R _ Q U O T E : 0 . 5 " / > < / p : t a g L s t >
</file>

<file path=ppt/tags/tag18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B O R D E R _ Q U O T E : 0 . 5 " / > < / p : t a g L s t >
</file>

<file path=ppt/tags/tag19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S Q U A R E _ O N _ C I R C L E _ B O A R D :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D O T T E D _ S I G N : " / > < / p : t a g L s t >
</file>

<file path=ppt/tags/tag20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S Q U A R E _ O N _ C I R C L E _ B O A R D : " / > < / p : t a g L s t >
</file>

<file path=ppt/tags/tag2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S Q U A R E _ O N _ C I R C L E _ B O A R D : " / > < / p : t a g L s t >
</file>

<file path=ppt/tags/tag2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S Q U A R E _ O N _ C I R C L E _ B O A R D : " / > < / p : t a g L s t >
</file>

<file path=ppt/tags/tag2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S Q U A R E _ O N _ C I R C L E _ B O A R D : " / > < / p : t a g L s t >
</file>

<file path=ppt/tags/tag24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S Q U A R E _ O N _ C I R C L E _ B O A R D : " / > < / p : t a g L s t >
</file>

<file path=ppt/tags/tag25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B O R D E R _ Q U O T E : 0 . 5 " / > < / p : t a g L s t >
</file>

<file path=ppt/tags/tag26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B O R D E R _ Q U O T E : 0 . 5 " / > < / p : t a g L s t >
</file>

<file path=ppt/tags/tag27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T O P _ B A N N E R : " / > < / p : t a g L s t >
</file>

<file path=ppt/tags/tag28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B O R D E R _ Q U O T E : 0 . 5 " / > < / p : t a g L s t >
</file>

<file path=ppt/tags/tag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T O P _ B A N N E R : " / > < / p : t a g L s t >
</file>

<file path=ppt/tags/tag4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D O T T E D _ S I G N : " / > < / p : t a g L s t >
</file>

<file path=ppt/tags/tag5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B O R D E R _ Q U O T E : 0 . 5 " / > < / p : t a g L s t >
</file>

<file path=ppt/tags/tag6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B O R D E R _ Q U O T E : 0 . 5 " / > < / p : t a g L s t >
</file>

<file path=ppt/tags/tag7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B O R D E R _ Q U O T E : 1 . 0 " / > < / p : t a g L s t >
</file>

<file path=ppt/tags/tag8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B O R D E R _ Q U O T E : 0 . 5 " / > < / p : t a g L s t >
</file>

<file path=ppt/tags/tag9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B O R D E R _ Q U O T E : 0 . 5 " / > < / p : t a g L s t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O f f i c e   T h e m e " > < a : t h e m e E l e m e n t s > < a : c l r S c h e m e   n a m e = " O f f i c e " > < a : d k 1 > < a : s r g b C l r   v a l = " 0 0 0 0 0 0 " / > < / a : d k 1 > < a : l t 1 > < a : s r g b C l r   v a l = " f f f f f f " / > < / a : l t 1 > < a : d k 2 > < a : s r g b C l r   v a l = " 4 4 5 4 6 a " / > < / a : d k 2 > < a : l t 2 > < a : s r g b C l r   v a l = " e 7 e 6 e 6 " / > < / a : l t 2 > < a : a c c e n t 1 > < a : s r g b C l r   v a l = " 4 4 7 2 c 4 " / > < / a : a c c e n t 1 > < a : a c c e n t 2 > < a : s r g b C l r   v a l = " e d 7 d 3 1 " / > < / a : a c c e n t 2 > < a : a c c e n t 3 > < a : s r g b C l r   v a l = " a 5 a 5 a 5 " / > < / a : a c c e n t 3 > < a : a c c e n t 4 > < a : s r g b C l r   v a l = " f f c 0 0 0 " / > < / a : a c c e n t 4 > < a : a c c e n t 5 > < a : s r g b C l r   v a l = " 5 b 9 b d 5 " / > < / a : a c c e n t 5 > < a : a c c e n t 6 > < a : s r g b C l r   v a l = " 7 0 a d 4 7 " / > < / a : a c c e n t 6 > < a : h l i n k > < a : s r g b C l r   v a l = " 0 5 6 3 c 1 " / > < / a : h l i n k > < a : f o l H l i n k > < a : s r g b C l r   v a l = " 9 5 4 f 7 2 " / > < / a : f o l H l i n k > < / a : c l r S c h e m e > < a : f o n t S c h e m e   n a m e = " O f f i c e " > < a : m a j o r F o n t > < a : l a t i n   t y p e f a c e = " C a l i b r i   L i g h t " / > < a : e a   t y p e f a c e = " " / > < a : c s   t y p e f a c e = " " / > < / a : m a j o r F o n t > < a : m i n o r F o n t > < a : l a t i n   t y p e f a c e = " C a l i b r i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6 7 0 0 0 " / > < a : s a t M o d   v a l = " 1 0 4 9 9 9 " / > < a : l u m M o d   v a l = " 1 1 0 0 0 0 " / > < / a : s c h e m e C l r > < / a : g s > < a : g s   p o s = " 5 0 0 0 0 " > < a : s c h e m e C l r   v a l = " p h C l r " > < a : t i n t   v a l = " 7 3 0 0 0 " / > < a : s a t M o d   v a l = " 1 0 3 0 0 0 " / > < a : l u m M o d   v a l = " 1 0 4 9 9 9 " / > < / a : s c h e m e C l r > < / a : g s > < a : g s   p o s = " 1 0 0 0 0 0 " > < a : s c h e m e C l r   v a l = " p h C l r " > < a : t i n t   v a l = " 8 1 0 0 0 " / > < a : s a t M o d   v a l = " 1 0 9 0 0 0 " / > < a : l u m M o d   v a l = " 1 0 4 9 9 9 " / > < / a : s c h e m e C l r > < / a : g s > < / a : g s L s t > < a : l i n   a n g = " 5 4 0 0 0 0 0 "   s c a l e d = " 0 " / > < / a : g r a d F i l l > < a : g r a d F i l l   r o t W i t h S h a p e = " 1 " > < a : g s L s t > < a : g s   p o s = " 0 " > < a : s c h e m e C l r   v a l = " p h C l r " > < a : t i n t   v a l = " 9 4 0 0 0 " / > < a : s a t M o d   v a l = " 1 0 3 0 0 0 " / > < a : l u m M o d   v a l = " 1 0 2 0 0 0 " / > < / a : s c h e m e C l r > < / a : g s > < a : g s   p o s = " 5 0 0 0 0 " > < a : s c h e m e C l r   v a l = " p h C l r " > < a : s h a d e   v a l = " 1 0 0 0 0 0 " / > < a : s a t M o d   v a l = " 1 1 0 0 0 0 " / > < a : l u m M o d   v a l = " 1 0 0 0 0 0 " / > < / a : s c h e m e C l r > < / a : g s > < a : g s   p o s = " 1 0 0 0 0 0 " > < a : s c h e m e C l r   v a l = " p h C l r " > < a : s h a d e   v a l = " 7 8 0 0 0 " / > < a : s a t M o d   v a l = " 1 2 0 0 0 0 " / > < a : l u m M o d   v a l = " 9 9 0 0 0 " / > < / a : s c h e m e C l r > < / a : g s > < / a : g s L s t > < a : l i n   a n g = " 5 4 0 0 0 0 0 "   s c a l e d = " 0 " / > < / a : g r a d F i l l > < / a : f i l l S t y l e L s t > < a : l n S t y l e L s t > < a : l n   c a p = " f l a t "   w = " 6 3 5 0 " > < a : s o l i d F i l l > < a : s c h e m e C l r   v a l = " p h C l r " / > < / a : s o l i d F i l l > < a : p r s t D a s h   v a l = " s o l i d " / > < a : m i t e r   l i m = " 8 0 0 0 0 0 " / > < / a : l n > < a : l n   c a p = " f l a t "   w = " 1 2 7 0 0 " > < a : s o l i d F i l l > < a : s c h e m e C l r   v a l = " p h C l r " / > < / a : s o l i d F i l l > < a : p r s t D a s h   v a l = " s o l i d " / > < a : m i t e r   l i m = " 8 0 0 0 0 0 " / > < / a : l n > < a : l n   c a p = " f l a t "   w = " 1 9 0 5 0 " > < a : s o l i d F i l l > < a : s c h e m e C l r   v a l = " p h C l r " / > < / a : s o l i d F i l l > < a : p r s t D a s h   v a l = " s o l i d " / > < a : m i t e r   l i m = " 8 0 0 0 0 0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s o l i d F i l l > < a : s c h e m e C l r   v a l = " p h C l r " > < a : t i n t   v a l = " 9 5 0 0 0 " / > < a : s a t M o d   v a l = " 1 7 0 0 0 0 " / > < / a : s c h e m e C l r > < / a : s o l i d F i l l > < a : g r a d F i l l   r o t W i t h S h a p e = " 1 " > < a : g s L s t > < a : g s   p o s = " 0 " > < a : s c h e m e C l r   v a l = " p h C l r " > < a : t i n t   v a l = " 9 3 0 0 0 " / > < a : s h a d e   v a l = " 9 8 0 0 0 " / > < a : s a t M o d   v a l = " 1 5 0 0 0 0 " / > < a : l u m M o d   v a l = " 1 0 2 0 0 0 " / > < / a : s c h e m e C l r > < / a : g s > < a : g s   p o s = " 5 0 0 0 0 " > < a : s c h e m e C l r   v a l = " p h C l r " > < a : t i n t   v a l = " 9 8 0 0 0 " / > < a : s h a d e   v a l = " 9 0 0 0 0 " / > < a : s a t M o d   v a l = " 1 3 0 0 0 0 " / > < a : l u m M o d   v a l = " 1 0 3 0 0 0 " / > < / a : s c h e m e C l r > < / a : g s > < a : g s   p o s = " 1 0 0 0 0 0 " > < a : s c h e m e C l r   v a l = " p h C l r " > < a : s h a d e   v a l = " 6 3 0 0 0 " / > < a : s a t M o d   v a l = " 1 2 0 0 0 0 " / > < / a : s c h e m e C l r > < / a : g s > < / a : g s L s t > < a : l i n   a n g = " 5 4 0 0 0 0 0 "   s c a l e d = " 0 " /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O f f i c e   T h e m e " > < a : t h e m e E l e m e n t s > < a : c l r S c h e m e   n a m e = " O f f i c e " > < a : d k 1 > < a : s r g b C l r   v a l = " 0 0 0 0 0 0 " / > < / a : d k 1 > < a : l t 1 > < a : s r g b C l r   v a l = " f f f f f f " / > < / a : l t 1 > < a : d k 2 > < a : s r g b C l r   v a l = " 4 4 5 4 6 a " / > < / a : d k 2 > < a : l t 2 > < a : s r g b C l r   v a l = " e 7 e 6 e 6 " / > < / a : l t 2 > < a : a c c e n t 1 > < a : s r g b C l r   v a l = " 4 4 7 2 c 4 " / > < / a : a c c e n t 1 > < a : a c c e n t 2 > < a : s r g b C l r   v a l = " e d 7 d 3 1 " / > < / a : a c c e n t 2 > < a : a c c e n t 3 > < a : s r g b C l r   v a l = " a 5 a 5 a 5 " / > < / a : a c c e n t 3 > < a : a c c e n t 4 > < a : s r g b C l r   v a l = " f f c 0 0 0 " / > < / a : a c c e n t 4 > < a : a c c e n t 5 > < a : s r g b C l r   v a l = " 5 b 9 b d 5 " / > < / a : a c c e n t 5 > < a : a c c e n t 6 > < a : s r g b C l r   v a l = " 7 0 a d 4 7 " / > < / a : a c c e n t 6 > < a : h l i n k > < a : s r g b C l r   v a l = " 0 5 6 3 c 1 " / > < / a : h l i n k > < a : f o l H l i n k > < a : s r g b C l r   v a l = " 9 5 4 f 7 2 " / > < / a : f o l H l i n k > < / a : c l r S c h e m e > < a : f o n t S c h e m e   n a m e = " O f f i c e " > < a : m a j o r F o n t > < a : l a t i n   t y p e f a c e = " C a l i b r i   L i g h t " / > < a : e a   t y p e f a c e = " " / > < a : c s   t y p e f a c e = " " / > < / a : m a j o r F o n t > < a : m i n o r F o n t > < a : l a t i n   t y p e f a c e = " C a l i b r i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6 7 0 0 0 " / > < a : s a t M o d   v a l = " 1 0 4 9 9 9 " / > < a : l u m M o d   v a l = " 1 1 0 0 0 0 " / > < / a : s c h e m e C l r > < / a : g s > < a : g s   p o s = " 5 0 0 0 0 " > < a : s c h e m e C l r   v a l = " p h C l r " > < a : t i n t   v a l = " 7 3 0 0 0 " / > < a : s a t M o d   v a l = " 1 0 3 0 0 0 " / > < a : l u m M o d   v a l = " 1 0 4 9 9 9 " / > < / a : s c h e m e C l r > < / a : g s > < a : g s   p o s = " 1 0 0 0 0 0 " > < a : s c h e m e C l r   v a l = " p h C l r " > < a : t i n t   v a l = " 8 1 0 0 0 " / > < a : s a t M o d   v a l = " 1 0 9 0 0 0 " / > < a : l u m M o d   v a l = " 1 0 4 9 9 9 " / > < / a : s c h e m e C l r > < / a : g s > < / a : g s L s t > < a : l i n   a n g = " 5 4 0 0 0 0 0 "   s c a l e d = " 0 " / > < / a : g r a d F i l l > < a : g r a d F i l l   r o t W i t h S h a p e = " 1 " > < a : g s L s t > < a : g s   p o s = " 0 " > < a : s c h e m e C l r   v a l = " p h C l r " > < a : t i n t   v a l = " 9 4 0 0 0 " / > < a : s a t M o d   v a l = " 1 0 3 0 0 0 " / > < a : l u m M o d   v a l = " 1 0 2 0 0 0 " / > < / a : s c h e m e C l r > < / a : g s > < a : g s   p o s = " 5 0 0 0 0 " > < a : s c h e m e C l r   v a l = " p h C l r " > < a : s h a d e   v a l = " 1 0 0 0 0 0 " / > < a : s a t M o d   v a l = " 1 1 0 0 0 0 " / > < a : l u m M o d   v a l = " 1 0 0 0 0 0 " / > < / a : s c h e m e C l r > < / a : g s > < a : g s   p o s = " 1 0 0 0 0 0 " > < a : s c h e m e C l r   v a l = " p h C l r " > < a : s h a d e   v a l = " 7 8 0 0 0 " / > < a : s a t M o d   v a l = " 1 2 0 0 0 0 " / > < a : l u m M o d   v a l = " 9 9 0 0 0 " / > < / a : s c h e m e C l r > < / a : g s > < / a : g s L s t > < a : l i n   a n g = " 5 4 0 0 0 0 0 "   s c a l e d = " 0 " / > < / a : g r a d F i l l > < / a : f i l l S t y l e L s t > < a : l n S t y l e L s t > < a : l n   c a p = " f l a t "   w = " 6 3 5 0 " > < a : s o l i d F i l l > < a : s c h e m e C l r   v a l = " p h C l r " / > < / a : s o l i d F i l l > < a : p r s t D a s h   v a l = " s o l i d " / > < a : m i t e r   l i m = " 8 0 0 0 0 0 " / > < / a : l n > < a : l n   c a p = " f l a t "   w = " 1 2 7 0 0 " > < a : s o l i d F i l l > < a : s c h e m e C l r   v a l = " p h C l r " / > < / a : s o l i d F i l l > < a : p r s t D a s h   v a l = " s o l i d " / > < a : m i t e r   l i m = " 8 0 0 0 0 0 " / > < / a : l n > < a : l n   c a p = " f l a t "   w = " 1 9 0 5 0 " > < a : s o l i d F i l l > < a : s c h e m e C l r   v a l = " p h C l r " / > < / a : s o l i d F i l l > < a : p r s t D a s h   v a l = " s o l i d " / > < a : m i t e r   l i m = " 8 0 0 0 0 0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s o l i d F i l l > < a : s c h e m e C l r   v a l = " p h C l r " > < a : t i n t   v a l = " 9 5 0 0 0 " / > < a : s a t M o d   v a l = " 1 7 0 0 0 0 " / > < / a : s c h e m e C l r > < / a : s o l i d F i l l > < a : g r a d F i l l   r o t W i t h S h a p e = " 1 " > < a : g s L s t > < a : g s   p o s = " 0 " > < a : s c h e m e C l r   v a l = " p h C l r " > < a : t i n t   v a l = " 9 3 0 0 0 " / > < a : s h a d e   v a l = " 9 8 0 0 0 " / > < a : s a t M o d   v a l = " 1 5 0 0 0 0 " / > < a : l u m M o d   v a l = " 1 0 2 0 0 0 " / > < / a : s c h e m e C l r > < / a : g s > < a : g s   p o s = " 5 0 0 0 0 " > < a : s c h e m e C l r   v a l = " p h C l r " > < a : t i n t   v a l = " 9 8 0 0 0 " / > < a : s h a d e   v a l = " 9 0 0 0 0 " / > < a : s a t M o d   v a l = " 1 3 0 0 0 0 " / > < a : l u m M o d   v a l = " 1 0 3 0 0 0 " / > < / a : s c h e m e C l r > < / a : g s > < a : g s   p o s = " 1 0 0 0 0 0 " > < a : s c h e m e C l r   v a l = " p h C l r " > < a : s h a d e   v a l = " 6 3 0 0 0 " / > < a : s a t M o d   v a l = " 1 2 0 0 0 0 " / > < / a : s c h e m e C l r > < / a : g s > < / a : g s L s t > < a : l i n   a n g = " 5 4 0 0 0 0 0 "   s c a l e d = " 0 " /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 2 0 2 2 - 0 7 - 0 3 T 2 2 : 5 5 : 2 8 Z < / d c t e r m s : c r e a t e d > < d c t e r m s : m o d i f i e d   x m l n s : x s i = " h t t p : / / w w w . w 3 . o r g / 2 0 0 1 / X M L S c h e m a - i n s t a n c e "   x s i : t y p e = " d c t e r m s : W 3 C D T F " > 2 0 2 2 - 0 7 - 0 4 T 0 0 : 4 3 : 5 6 Z < / d c t e r m s : m o d i f i e d > < / c p : c o r e P r o p e r t i e s >
</file>