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72" r:id="rId2"/>
    <p:sldId id="273" r:id="rId3"/>
    <p:sldId id="259" r:id="rId4"/>
    <p:sldId id="278" r:id="rId5"/>
    <p:sldId id="261" r:id="rId6"/>
    <p:sldId id="262" r:id="rId7"/>
    <p:sldId id="283" r:id="rId8"/>
    <p:sldId id="285" r:id="rId9"/>
    <p:sldId id="284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264" r:id="rId30"/>
    <p:sldId id="267" r:id="rId31"/>
    <p:sldId id="268" r:id="rId32"/>
    <p:sldId id="305" r:id="rId33"/>
    <p:sldId id="281" r:id="rId3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C9F8F2-B30F-4599-8FAA-4638DF0F9C79}" v="97" dt="2025-10-16T15:35:44.684"/>
  </p1510:revLst>
</p1510:revInfo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575" autoAdjust="0"/>
  </p:normalViewPr>
  <p:slideViewPr>
    <p:cSldViewPr snapToGrid="0">
      <p:cViewPr varScale="1">
        <p:scale>
          <a:sx n="61" d="100"/>
          <a:sy n="61" d="100"/>
        </p:scale>
        <p:origin x="1522" y="27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6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uwadamilare Hassan" userId="8b044df54918b87a" providerId="LiveId" clId="{EC7E3269-3EC9-46E7-AF22-67F00095652B}"/>
    <pc:docChg chg="undo redo custSel addSld delSld modSld">
      <pc:chgData name="Oluwadamilare Hassan" userId="8b044df54918b87a" providerId="LiveId" clId="{EC7E3269-3EC9-46E7-AF22-67F00095652B}" dt="2025-10-16T15:36:19.132" v="1784" actId="20577"/>
      <pc:docMkLst>
        <pc:docMk/>
      </pc:docMkLst>
      <pc:sldChg chg="modSp mod">
        <pc:chgData name="Oluwadamilare Hassan" userId="8b044df54918b87a" providerId="LiveId" clId="{EC7E3269-3EC9-46E7-AF22-67F00095652B}" dt="2025-10-16T15:14:22.688" v="1506" actId="1076"/>
        <pc:sldMkLst>
          <pc:docMk/>
          <pc:sldMk cId="1002104821" sldId="264"/>
        </pc:sldMkLst>
        <pc:spChg chg="mod">
          <ac:chgData name="Oluwadamilare Hassan" userId="8b044df54918b87a" providerId="LiveId" clId="{EC7E3269-3EC9-46E7-AF22-67F00095652B}" dt="2025-10-16T15:14:22.688" v="1506" actId="1076"/>
          <ac:spMkLst>
            <pc:docMk/>
            <pc:sldMk cId="1002104821" sldId="264"/>
            <ac:spMk id="30" creationId="{7E1DA776-AFFE-AE39-7F7B-59EB501D7E5F}"/>
          </ac:spMkLst>
        </pc:spChg>
      </pc:sldChg>
      <pc:sldChg chg="addSp modSp mod">
        <pc:chgData name="Oluwadamilare Hassan" userId="8b044df54918b87a" providerId="LiveId" clId="{EC7E3269-3EC9-46E7-AF22-67F00095652B}" dt="2025-10-16T15:30:21.921" v="1671"/>
        <pc:sldMkLst>
          <pc:docMk/>
          <pc:sldMk cId="2759600390" sldId="268"/>
        </pc:sldMkLst>
        <pc:spChg chg="mod">
          <ac:chgData name="Oluwadamilare Hassan" userId="8b044df54918b87a" providerId="LiveId" clId="{EC7E3269-3EC9-46E7-AF22-67F00095652B}" dt="2025-10-16T15:18:40.176" v="1567" actId="20577"/>
          <ac:spMkLst>
            <pc:docMk/>
            <pc:sldMk cId="2759600390" sldId="268"/>
            <ac:spMk id="2" creationId="{6C47DC31-1488-8091-935A-1B03A14A5CD8}"/>
          </ac:spMkLst>
        </pc:spChg>
        <pc:spChg chg="mod">
          <ac:chgData name="Oluwadamilare Hassan" userId="8b044df54918b87a" providerId="LiveId" clId="{EC7E3269-3EC9-46E7-AF22-67F00095652B}" dt="2025-10-16T15:29:45.427" v="1668" actId="113"/>
          <ac:spMkLst>
            <pc:docMk/>
            <pc:sldMk cId="2759600390" sldId="268"/>
            <ac:spMk id="3" creationId="{62F50689-D84C-7977-0A2B-2F0FFFB2014E}"/>
          </ac:spMkLst>
        </pc:spChg>
        <pc:spChg chg="mod">
          <ac:chgData name="Oluwadamilare Hassan" userId="8b044df54918b87a" providerId="LiveId" clId="{EC7E3269-3EC9-46E7-AF22-67F00095652B}" dt="2025-10-16T15:21:36.881" v="1633" actId="1076"/>
          <ac:spMkLst>
            <pc:docMk/>
            <pc:sldMk cId="2759600390" sldId="268"/>
            <ac:spMk id="4" creationId="{45A9ECAA-48CB-8CE7-4844-AA2C77D9E359}"/>
          </ac:spMkLst>
        </pc:spChg>
        <pc:spChg chg="add mod">
          <ac:chgData name="Oluwadamilare Hassan" userId="8b044df54918b87a" providerId="LiveId" clId="{EC7E3269-3EC9-46E7-AF22-67F00095652B}" dt="2025-10-16T15:29:42.061" v="1667" actId="113"/>
          <ac:spMkLst>
            <pc:docMk/>
            <pc:sldMk cId="2759600390" sldId="268"/>
            <ac:spMk id="5" creationId="{4BEE0FFF-EAF1-B874-23CD-62A4BF302B2F}"/>
          </ac:spMkLst>
        </pc:spChg>
        <pc:spChg chg="add mod">
          <ac:chgData name="Oluwadamilare Hassan" userId="8b044df54918b87a" providerId="LiveId" clId="{EC7E3269-3EC9-46E7-AF22-67F00095652B}" dt="2025-10-16T15:29:18.173" v="1663" actId="1076"/>
          <ac:spMkLst>
            <pc:docMk/>
            <pc:sldMk cId="2759600390" sldId="268"/>
            <ac:spMk id="6" creationId="{2A09ABAB-7B85-B296-D6AF-F2147CE069B3}"/>
          </ac:spMkLst>
        </pc:spChg>
        <pc:spChg chg="add mod">
          <ac:chgData name="Oluwadamilare Hassan" userId="8b044df54918b87a" providerId="LiveId" clId="{EC7E3269-3EC9-46E7-AF22-67F00095652B}" dt="2025-10-16T15:29:36.380" v="1666" actId="113"/>
          <ac:spMkLst>
            <pc:docMk/>
            <pc:sldMk cId="2759600390" sldId="268"/>
            <ac:spMk id="7" creationId="{7B9059BD-3622-CEEA-CA10-3F9657C9CDA4}"/>
          </ac:spMkLst>
        </pc:spChg>
        <pc:spChg chg="add mod">
          <ac:chgData name="Oluwadamilare Hassan" userId="8b044df54918b87a" providerId="LiveId" clId="{EC7E3269-3EC9-46E7-AF22-67F00095652B}" dt="2025-10-16T15:22:48.764" v="1659" actId="20577"/>
          <ac:spMkLst>
            <pc:docMk/>
            <pc:sldMk cId="2759600390" sldId="268"/>
            <ac:spMk id="11" creationId="{C9143CF2-2F53-7A64-0EF8-9514DF6F5727}"/>
          </ac:spMkLst>
        </pc:spChg>
        <pc:spChg chg="add mod">
          <ac:chgData name="Oluwadamilare Hassan" userId="8b044df54918b87a" providerId="LiveId" clId="{EC7E3269-3EC9-46E7-AF22-67F00095652B}" dt="2025-10-16T15:28:50.546" v="1661" actId="1076"/>
          <ac:spMkLst>
            <pc:docMk/>
            <pc:sldMk cId="2759600390" sldId="268"/>
            <ac:spMk id="12" creationId="{6C57263D-1AD3-ACB4-B711-D29BA129803D}"/>
          </ac:spMkLst>
        </pc:spChg>
        <pc:spChg chg="add mod">
          <ac:chgData name="Oluwadamilare Hassan" userId="8b044df54918b87a" providerId="LiveId" clId="{EC7E3269-3EC9-46E7-AF22-67F00095652B}" dt="2025-10-16T15:30:21.921" v="1671"/>
          <ac:spMkLst>
            <pc:docMk/>
            <pc:sldMk cId="2759600390" sldId="268"/>
            <ac:spMk id="13" creationId="{20170F6D-E2A1-0818-A0BA-E430D653C3CB}"/>
          </ac:spMkLst>
        </pc:spChg>
      </pc:sldChg>
      <pc:sldChg chg="modNotesTx">
        <pc:chgData name="Oluwadamilare Hassan" userId="8b044df54918b87a" providerId="LiveId" clId="{EC7E3269-3EC9-46E7-AF22-67F00095652B}" dt="2025-10-16T14:04:11.170" v="944" actId="20577"/>
        <pc:sldMkLst>
          <pc:docMk/>
          <pc:sldMk cId="417536504" sldId="272"/>
        </pc:sldMkLst>
      </pc:sldChg>
      <pc:sldChg chg="addSp delSp modSp mod">
        <pc:chgData name="Oluwadamilare Hassan" userId="8b044df54918b87a" providerId="LiveId" clId="{EC7E3269-3EC9-46E7-AF22-67F00095652B}" dt="2025-10-16T03:32:30.600" v="11" actId="20577"/>
        <pc:sldMkLst>
          <pc:docMk/>
          <pc:sldMk cId="4100080696" sldId="290"/>
        </pc:sldMkLst>
        <pc:spChg chg="add del mod">
          <ac:chgData name="Oluwadamilare Hassan" userId="8b044df54918b87a" providerId="LiveId" clId="{EC7E3269-3EC9-46E7-AF22-67F00095652B}" dt="2025-10-16T03:31:47.971" v="1" actId="22"/>
          <ac:spMkLst>
            <pc:docMk/>
            <pc:sldMk cId="4100080696" sldId="290"/>
            <ac:spMk id="3" creationId="{7F2E89A8-B023-6C4B-F4E3-9D17053301BE}"/>
          </ac:spMkLst>
        </pc:spChg>
        <pc:spChg chg="mod">
          <ac:chgData name="Oluwadamilare Hassan" userId="8b044df54918b87a" providerId="LiveId" clId="{EC7E3269-3EC9-46E7-AF22-67F00095652B}" dt="2025-10-16T03:32:30.600" v="11" actId="20577"/>
          <ac:spMkLst>
            <pc:docMk/>
            <pc:sldMk cId="4100080696" sldId="290"/>
            <ac:spMk id="14" creationId="{928E60B6-B078-1BBB-D43F-926D7E16B5C1}"/>
          </ac:spMkLst>
        </pc:spChg>
        <pc:picChg chg="add mod ord">
          <ac:chgData name="Oluwadamilare Hassan" userId="8b044df54918b87a" providerId="LiveId" clId="{EC7E3269-3EC9-46E7-AF22-67F00095652B}" dt="2025-10-16T03:32:08.019" v="6" actId="14100"/>
          <ac:picMkLst>
            <pc:docMk/>
            <pc:sldMk cId="4100080696" sldId="290"/>
            <ac:picMk id="7" creationId="{362AA96A-A0F4-0B4B-C46B-AA1538944DC1}"/>
          </ac:picMkLst>
        </pc:picChg>
        <pc:picChg chg="del">
          <ac:chgData name="Oluwadamilare Hassan" userId="8b044df54918b87a" providerId="LiveId" clId="{EC7E3269-3EC9-46E7-AF22-67F00095652B}" dt="2025-10-16T03:30:47.478" v="0" actId="478"/>
          <ac:picMkLst>
            <pc:docMk/>
            <pc:sldMk cId="4100080696" sldId="290"/>
            <ac:picMk id="10" creationId="{2324D9FE-2732-B1A3-118C-82AE07CD8425}"/>
          </ac:picMkLst>
        </pc:picChg>
      </pc:sldChg>
      <pc:sldChg chg="modSp mod">
        <pc:chgData name="Oluwadamilare Hassan" userId="8b044df54918b87a" providerId="LiveId" clId="{EC7E3269-3EC9-46E7-AF22-67F00095652B}" dt="2025-10-16T03:34:27.005" v="13" actId="1076"/>
        <pc:sldMkLst>
          <pc:docMk/>
          <pc:sldMk cId="2128738729" sldId="291"/>
        </pc:sldMkLst>
        <pc:picChg chg="mod">
          <ac:chgData name="Oluwadamilare Hassan" userId="8b044df54918b87a" providerId="LiveId" clId="{EC7E3269-3EC9-46E7-AF22-67F00095652B}" dt="2025-10-16T03:34:27.005" v="13" actId="1076"/>
          <ac:picMkLst>
            <pc:docMk/>
            <pc:sldMk cId="2128738729" sldId="291"/>
            <ac:picMk id="7" creationId="{9ECBA13A-713E-78D9-FF60-77268C643946}"/>
          </ac:picMkLst>
        </pc:picChg>
      </pc:sldChg>
      <pc:sldChg chg="addSp delSp modSp add mod modNotesTx">
        <pc:chgData name="Oluwadamilare Hassan" userId="8b044df54918b87a" providerId="LiveId" clId="{EC7E3269-3EC9-46E7-AF22-67F00095652B}" dt="2025-10-16T03:36:48.313" v="153" actId="20577"/>
        <pc:sldMkLst>
          <pc:docMk/>
          <pc:sldMk cId="3944368452" sldId="292"/>
        </pc:sldMkLst>
        <pc:spChg chg="add del mod">
          <ac:chgData name="Oluwadamilare Hassan" userId="8b044df54918b87a" providerId="LiveId" clId="{EC7E3269-3EC9-46E7-AF22-67F00095652B}" dt="2025-10-16T03:34:49.762" v="16" actId="22"/>
          <ac:spMkLst>
            <pc:docMk/>
            <pc:sldMk cId="3944368452" sldId="292"/>
            <ac:spMk id="3" creationId="{860C80FF-E1A0-3295-E401-7E58B5C3B1D4}"/>
          </ac:spMkLst>
        </pc:spChg>
        <pc:spChg chg="mod">
          <ac:chgData name="Oluwadamilare Hassan" userId="8b044df54918b87a" providerId="LiveId" clId="{EC7E3269-3EC9-46E7-AF22-67F00095652B}" dt="2025-10-16T03:35:29.834" v="49" actId="20577"/>
          <ac:spMkLst>
            <pc:docMk/>
            <pc:sldMk cId="3944368452" sldId="292"/>
            <ac:spMk id="14" creationId="{9DD40D55-6F56-02D4-BCAE-FA1DBD66E8FB}"/>
          </ac:spMkLst>
        </pc:spChg>
        <pc:picChg chg="del">
          <ac:chgData name="Oluwadamilare Hassan" userId="8b044df54918b87a" providerId="LiveId" clId="{EC7E3269-3EC9-46E7-AF22-67F00095652B}" dt="2025-10-16T03:34:47.223" v="15" actId="478"/>
          <ac:picMkLst>
            <pc:docMk/>
            <pc:sldMk cId="3944368452" sldId="292"/>
            <ac:picMk id="7" creationId="{EB20E113-E24E-E473-1FFF-7E71BC253869}"/>
          </ac:picMkLst>
        </pc:picChg>
        <pc:picChg chg="add mod ord">
          <ac:chgData name="Oluwadamilare Hassan" userId="8b044df54918b87a" providerId="LiveId" clId="{EC7E3269-3EC9-46E7-AF22-67F00095652B}" dt="2025-10-16T03:35:05.762" v="20" actId="14100"/>
          <ac:picMkLst>
            <pc:docMk/>
            <pc:sldMk cId="3944368452" sldId="292"/>
            <ac:picMk id="9" creationId="{446E3EFC-17E2-4E60-C98D-E8FE15FA46CC}"/>
          </ac:picMkLst>
        </pc:picChg>
      </pc:sldChg>
      <pc:sldChg chg="addSp delSp modSp add mod modClrScheme chgLayout modNotesTx">
        <pc:chgData name="Oluwadamilare Hassan" userId="8b044df54918b87a" providerId="LiveId" clId="{EC7E3269-3EC9-46E7-AF22-67F00095652B}" dt="2025-10-16T03:40:16.180" v="271" actId="20577"/>
        <pc:sldMkLst>
          <pc:docMk/>
          <pc:sldMk cId="3018972091" sldId="293"/>
        </pc:sldMkLst>
        <pc:spChg chg="add del mod">
          <ac:chgData name="Oluwadamilare Hassan" userId="8b044df54918b87a" providerId="LiveId" clId="{EC7E3269-3EC9-46E7-AF22-67F00095652B}" dt="2025-10-16T03:37:58.813" v="156" actId="22"/>
          <ac:spMkLst>
            <pc:docMk/>
            <pc:sldMk cId="3018972091" sldId="293"/>
            <ac:spMk id="3" creationId="{3C2737E2-FC89-9403-FAA5-F17966E4D4E7}"/>
          </ac:spMkLst>
        </pc:spChg>
        <pc:spChg chg="mod">
          <ac:chgData name="Oluwadamilare Hassan" userId="8b044df54918b87a" providerId="LiveId" clId="{EC7E3269-3EC9-46E7-AF22-67F00095652B}" dt="2025-10-16T03:38:13.681" v="157" actId="26606"/>
          <ac:spMkLst>
            <pc:docMk/>
            <pc:sldMk cId="3018972091" sldId="293"/>
            <ac:spMk id="4" creationId="{DE1DEE1D-A441-E784-BCAF-7EA07E5578C6}"/>
          </ac:spMkLst>
        </pc:spChg>
        <pc:spChg chg="mod">
          <ac:chgData name="Oluwadamilare Hassan" userId="8b044df54918b87a" providerId="LiveId" clId="{EC7E3269-3EC9-46E7-AF22-67F00095652B}" dt="2025-10-16T03:38:13.681" v="157" actId="26606"/>
          <ac:spMkLst>
            <pc:docMk/>
            <pc:sldMk cId="3018972091" sldId="293"/>
            <ac:spMk id="6" creationId="{4C331E73-4EEE-1722-9233-81EAD0883667}"/>
          </ac:spMkLst>
        </pc:spChg>
        <pc:spChg chg="mod">
          <ac:chgData name="Oluwadamilare Hassan" userId="8b044df54918b87a" providerId="LiveId" clId="{EC7E3269-3EC9-46E7-AF22-67F00095652B}" dt="2025-10-16T03:38:13.681" v="157" actId="26606"/>
          <ac:spMkLst>
            <pc:docMk/>
            <pc:sldMk cId="3018972091" sldId="293"/>
            <ac:spMk id="8" creationId="{8AD596D0-CDEA-84C8-8673-94C03D6039BC}"/>
          </ac:spMkLst>
        </pc:spChg>
        <pc:spChg chg="mod">
          <ac:chgData name="Oluwadamilare Hassan" userId="8b044df54918b87a" providerId="LiveId" clId="{EC7E3269-3EC9-46E7-AF22-67F00095652B}" dt="2025-10-16T03:39:13.015" v="185" actId="20577"/>
          <ac:spMkLst>
            <pc:docMk/>
            <pc:sldMk cId="3018972091" sldId="293"/>
            <ac:spMk id="14" creationId="{B0D46AE0-14A6-92C1-9667-0728A9C11A41}"/>
          </ac:spMkLst>
        </pc:spChg>
        <pc:picChg chg="add mod ord">
          <ac:chgData name="Oluwadamilare Hassan" userId="8b044df54918b87a" providerId="LiveId" clId="{EC7E3269-3EC9-46E7-AF22-67F00095652B}" dt="2025-10-16T03:38:43.477" v="163" actId="14100"/>
          <ac:picMkLst>
            <pc:docMk/>
            <pc:sldMk cId="3018972091" sldId="293"/>
            <ac:picMk id="7" creationId="{344F4A03-A60E-DF56-5F13-CAF673072C09}"/>
          </ac:picMkLst>
        </pc:picChg>
        <pc:picChg chg="del">
          <ac:chgData name="Oluwadamilare Hassan" userId="8b044df54918b87a" providerId="LiveId" clId="{EC7E3269-3EC9-46E7-AF22-67F00095652B}" dt="2025-10-16T03:37:56.447" v="155" actId="478"/>
          <ac:picMkLst>
            <pc:docMk/>
            <pc:sldMk cId="3018972091" sldId="293"/>
            <ac:picMk id="9" creationId="{C543C73E-ABF1-0DF1-CAAD-044033DD9A83}"/>
          </ac:picMkLst>
        </pc:picChg>
      </pc:sldChg>
      <pc:sldChg chg="addSp delSp modSp add mod modNotesTx">
        <pc:chgData name="Oluwadamilare Hassan" userId="8b044df54918b87a" providerId="LiveId" clId="{EC7E3269-3EC9-46E7-AF22-67F00095652B}" dt="2025-10-16T03:44:53.607" v="530" actId="20577"/>
        <pc:sldMkLst>
          <pc:docMk/>
          <pc:sldMk cId="1163905895" sldId="294"/>
        </pc:sldMkLst>
        <pc:spChg chg="add del mod">
          <ac:chgData name="Oluwadamilare Hassan" userId="8b044df54918b87a" providerId="LiveId" clId="{EC7E3269-3EC9-46E7-AF22-67F00095652B}" dt="2025-10-16T03:42:26.337" v="274" actId="22"/>
          <ac:spMkLst>
            <pc:docMk/>
            <pc:sldMk cId="1163905895" sldId="294"/>
            <ac:spMk id="3" creationId="{5F30A524-DC40-100E-C776-F46E11E60346}"/>
          </ac:spMkLst>
        </pc:spChg>
        <pc:spChg chg="mod">
          <ac:chgData name="Oluwadamilare Hassan" userId="8b044df54918b87a" providerId="LiveId" clId="{EC7E3269-3EC9-46E7-AF22-67F00095652B}" dt="2025-10-16T03:43:16.545" v="310" actId="1076"/>
          <ac:spMkLst>
            <pc:docMk/>
            <pc:sldMk cId="1163905895" sldId="294"/>
            <ac:spMk id="14" creationId="{C2C208EE-6E96-72D9-AA67-80E872F54E44}"/>
          </ac:spMkLst>
        </pc:spChg>
        <pc:picChg chg="del">
          <ac:chgData name="Oluwadamilare Hassan" userId="8b044df54918b87a" providerId="LiveId" clId="{EC7E3269-3EC9-46E7-AF22-67F00095652B}" dt="2025-10-16T03:42:22.168" v="273" actId="478"/>
          <ac:picMkLst>
            <pc:docMk/>
            <pc:sldMk cId="1163905895" sldId="294"/>
            <ac:picMk id="7" creationId="{8AD83C2A-D1E0-8871-17BC-B95948B55B56}"/>
          </ac:picMkLst>
        </pc:picChg>
        <pc:picChg chg="add mod ord">
          <ac:chgData name="Oluwadamilare Hassan" userId="8b044df54918b87a" providerId="LiveId" clId="{EC7E3269-3EC9-46E7-AF22-67F00095652B}" dt="2025-10-16T03:43:23.825" v="312" actId="14100"/>
          <ac:picMkLst>
            <pc:docMk/>
            <pc:sldMk cId="1163905895" sldId="294"/>
            <ac:picMk id="9" creationId="{8EDFF618-3CE8-1CAB-006F-4A5F079E46F5}"/>
          </ac:picMkLst>
        </pc:picChg>
      </pc:sldChg>
      <pc:sldChg chg="addSp delSp modSp add mod modClrScheme chgLayout modNotesTx">
        <pc:chgData name="Oluwadamilare Hassan" userId="8b044df54918b87a" providerId="LiveId" clId="{EC7E3269-3EC9-46E7-AF22-67F00095652B}" dt="2025-10-16T14:25:57.094" v="951" actId="20577"/>
        <pc:sldMkLst>
          <pc:docMk/>
          <pc:sldMk cId="3389501868" sldId="295"/>
        </pc:sldMkLst>
        <pc:spChg chg="add del mod">
          <ac:chgData name="Oluwadamilare Hassan" userId="8b044df54918b87a" providerId="LiveId" clId="{EC7E3269-3EC9-46E7-AF22-67F00095652B}" dt="2025-10-16T03:47:16.939" v="534" actId="22"/>
          <ac:spMkLst>
            <pc:docMk/>
            <pc:sldMk cId="3389501868" sldId="295"/>
            <ac:spMk id="3" creationId="{4D4D4142-2B37-CD05-FC3D-27D54BEF2EE3}"/>
          </ac:spMkLst>
        </pc:spChg>
        <pc:spChg chg="mod">
          <ac:chgData name="Oluwadamilare Hassan" userId="8b044df54918b87a" providerId="LiveId" clId="{EC7E3269-3EC9-46E7-AF22-67F00095652B}" dt="2025-10-16T03:50:23.144" v="554" actId="26606"/>
          <ac:spMkLst>
            <pc:docMk/>
            <pc:sldMk cId="3389501868" sldId="295"/>
            <ac:spMk id="4" creationId="{E844BA96-FC5F-D345-FB08-BC6F5B2978E3}"/>
          </ac:spMkLst>
        </pc:spChg>
        <pc:spChg chg="mod">
          <ac:chgData name="Oluwadamilare Hassan" userId="8b044df54918b87a" providerId="LiveId" clId="{EC7E3269-3EC9-46E7-AF22-67F00095652B}" dt="2025-10-16T03:50:23.144" v="554" actId="26606"/>
          <ac:spMkLst>
            <pc:docMk/>
            <pc:sldMk cId="3389501868" sldId="295"/>
            <ac:spMk id="6" creationId="{23C456E7-E17A-0F4F-6F80-E48CEE091BC8}"/>
          </ac:spMkLst>
        </pc:spChg>
        <pc:spChg chg="mod">
          <ac:chgData name="Oluwadamilare Hassan" userId="8b044df54918b87a" providerId="LiveId" clId="{EC7E3269-3EC9-46E7-AF22-67F00095652B}" dt="2025-10-16T03:50:23.144" v="554" actId="26606"/>
          <ac:spMkLst>
            <pc:docMk/>
            <pc:sldMk cId="3389501868" sldId="295"/>
            <ac:spMk id="8" creationId="{478AAF18-6C06-9D25-923E-4769992E096F}"/>
          </ac:spMkLst>
        </pc:spChg>
        <pc:spChg chg="mod">
          <ac:chgData name="Oluwadamilare Hassan" userId="8b044df54918b87a" providerId="LiveId" clId="{EC7E3269-3EC9-46E7-AF22-67F00095652B}" dt="2025-10-16T14:25:57.094" v="951" actId="20577"/>
          <ac:spMkLst>
            <pc:docMk/>
            <pc:sldMk cId="3389501868" sldId="295"/>
            <ac:spMk id="14" creationId="{184B9F9C-8CDE-D47F-CB92-5A2BD6DABBB3}"/>
          </ac:spMkLst>
        </pc:spChg>
        <pc:picChg chg="add mod ord">
          <ac:chgData name="Oluwadamilare Hassan" userId="8b044df54918b87a" providerId="LiveId" clId="{EC7E3269-3EC9-46E7-AF22-67F00095652B}" dt="2025-10-16T03:50:39.493" v="556" actId="14100"/>
          <ac:picMkLst>
            <pc:docMk/>
            <pc:sldMk cId="3389501868" sldId="295"/>
            <ac:picMk id="7" creationId="{724CD02E-CCA7-96D4-5B16-6FECA557A34E}"/>
          </ac:picMkLst>
        </pc:picChg>
        <pc:picChg chg="del mod">
          <ac:chgData name="Oluwadamilare Hassan" userId="8b044df54918b87a" providerId="LiveId" clId="{EC7E3269-3EC9-46E7-AF22-67F00095652B}" dt="2025-10-16T03:47:14.017" v="533" actId="478"/>
          <ac:picMkLst>
            <pc:docMk/>
            <pc:sldMk cId="3389501868" sldId="295"/>
            <ac:picMk id="9" creationId="{58D52C2A-6028-BC80-D589-C532A7A04F5F}"/>
          </ac:picMkLst>
        </pc:picChg>
        <pc:picChg chg="add mod ord">
          <ac:chgData name="Oluwadamilare Hassan" userId="8b044df54918b87a" providerId="LiveId" clId="{EC7E3269-3EC9-46E7-AF22-67F00095652B}" dt="2025-10-16T03:51:30.802" v="595" actId="14100"/>
          <ac:picMkLst>
            <pc:docMk/>
            <pc:sldMk cId="3389501868" sldId="295"/>
            <ac:picMk id="11" creationId="{75959513-4326-BCAF-B320-B00F513803BD}"/>
          </ac:picMkLst>
        </pc:picChg>
        <pc:picChg chg="add del mod">
          <ac:chgData name="Oluwadamilare Hassan" userId="8b044df54918b87a" providerId="LiveId" clId="{EC7E3269-3EC9-46E7-AF22-67F00095652B}" dt="2025-10-16T03:50:17.347" v="553" actId="478"/>
          <ac:picMkLst>
            <pc:docMk/>
            <pc:sldMk cId="3389501868" sldId="295"/>
            <ac:picMk id="13" creationId="{1D06D32F-C62F-55D4-BD23-89F90AD9304D}"/>
          </ac:picMkLst>
        </pc:picChg>
      </pc:sldChg>
      <pc:sldChg chg="addSp delSp modSp add mod modNotesTx">
        <pc:chgData name="Oluwadamilare Hassan" userId="8b044df54918b87a" providerId="LiveId" clId="{EC7E3269-3EC9-46E7-AF22-67F00095652B}" dt="2025-10-16T14:26:05.720" v="954" actId="20577"/>
        <pc:sldMkLst>
          <pc:docMk/>
          <pc:sldMk cId="3993184613" sldId="296"/>
        </pc:sldMkLst>
        <pc:spChg chg="add del mod">
          <ac:chgData name="Oluwadamilare Hassan" userId="8b044df54918b87a" providerId="LiveId" clId="{EC7E3269-3EC9-46E7-AF22-67F00095652B}" dt="2025-10-16T03:49:54.469" v="549"/>
          <ac:spMkLst>
            <pc:docMk/>
            <pc:sldMk cId="3993184613" sldId="296"/>
            <ac:spMk id="3" creationId="{CF171666-676E-5D74-2F4D-0CDCED2BAE49}"/>
          </ac:spMkLst>
        </pc:spChg>
        <pc:spChg chg="mod">
          <ac:chgData name="Oluwadamilare Hassan" userId="8b044df54918b87a" providerId="LiveId" clId="{EC7E3269-3EC9-46E7-AF22-67F00095652B}" dt="2025-10-16T14:26:05.720" v="954" actId="20577"/>
          <ac:spMkLst>
            <pc:docMk/>
            <pc:sldMk cId="3993184613" sldId="296"/>
            <ac:spMk id="14" creationId="{02F413B5-B92B-6E1B-7B66-E2FCAB71E16A}"/>
          </ac:spMkLst>
        </pc:spChg>
        <pc:picChg chg="add mod">
          <ac:chgData name="Oluwadamilare Hassan" userId="8b044df54918b87a" providerId="LiveId" clId="{EC7E3269-3EC9-46E7-AF22-67F00095652B}" dt="2025-10-16T03:53:09.774" v="667" actId="14100"/>
          <ac:picMkLst>
            <pc:docMk/>
            <pc:sldMk cId="3993184613" sldId="296"/>
            <ac:picMk id="5" creationId="{4D2AA5B3-9A79-B9F8-4FE0-CA8799826135}"/>
          </ac:picMkLst>
        </pc:picChg>
        <pc:picChg chg="del">
          <ac:chgData name="Oluwadamilare Hassan" userId="8b044df54918b87a" providerId="LiveId" clId="{EC7E3269-3EC9-46E7-AF22-67F00095652B}" dt="2025-10-16T03:49:47.995" v="547" actId="478"/>
          <ac:picMkLst>
            <pc:docMk/>
            <pc:sldMk cId="3993184613" sldId="296"/>
            <ac:picMk id="7" creationId="{E5F963FC-03A5-9C1E-077D-85586E839411}"/>
          </ac:picMkLst>
        </pc:picChg>
        <pc:picChg chg="del">
          <ac:chgData name="Oluwadamilare Hassan" userId="8b044df54918b87a" providerId="LiveId" clId="{EC7E3269-3EC9-46E7-AF22-67F00095652B}" dt="2025-10-16T03:49:52.096" v="548" actId="478"/>
          <ac:picMkLst>
            <pc:docMk/>
            <pc:sldMk cId="3993184613" sldId="296"/>
            <ac:picMk id="11" creationId="{DF17EF54-66BC-FA80-588D-50C569C828A9}"/>
          </ac:picMkLst>
        </pc:picChg>
        <pc:picChg chg="del">
          <ac:chgData name="Oluwadamilare Hassan" userId="8b044df54918b87a" providerId="LiveId" clId="{EC7E3269-3EC9-46E7-AF22-67F00095652B}" dt="2025-10-16T03:49:38.866" v="546" actId="21"/>
          <ac:picMkLst>
            <pc:docMk/>
            <pc:sldMk cId="3993184613" sldId="296"/>
            <ac:picMk id="13" creationId="{4D2AA5B3-9A79-B9F8-4FE0-CA8799826135}"/>
          </ac:picMkLst>
        </pc:picChg>
      </pc:sldChg>
      <pc:sldChg chg="addSp delSp modSp add mod modNotesTx">
        <pc:chgData name="Oluwadamilare Hassan" userId="8b044df54918b87a" providerId="LiveId" clId="{EC7E3269-3EC9-46E7-AF22-67F00095652B}" dt="2025-10-16T14:26:35.789" v="957" actId="20577"/>
        <pc:sldMkLst>
          <pc:docMk/>
          <pc:sldMk cId="2247376277" sldId="297"/>
        </pc:sldMkLst>
        <pc:spChg chg="add del mod">
          <ac:chgData name="Oluwadamilare Hassan" userId="8b044df54918b87a" providerId="LiveId" clId="{EC7E3269-3EC9-46E7-AF22-67F00095652B}" dt="2025-10-16T03:56:46.618" v="740" actId="22"/>
          <ac:spMkLst>
            <pc:docMk/>
            <pc:sldMk cId="2247376277" sldId="297"/>
            <ac:spMk id="3" creationId="{72917A63-B775-7FE4-2FF4-F6E4DD063732}"/>
          </ac:spMkLst>
        </pc:spChg>
        <pc:spChg chg="mod">
          <ac:chgData name="Oluwadamilare Hassan" userId="8b044df54918b87a" providerId="LiveId" clId="{EC7E3269-3EC9-46E7-AF22-67F00095652B}" dt="2025-10-16T03:57:20.801" v="770" actId="1076"/>
          <ac:spMkLst>
            <pc:docMk/>
            <pc:sldMk cId="2247376277" sldId="297"/>
            <ac:spMk id="14" creationId="{F0EB1D7D-FD03-9726-29BB-5BBD4C6609F6}"/>
          </ac:spMkLst>
        </pc:spChg>
        <pc:picChg chg="del">
          <ac:chgData name="Oluwadamilare Hassan" userId="8b044df54918b87a" providerId="LiveId" clId="{EC7E3269-3EC9-46E7-AF22-67F00095652B}" dt="2025-10-16T03:56:44.075" v="739" actId="478"/>
          <ac:picMkLst>
            <pc:docMk/>
            <pc:sldMk cId="2247376277" sldId="297"/>
            <ac:picMk id="5" creationId="{0D0F795E-5CDB-C26B-FE96-954948040F17}"/>
          </ac:picMkLst>
        </pc:picChg>
        <pc:picChg chg="add mod ord">
          <ac:chgData name="Oluwadamilare Hassan" userId="8b044df54918b87a" providerId="LiveId" clId="{EC7E3269-3EC9-46E7-AF22-67F00095652B}" dt="2025-10-16T03:57:25.902" v="772" actId="14100"/>
          <ac:picMkLst>
            <pc:docMk/>
            <pc:sldMk cId="2247376277" sldId="297"/>
            <ac:picMk id="9" creationId="{19ADAEDF-787A-FE7D-FAF4-7B5203E2EDC9}"/>
          </ac:picMkLst>
        </pc:picChg>
      </pc:sldChg>
      <pc:sldChg chg="addSp delSp modSp add mod modNotesTx">
        <pc:chgData name="Oluwadamilare Hassan" userId="8b044df54918b87a" providerId="LiveId" clId="{EC7E3269-3EC9-46E7-AF22-67F00095652B}" dt="2025-10-16T14:26:59.799" v="963" actId="1076"/>
        <pc:sldMkLst>
          <pc:docMk/>
          <pc:sldMk cId="691675477" sldId="298"/>
        </pc:sldMkLst>
        <pc:spChg chg="add del mod">
          <ac:chgData name="Oluwadamilare Hassan" userId="8b044df54918b87a" providerId="LiveId" clId="{EC7E3269-3EC9-46E7-AF22-67F00095652B}" dt="2025-10-16T04:00:07.506" v="859" actId="22"/>
          <ac:spMkLst>
            <pc:docMk/>
            <pc:sldMk cId="691675477" sldId="298"/>
            <ac:spMk id="3" creationId="{FCADEFD5-DAE6-D1E7-5983-2E4443FFD69D}"/>
          </ac:spMkLst>
        </pc:spChg>
        <pc:spChg chg="mod">
          <ac:chgData name="Oluwadamilare Hassan" userId="8b044df54918b87a" providerId="LiveId" clId="{EC7E3269-3EC9-46E7-AF22-67F00095652B}" dt="2025-10-16T14:26:46.464" v="959" actId="1076"/>
          <ac:spMkLst>
            <pc:docMk/>
            <pc:sldMk cId="691675477" sldId="298"/>
            <ac:spMk id="14" creationId="{B14F5BE6-28D7-C001-7825-FB945B4E9DE5}"/>
          </ac:spMkLst>
        </pc:spChg>
        <pc:picChg chg="add mod ord">
          <ac:chgData name="Oluwadamilare Hassan" userId="8b044df54918b87a" providerId="LiveId" clId="{EC7E3269-3EC9-46E7-AF22-67F00095652B}" dt="2025-10-16T14:26:59.799" v="963" actId="1076"/>
          <ac:picMkLst>
            <pc:docMk/>
            <pc:sldMk cId="691675477" sldId="298"/>
            <ac:picMk id="7" creationId="{9BC20B25-5424-146E-23F9-B4D306AABF19}"/>
          </ac:picMkLst>
        </pc:picChg>
        <pc:picChg chg="del">
          <ac:chgData name="Oluwadamilare Hassan" userId="8b044df54918b87a" providerId="LiveId" clId="{EC7E3269-3EC9-46E7-AF22-67F00095652B}" dt="2025-10-16T03:59:24.821" v="858" actId="478"/>
          <ac:picMkLst>
            <pc:docMk/>
            <pc:sldMk cId="691675477" sldId="298"/>
            <ac:picMk id="9" creationId="{218A5DB0-C8B8-5F6B-5491-9CE1ECF54475}"/>
          </ac:picMkLst>
        </pc:picChg>
      </pc:sldChg>
      <pc:sldChg chg="modSp new del mod">
        <pc:chgData name="Oluwadamilare Hassan" userId="8b044df54918b87a" providerId="LiveId" clId="{EC7E3269-3EC9-46E7-AF22-67F00095652B}" dt="2025-10-16T14:28:01.241" v="994" actId="2696"/>
        <pc:sldMkLst>
          <pc:docMk/>
          <pc:sldMk cId="833961215" sldId="299"/>
        </pc:sldMkLst>
        <pc:spChg chg="mod">
          <ac:chgData name="Oluwadamilare Hassan" userId="8b044df54918b87a" providerId="LiveId" clId="{EC7E3269-3EC9-46E7-AF22-67F00095652B}" dt="2025-10-16T14:27:52.051" v="993" actId="1076"/>
          <ac:spMkLst>
            <pc:docMk/>
            <pc:sldMk cId="833961215" sldId="299"/>
            <ac:spMk id="5" creationId="{68BBAF70-5B6E-8E20-45FC-60B18050B389}"/>
          </ac:spMkLst>
        </pc:spChg>
      </pc:sldChg>
      <pc:sldChg chg="addSp delSp modSp add mod modNotesTx">
        <pc:chgData name="Oluwadamilare Hassan" userId="8b044df54918b87a" providerId="LiveId" clId="{EC7E3269-3EC9-46E7-AF22-67F00095652B}" dt="2025-10-16T14:32:20.649" v="1049" actId="5793"/>
        <pc:sldMkLst>
          <pc:docMk/>
          <pc:sldMk cId="2765196565" sldId="299"/>
        </pc:sldMkLst>
        <pc:spChg chg="add mod">
          <ac:chgData name="Oluwadamilare Hassan" userId="8b044df54918b87a" providerId="LiveId" clId="{EC7E3269-3EC9-46E7-AF22-67F00095652B}" dt="2025-10-16T14:32:20.649" v="1049" actId="5793"/>
          <ac:spMkLst>
            <pc:docMk/>
            <pc:sldMk cId="2765196565" sldId="299"/>
            <ac:spMk id="3" creationId="{897F86D3-8783-C63A-9079-65072601616F}"/>
          </ac:spMkLst>
        </pc:spChg>
        <pc:spChg chg="mod">
          <ac:chgData name="Oluwadamilare Hassan" userId="8b044df54918b87a" providerId="LiveId" clId="{EC7E3269-3EC9-46E7-AF22-67F00095652B}" dt="2025-10-16T14:28:27.221" v="1026" actId="20577"/>
          <ac:spMkLst>
            <pc:docMk/>
            <pc:sldMk cId="2765196565" sldId="299"/>
            <ac:spMk id="14" creationId="{B465A38D-2E17-6542-7C16-EF96C7071C1F}"/>
          </ac:spMkLst>
        </pc:spChg>
        <pc:picChg chg="del">
          <ac:chgData name="Oluwadamilare Hassan" userId="8b044df54918b87a" providerId="LiveId" clId="{EC7E3269-3EC9-46E7-AF22-67F00095652B}" dt="2025-10-16T14:28:10.100" v="996" actId="478"/>
          <ac:picMkLst>
            <pc:docMk/>
            <pc:sldMk cId="2765196565" sldId="299"/>
            <ac:picMk id="7" creationId="{538A070C-CCF0-D65F-B01B-664D08165514}"/>
          </ac:picMkLst>
        </pc:picChg>
      </pc:sldChg>
      <pc:sldChg chg="modSp add mod modNotesTx">
        <pc:chgData name="Oluwadamilare Hassan" userId="8b044df54918b87a" providerId="LiveId" clId="{EC7E3269-3EC9-46E7-AF22-67F00095652B}" dt="2025-10-16T14:56:31.937" v="1349" actId="20577"/>
        <pc:sldMkLst>
          <pc:docMk/>
          <pc:sldMk cId="3160257696" sldId="300"/>
        </pc:sldMkLst>
        <pc:spChg chg="mod">
          <ac:chgData name="Oluwadamilare Hassan" userId="8b044df54918b87a" providerId="LiveId" clId="{EC7E3269-3EC9-46E7-AF22-67F00095652B}" dt="2025-10-16T14:51:54.771" v="1342" actId="20577"/>
          <ac:spMkLst>
            <pc:docMk/>
            <pc:sldMk cId="3160257696" sldId="300"/>
            <ac:spMk id="3" creationId="{4DC9F55F-75A1-6A51-1BE9-FAA52525A86F}"/>
          </ac:spMkLst>
        </pc:spChg>
        <pc:spChg chg="mod">
          <ac:chgData name="Oluwadamilare Hassan" userId="8b044df54918b87a" providerId="LiveId" clId="{EC7E3269-3EC9-46E7-AF22-67F00095652B}" dt="2025-10-16T14:48:04.315" v="1267" actId="113"/>
          <ac:spMkLst>
            <pc:docMk/>
            <pc:sldMk cId="3160257696" sldId="300"/>
            <ac:spMk id="14" creationId="{2A106D6E-42A8-D353-DC7E-F69B7D956209}"/>
          </ac:spMkLst>
        </pc:spChg>
      </pc:sldChg>
      <pc:sldChg chg="modSp add mod modNotesTx">
        <pc:chgData name="Oluwadamilare Hassan" userId="8b044df54918b87a" providerId="LiveId" clId="{EC7E3269-3EC9-46E7-AF22-67F00095652B}" dt="2025-10-16T14:52:51.126" v="1347" actId="20577"/>
        <pc:sldMkLst>
          <pc:docMk/>
          <pc:sldMk cId="1488461841" sldId="301"/>
        </pc:sldMkLst>
        <pc:spChg chg="mod">
          <ac:chgData name="Oluwadamilare Hassan" userId="8b044df54918b87a" providerId="LiveId" clId="{EC7E3269-3EC9-46E7-AF22-67F00095652B}" dt="2025-10-16T14:52:04.659" v="1343" actId="20577"/>
          <ac:spMkLst>
            <pc:docMk/>
            <pc:sldMk cId="1488461841" sldId="301"/>
            <ac:spMk id="3" creationId="{C22D32FF-84A6-B9B0-E0AB-3634E3DD6ADA}"/>
          </ac:spMkLst>
        </pc:spChg>
        <pc:spChg chg="mod">
          <ac:chgData name="Oluwadamilare Hassan" userId="8b044df54918b87a" providerId="LiveId" clId="{EC7E3269-3EC9-46E7-AF22-67F00095652B}" dt="2025-10-16T14:47:02.835" v="1265" actId="27636"/>
          <ac:spMkLst>
            <pc:docMk/>
            <pc:sldMk cId="1488461841" sldId="301"/>
            <ac:spMk id="14" creationId="{BAACAAFE-6517-8757-BD08-1FFCE18B90B2}"/>
          </ac:spMkLst>
        </pc:spChg>
      </pc:sldChg>
      <pc:sldChg chg="modSp add mod modNotesTx">
        <pc:chgData name="Oluwadamilare Hassan" userId="8b044df54918b87a" providerId="LiveId" clId="{EC7E3269-3EC9-46E7-AF22-67F00095652B}" dt="2025-10-16T15:02:06.432" v="1386" actId="20577"/>
        <pc:sldMkLst>
          <pc:docMk/>
          <pc:sldMk cId="1026054561" sldId="302"/>
        </pc:sldMkLst>
        <pc:spChg chg="mod">
          <ac:chgData name="Oluwadamilare Hassan" userId="8b044df54918b87a" providerId="LiveId" clId="{EC7E3269-3EC9-46E7-AF22-67F00095652B}" dt="2025-10-16T15:01:29.830" v="1385" actId="27636"/>
          <ac:spMkLst>
            <pc:docMk/>
            <pc:sldMk cId="1026054561" sldId="302"/>
            <ac:spMk id="3" creationId="{F089B519-E372-6E93-9511-AEE33F1EC23D}"/>
          </ac:spMkLst>
        </pc:spChg>
        <pc:spChg chg="mod">
          <ac:chgData name="Oluwadamilare Hassan" userId="8b044df54918b87a" providerId="LiveId" clId="{EC7E3269-3EC9-46E7-AF22-67F00095652B}" dt="2025-10-16T14:58:29.432" v="1354" actId="1076"/>
          <ac:spMkLst>
            <pc:docMk/>
            <pc:sldMk cId="1026054561" sldId="302"/>
            <ac:spMk id="14" creationId="{A9388395-A726-9CC3-9702-5F748BF8C0A4}"/>
          </ac:spMkLst>
        </pc:spChg>
      </pc:sldChg>
      <pc:sldChg chg="modSp add mod">
        <pc:chgData name="Oluwadamilare Hassan" userId="8b044df54918b87a" providerId="LiveId" clId="{EC7E3269-3EC9-46E7-AF22-67F00095652B}" dt="2025-10-16T15:05:02.799" v="1412" actId="20577"/>
        <pc:sldMkLst>
          <pc:docMk/>
          <pc:sldMk cId="506999634" sldId="303"/>
        </pc:sldMkLst>
        <pc:spChg chg="mod">
          <ac:chgData name="Oluwadamilare Hassan" userId="8b044df54918b87a" providerId="LiveId" clId="{EC7E3269-3EC9-46E7-AF22-67F00095652B}" dt="2025-10-16T15:05:02.799" v="1412" actId="20577"/>
          <ac:spMkLst>
            <pc:docMk/>
            <pc:sldMk cId="506999634" sldId="303"/>
            <ac:spMk id="3" creationId="{DF14C236-513A-8F2A-934F-AE6D43C109EA}"/>
          </ac:spMkLst>
        </pc:spChg>
      </pc:sldChg>
      <pc:sldChg chg="modSp add mod modNotesTx">
        <pc:chgData name="Oluwadamilare Hassan" userId="8b044df54918b87a" providerId="LiveId" clId="{EC7E3269-3EC9-46E7-AF22-67F00095652B}" dt="2025-10-16T15:13:16.619" v="1486" actId="20577"/>
        <pc:sldMkLst>
          <pc:docMk/>
          <pc:sldMk cId="1141593542" sldId="304"/>
        </pc:sldMkLst>
        <pc:spChg chg="mod">
          <ac:chgData name="Oluwadamilare Hassan" userId="8b044df54918b87a" providerId="LiveId" clId="{EC7E3269-3EC9-46E7-AF22-67F00095652B}" dt="2025-10-16T15:12:18.738" v="1485" actId="20577"/>
          <ac:spMkLst>
            <pc:docMk/>
            <pc:sldMk cId="1141593542" sldId="304"/>
            <ac:spMk id="3" creationId="{D4534DED-DCFC-7BA5-B8EB-B3CC48FF1509}"/>
          </ac:spMkLst>
        </pc:spChg>
        <pc:spChg chg="mod">
          <ac:chgData name="Oluwadamilare Hassan" userId="8b044df54918b87a" providerId="LiveId" clId="{EC7E3269-3EC9-46E7-AF22-67F00095652B}" dt="2025-10-16T15:06:59.347" v="1419" actId="1076"/>
          <ac:spMkLst>
            <pc:docMk/>
            <pc:sldMk cId="1141593542" sldId="304"/>
            <ac:spMk id="14" creationId="{13D2B1BD-E102-9FBA-1092-42EED7F212CD}"/>
          </ac:spMkLst>
        </pc:spChg>
      </pc:sldChg>
      <pc:sldChg chg="addSp delSp modSp add mod modNotesTx">
        <pc:chgData name="Oluwadamilare Hassan" userId="8b044df54918b87a" providerId="LiveId" clId="{EC7E3269-3EC9-46E7-AF22-67F00095652B}" dt="2025-10-16T15:36:19.132" v="1784" actId="20577"/>
        <pc:sldMkLst>
          <pc:docMk/>
          <pc:sldMk cId="3267135906" sldId="305"/>
        </pc:sldMkLst>
        <pc:spChg chg="mod">
          <ac:chgData name="Oluwadamilare Hassan" userId="8b044df54918b87a" providerId="LiveId" clId="{EC7E3269-3EC9-46E7-AF22-67F00095652B}" dt="2025-10-16T15:35:48.170" v="1706" actId="20577"/>
          <ac:spMkLst>
            <pc:docMk/>
            <pc:sldMk cId="3267135906" sldId="305"/>
            <ac:spMk id="2" creationId="{8D09247F-A301-247A-863F-90EA4CBFC7A9}"/>
          </ac:spMkLst>
        </pc:spChg>
        <pc:spChg chg="del">
          <ac:chgData name="Oluwadamilare Hassan" userId="8b044df54918b87a" providerId="LiveId" clId="{EC7E3269-3EC9-46E7-AF22-67F00095652B}" dt="2025-10-16T15:31:31.557" v="1680" actId="478"/>
          <ac:spMkLst>
            <pc:docMk/>
            <pc:sldMk cId="3267135906" sldId="305"/>
            <ac:spMk id="3" creationId="{AB487022-33E0-7D1F-CF6F-5CEC0C4AAEDD}"/>
          </ac:spMkLst>
        </pc:spChg>
        <pc:spChg chg="del">
          <ac:chgData name="Oluwadamilare Hassan" userId="8b044df54918b87a" providerId="LiveId" clId="{EC7E3269-3EC9-46E7-AF22-67F00095652B}" dt="2025-10-16T15:31:18.225" v="1676" actId="478"/>
          <ac:spMkLst>
            <pc:docMk/>
            <pc:sldMk cId="3267135906" sldId="305"/>
            <ac:spMk id="4" creationId="{0DEBC677-02AE-6C35-C66E-8B5094C89A98}"/>
          </ac:spMkLst>
        </pc:spChg>
        <pc:spChg chg="del">
          <ac:chgData name="Oluwadamilare Hassan" userId="8b044df54918b87a" providerId="LiveId" clId="{EC7E3269-3EC9-46E7-AF22-67F00095652B}" dt="2025-10-16T15:35:14.381" v="1694" actId="478"/>
          <ac:spMkLst>
            <pc:docMk/>
            <pc:sldMk cId="3267135906" sldId="305"/>
            <ac:spMk id="5" creationId="{AA65DE47-3758-E4B3-1C74-337D082ACAAD}"/>
          </ac:spMkLst>
        </pc:spChg>
        <pc:spChg chg="del">
          <ac:chgData name="Oluwadamilare Hassan" userId="8b044df54918b87a" providerId="LiveId" clId="{EC7E3269-3EC9-46E7-AF22-67F00095652B}" dt="2025-10-16T15:31:21.419" v="1677" actId="478"/>
          <ac:spMkLst>
            <pc:docMk/>
            <pc:sldMk cId="3267135906" sldId="305"/>
            <ac:spMk id="6" creationId="{FBF00A0A-B019-36BE-37EC-C69501DFBB7A}"/>
          </ac:spMkLst>
        </pc:spChg>
        <pc:spChg chg="del">
          <ac:chgData name="Oluwadamilare Hassan" userId="8b044df54918b87a" providerId="LiveId" clId="{EC7E3269-3EC9-46E7-AF22-67F00095652B}" dt="2025-10-16T15:31:23.435" v="1678" actId="478"/>
          <ac:spMkLst>
            <pc:docMk/>
            <pc:sldMk cId="3267135906" sldId="305"/>
            <ac:spMk id="7" creationId="{24A1761D-7FE8-A2E0-F647-1920149002B9}"/>
          </ac:spMkLst>
        </pc:spChg>
        <pc:spChg chg="del">
          <ac:chgData name="Oluwadamilare Hassan" userId="8b044df54918b87a" providerId="LiveId" clId="{EC7E3269-3EC9-46E7-AF22-67F00095652B}" dt="2025-10-16T15:31:13.783" v="1675" actId="478"/>
          <ac:spMkLst>
            <pc:docMk/>
            <pc:sldMk cId="3267135906" sldId="305"/>
            <ac:spMk id="11" creationId="{0139FEED-ECAA-7581-9F3C-BD17B82FAAF5}"/>
          </ac:spMkLst>
        </pc:spChg>
        <pc:spChg chg="del">
          <ac:chgData name="Oluwadamilare Hassan" userId="8b044df54918b87a" providerId="LiveId" clId="{EC7E3269-3EC9-46E7-AF22-67F00095652B}" dt="2025-10-16T15:31:12.322" v="1674" actId="478"/>
          <ac:spMkLst>
            <pc:docMk/>
            <pc:sldMk cId="3267135906" sldId="305"/>
            <ac:spMk id="12" creationId="{5DFCB3D7-7232-336A-5E8F-1F9EA7D74D68}"/>
          </ac:spMkLst>
        </pc:spChg>
        <pc:spChg chg="del">
          <ac:chgData name="Oluwadamilare Hassan" userId="8b044df54918b87a" providerId="LiveId" clId="{EC7E3269-3EC9-46E7-AF22-67F00095652B}" dt="2025-10-16T15:31:09.661" v="1673" actId="478"/>
          <ac:spMkLst>
            <pc:docMk/>
            <pc:sldMk cId="3267135906" sldId="305"/>
            <ac:spMk id="13" creationId="{17F59306-E7B3-5EFD-1FF2-A13E3868B4BC}"/>
          </ac:spMkLst>
        </pc:spChg>
        <pc:spChg chg="add mod">
          <ac:chgData name="Oluwadamilare Hassan" userId="8b044df54918b87a" providerId="LiveId" clId="{EC7E3269-3EC9-46E7-AF22-67F00095652B}" dt="2025-10-16T15:35:08.894" v="1693" actId="255"/>
          <ac:spMkLst>
            <pc:docMk/>
            <pc:sldMk cId="3267135906" sldId="305"/>
            <ac:spMk id="15" creationId="{9C9525A4-AABC-F0DF-243C-767E4CFE3113}"/>
          </ac:spMkLst>
        </pc:spChg>
        <pc:spChg chg="add del mod">
          <ac:chgData name="Oluwadamilare Hassan" userId="8b044df54918b87a" providerId="LiveId" clId="{EC7E3269-3EC9-46E7-AF22-67F00095652B}" dt="2025-10-16T15:32:12.243" v="1688" actId="478"/>
          <ac:spMkLst>
            <pc:docMk/>
            <pc:sldMk cId="3267135906" sldId="305"/>
            <ac:spMk id="17" creationId="{8A782BCB-EEF7-B088-16A2-7A67F337219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FD913024-4032-4B4F-8680-09D5E08EDB6E}" type="datetimeFigureOut">
              <a:rPr lang="en-GB" smtClean="0"/>
              <a:t>16/10/2025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49E357A0-8177-46BC-BFCE-19D99E3453C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F2AE225E-43E0-7047-8ADB-DD9EBB41B4D0}" type="datetimeFigureOut">
              <a:rPr lang="en-GB" noProof="0" smtClean="0"/>
              <a:t>16/10/2025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n-GB"/>
            </a:defPPr>
          </a:lstStyle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n-GB"/>
            </a:def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7C366290-4595-5745-A50F-D5EC13BAC60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 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89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378D6-5473-3B89-7B5A-C2C4B361D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2B768D-18F4-78C4-7263-0335B65261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9B6C53-2055-545C-D23A-DC3C3A4EA8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Adding a new column called Revenue.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98023-0562-F685-8B4E-463E8F69E4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405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DF7AD-F308-64C8-F5E7-113D54EC6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A12FEA-EBF8-26F5-20BF-1A74610874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397B9-2FCD-4588-5EDE-8B64DC5FF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Output of the Total Revenue, Unique Customer, and Unique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Output of the Unique Customer in the Countries where ShopShpere is available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68D01-6DC5-A1D0-21C6-75C79043C0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00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AD6AA-8FFE-839E-7F52-06AA0F634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E13BED-174D-5DF0-58EF-D6F5623B9B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3363F3-F0BD-274B-90F1-0221E037B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C8C08-761F-4DCB-6695-A92F2AF25E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225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86C1F-D949-7CE0-CB95-196E77619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6397D2-3EDC-5048-F749-93CE6A3C58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05C6A3-088F-9BFB-7957-69E35755A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shows the numbers of Unique customers in the two locations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D0D47-F426-84F9-5FE3-77A205F0C1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840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CE6BC-9763-BBA2-B00C-5876658F7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72BA29-6E53-3625-0948-83CD15ECF9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87C29C-3A96-8872-9C57-1A45C66B3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Considering the number of unique Customers patronage by Months using the Invoice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6DFFA-B0E6-0ECE-F6A0-5BA66CCC2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145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AAC9E-070A-01A0-CA71-E409EA1AF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93C016-54BC-C48A-2F21-8F9B4D7130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17F93-E46B-BF6C-1484-42C1A9527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/>
              <a:t>BarChart</a:t>
            </a:r>
            <a:r>
              <a:rPr lang="en-GB" dirty="0"/>
              <a:t> shows the number of unique customers patronage per Month.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A877D-A98F-31D7-FD96-7FAC7264F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534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C0C78-A6E4-867E-5DBA-D7AA80896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BB60F5-7FF8-643B-D136-BFA2E81596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39AAEA-25D1-D409-BE80-0B0FD7F25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Cohort pivot retention rate shows the percentage rate of customers patronage over the year.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8076E-723A-3E54-4908-49A8F2DA3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997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36B48-FB82-EFEE-66FD-983861D0D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A79A88-A142-8A59-20AE-DD30D06A44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535EB9-9B49-E116-9DCF-72B22D31D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retention rate heatmap shows the percentage rate of customers patronage over the year.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 captures their first time of purchase and how they decline overtime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65A8A-95D6-89BB-0721-FB8D4096A0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178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6D4E5-A575-E4D2-6C8B-9BF458B6F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6AF1A7-BDA1-89A2-EEC5-49BCF5027C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DFC8BF-80E6-EE8B-F1A6-C0CA3FFCC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recency, frequency, and monetary assist in capturing customers contributions.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RFM also assist with customer segmentation and classification.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56319-1606-E591-7B23-5E38EF172E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249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CAE5D-4E59-0260-42A5-F555AD88D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D9FDD9-C044-462D-D7B6-3B9E2C1770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1F5929-31D8-C58F-CE90-B54B884FC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helps to identify the number of clusters using k-mean.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21791-D510-5036-C5D2-67D23A91F3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989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7D18E-6E36-A3B3-A28D-CDBDE5D68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AE6581-7544-A233-F89A-30B83B6FE0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35D67E-1C21-B9D4-2476-1268F2A0A9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helps to identify the number of possible cluster using k-mean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B8B45-6CE6-ECAE-ABA3-C9CEB08905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8562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65E9B-85E9-2193-019C-C7B151CF0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7107FF-4A29-9364-F874-603D0FA27C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B2F84B-E9B3-BAA2-794D-DC5DAC3D1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helps to profile our customers, based on their patronage and contributions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153DA-21CC-4A48-856D-BE29E77EB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202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C4496-1B76-D990-620C-B2B6D59E1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B80330-A9B7-7C44-2AE3-12DD8531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602539-4D33-A99A-4031-D50C5EFBA7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This gives an insight based on </a:t>
            </a:r>
            <a:r>
              <a:rPr lang="en-GB"/>
              <a:t>the cu </a:t>
            </a:r>
            <a:r>
              <a:rPr lang="en-GB" dirty="0"/>
              <a:t>patronage and contributions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5456E-FDE7-210F-0B6C-73B5FFC762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702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2D9D4-AFB3-A79E-60C7-F63812A78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BBF21D-DC32-94E4-4E8C-A33909A8E2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351414-DFF3-5E4B-9A12-6DDD6E86E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DB122-FDC4-BC4E-D435-4073FCE87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8334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284D6-1959-FC52-63A3-605E28B91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79777B-AAE1-B9F8-5C43-308276E93F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D1C0C4-7EC9-D9E6-2D1A-3BE45E6BB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the top 1–5% customers. They spend the most and are deeply engaged.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Why?</a:t>
            </a:r>
            <a:r>
              <a:rPr lang="en-US" dirty="0"/>
              <a:t> Emotional connection + personalized service = long-term loyalty.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8996-D6F5-5AF7-95D7-36786E9C38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605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5D400-6629-A282-C118-8CF8710A7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DB0E10-634B-8874-ABD8-B819E24850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B575CD-99ED-2B13-1D15-E3B34AEBB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highly profitable and consistent spenders.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Why?</a:t>
            </a:r>
            <a:r>
              <a:rPr lang="en-US" dirty="0"/>
              <a:t> They already like you, nurture them before competitors do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E69D0-10F2-FD6A-67B2-4FAE628EB7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381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77360-5A47-8930-02AE-0C3EEDE12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3B4144-EAA4-B4C5-D5D0-473DF07ED1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508295-EE9C-B9F4-BCCD-CE71FFFB8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reliable customers who could become VIPs with the right push.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Why?</a:t>
            </a:r>
            <a:r>
              <a:rPr lang="en-US" dirty="0"/>
              <a:t> They are the easiest to upgrade to high-value segments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31982-994B-5247-5DC1-6BE25A666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60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6B42A-5E2F-07AC-339F-184ECA67C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9074C3-096A-0399-0EEE-FF4E33F59C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05205E-A0C9-D93A-A40A-3CD147E30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reliable customers who could become VIPs with the right push.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Why?</a:t>
            </a:r>
            <a:r>
              <a:rPr lang="en-US" dirty="0"/>
              <a:t> They are the easiest to upgrade to high-value segments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A2FFA-7499-378D-DC63-306FD14BA8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9450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E07E3-9B46-153F-2471-E975F94BE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76DAC5-AEAC-AECF-BFEC-0E30ECAE0F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1E7338-C0C9-3416-5C68-120BF4C84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customers haven’t purchased in a long time and are close to churning.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Why?</a:t>
            </a:r>
            <a:r>
              <a:rPr lang="en-US" dirty="0"/>
              <a:t> It is cheaper to reactivate past customers than acquire new ones.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821AB-4A4B-B8C2-EE06-C70EE557E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9861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002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8969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2215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7074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04149-12FD-7F2D-CA57-7CC090CAF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193335-FBB3-693B-2E78-D914328D55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886625-A658-4E8A-FC26-202B8FF31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Github repository where all project information can be found.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D94C-416E-0BD4-E035-6CEE0524F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C366290-4595-5745-A50F-D5EC13BAC604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6367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50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Customer Retention Measurement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Segmentation of Customer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Identifying drop-off 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Supporting Customer Lifetime Value Estimation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Actionable insights for strategies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891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Importing the required Libraries for the cohort Analysis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Loading the Datasets acquired from ShopShere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680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Observing the features entails in the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271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EF3F3-5F53-E2D5-A718-8945A6F22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12A11C-A2F6-8852-2922-2640D05773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E0CD1C-05FB-4815-AB1C-164EDF4C9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Checking the datasets datatypes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Checking if the datasets have a missing value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F0916-6531-1B07-90DC-AEA76992CE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853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3A212-A3EA-474C-961D-6D5F4D4DA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B486CF-EBA4-7784-648E-4B8C3E6B3D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E28365-F8B8-CE85-C7DF-4704320B5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Checking the number of unique values in the datasets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Data Description to have an idea of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AF4A1-79CF-2820-651E-DB1CDFEE6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508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9FA97-CF5B-5900-D293-8B22E1482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17F49F-5093-FA49-2A5A-D25482EDDA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C3F887-9AAB-BBB6-F12E-6A793247CF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Converting the InvoiceData datatypes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Converting the CustomerID datatypes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0CE48-014B-C05B-2FFB-1726A6CB1C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41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lang="en-GB" sz="60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en-GB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/>
            </a:lvl2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n-GB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n-GB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n-GB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n-GB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3200"/>
            </a:lvl1pPr>
            <a:lvl2pPr marL="457200" indent="0">
              <a:buNone/>
              <a:defRPr lang="en-GB" sz="2800"/>
            </a:lvl2pPr>
            <a:lvl3pPr marL="914400" indent="0">
              <a:buNone/>
              <a:defRPr lang="en-GB" sz="2400"/>
            </a:lvl3pPr>
            <a:lvl4pPr marL="1371600" indent="0">
              <a:buNone/>
              <a:defRPr lang="en-GB" sz="2000"/>
            </a:lvl4pPr>
            <a:lvl5pPr marL="1828800" indent="0">
              <a:buNone/>
              <a:defRPr lang="en-GB" sz="2000"/>
            </a:lvl5pPr>
            <a:lvl6pPr marL="2286000" indent="0">
              <a:buNone/>
              <a:defRPr lang="en-GB" sz="2000"/>
            </a:lvl6pPr>
            <a:lvl7pPr marL="2743200" indent="0">
              <a:buNone/>
              <a:defRPr lang="en-GB" sz="2000"/>
            </a:lvl7pPr>
            <a:lvl8pPr marL="3200400" indent="0">
              <a:buNone/>
              <a:defRPr lang="en-GB" sz="2000"/>
            </a:lvl8pPr>
            <a:lvl9pPr marL="3657600" indent="0">
              <a:buNone/>
              <a:defRPr lang="en-GB" sz="2000"/>
            </a:lvl9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rtlCol="0" anchor="b"/>
          <a:lstStyle>
            <a:lvl1pPr algn="ctr">
              <a:defRPr lang="en-GB" sz="60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en-GB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n-GB" sz="32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en-GB" sz="3200"/>
            </a:lvl1pPr>
            <a:lvl2pPr>
              <a:defRPr lang="en-GB" sz="2800"/>
            </a:lvl2pPr>
            <a:lvl3pPr>
              <a:defRPr lang="en-GB" sz="2400"/>
            </a:lvl3pPr>
            <a:lvl4pPr>
              <a:defRPr lang="en-GB" sz="2000"/>
            </a:lvl4pPr>
            <a:lvl5pPr>
              <a:defRPr lang="en-GB" sz="2000"/>
            </a:lvl5pPr>
            <a:lvl6pPr>
              <a:defRPr lang="en-GB" sz="2000"/>
            </a:lvl6pPr>
            <a:lvl7pPr>
              <a:defRPr lang="en-GB" sz="2000"/>
            </a:lvl7pPr>
            <a:lvl8pPr>
              <a:defRPr lang="en-GB" sz="2000"/>
            </a:lvl8pPr>
            <a:lvl9pPr>
              <a:defRPr lang="en-GB"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n-GB" sz="16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 rtlCol="0"/>
          <a:lstStyle>
            <a:lvl1pPr algn="ctr">
              <a:defRPr lang="en-GB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 rtlCol="0"/>
          <a:lstStyle>
            <a:lvl1pPr marL="0" indent="0" algn="r">
              <a:buNone/>
              <a:defRPr lang="en-GB" sz="2400" cap="all" baseline="0"/>
            </a:lvl1pPr>
            <a:lvl2pPr marL="457200" indent="0" algn="r">
              <a:buNone/>
              <a:defRPr lang="en-GB" sz="1800">
                <a:latin typeface="+mj-lt"/>
              </a:defRPr>
            </a:lvl2pPr>
            <a:lvl3pPr marL="914400" indent="0" algn="r">
              <a:buNone/>
              <a:defRPr lang="en-GB"/>
            </a:lvl3pPr>
            <a:lvl4pPr marL="1371600" indent="0" algn="r">
              <a:buNone/>
              <a:defRPr lang="en-GB"/>
            </a:lvl4pPr>
            <a:lvl5pPr marL="1828800" indent="0" algn="r">
              <a:buNone/>
              <a:defRPr lang="en-GB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3200"/>
            </a:lvl1pPr>
            <a:lvl2pPr marL="457200" indent="0">
              <a:buNone/>
              <a:defRPr lang="en-GB" sz="2800"/>
            </a:lvl2pPr>
            <a:lvl3pPr marL="914400" indent="0">
              <a:buNone/>
              <a:defRPr lang="en-GB" sz="2400"/>
            </a:lvl3pPr>
            <a:lvl4pPr marL="1371600" indent="0">
              <a:buNone/>
              <a:defRPr lang="en-GB" sz="2000"/>
            </a:lvl4pPr>
            <a:lvl5pPr marL="1828800" indent="0">
              <a:buNone/>
              <a:defRPr lang="en-GB" sz="2000"/>
            </a:lvl5pPr>
            <a:lvl6pPr marL="2286000" indent="0">
              <a:buNone/>
              <a:defRPr lang="en-GB" sz="2000"/>
            </a:lvl6pPr>
            <a:lvl7pPr marL="2743200" indent="0">
              <a:buNone/>
              <a:defRPr lang="en-GB" sz="2000"/>
            </a:lvl7pPr>
            <a:lvl8pPr marL="3200400" indent="0">
              <a:buNone/>
              <a:defRPr lang="en-GB" sz="2000"/>
            </a:lvl8pPr>
            <a:lvl9pPr marL="3657600" indent="0">
              <a:buNone/>
              <a:defRPr lang="en-GB" sz="2000"/>
            </a:lvl9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rtlCol="0" anchor="b"/>
          <a:lstStyle>
            <a:lvl1pPr>
              <a:defRPr lang="en-GB"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 rtlCol="0"/>
          <a:lstStyle>
            <a:lvl1pPr marL="0" indent="0">
              <a:buNone/>
              <a:defRPr lang="en-GB" sz="2400">
                <a:solidFill>
                  <a:schemeClr val="accent1"/>
                </a:solidFill>
              </a:defRPr>
            </a:lvl1pPr>
            <a:lvl2pPr marL="457200" indent="0">
              <a:buNone/>
              <a:defRPr lang="en-GB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GB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4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 rtlCol="0"/>
          <a:lstStyle>
            <a:lvl1pPr algn="ctr">
              <a:defRPr lang="en-GB" sz="2400" cap="all" baseline="0">
                <a:latin typeface="Gill Sans Nova" panose="020B0602020104020203" pitchFamily="34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n-GB" sz="4800"/>
            </a:lvl1pPr>
          </a:lstStyle>
          <a:p>
            <a:pPr rtl="0"/>
            <a:r>
              <a:rPr lang="en-GB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GB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800" cap="none" baseline="0"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</a:lstStyle>
          <a:p>
            <a:pPr lvl="0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GB"/>
            </a:def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1400">
                <a:solidFill>
                  <a:schemeClr val="tx1"/>
                </a:solidFill>
              </a:defRPr>
            </a:lvl1pPr>
          </a:lstStyle>
          <a:p>
            <a:pPr rtl="0"/>
            <a:fld id="{58FB4751-880F-D840-AAA9-3A15815CC996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501" y="141359"/>
            <a:ext cx="11752117" cy="3955388"/>
          </a:xfrm>
        </p:spPr>
        <p:txBody>
          <a:bodyPr rtlCol="0"/>
          <a:lstStyle>
            <a:defPPr>
              <a:defRPr lang="en-GB"/>
            </a:defPPr>
          </a:lstStyle>
          <a:p>
            <a:r>
              <a:rPr lang="en-US" dirty="0"/>
              <a:t>Cohort Analysis for Assessing Customer Retention in the </a:t>
            </a:r>
            <a:br>
              <a:rPr lang="en-US" dirty="0"/>
            </a:br>
            <a:r>
              <a:rPr lang="en-US" dirty="0"/>
              <a:t>E-commerce Industry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3837" y="5680220"/>
            <a:ext cx="9144000" cy="1032814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Sodiq Oluwadamilare Hassan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A05B1D-1C31-84CE-D7EF-FBEC139FC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904F94-00C5-3424-4578-E49BD2CD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82296"/>
            <a:ext cx="10515600" cy="1298448"/>
          </a:xfrm>
        </p:spPr>
        <p:txBody>
          <a:bodyPr rtlCol="0"/>
          <a:lstStyle>
            <a:defPPr>
              <a:defRPr lang="en-GB"/>
            </a:defPPr>
          </a:lstStyle>
          <a:p>
            <a:pPr algn="just" rtl="0"/>
            <a:r>
              <a:rPr lang="en-GB" sz="4000" dirty="0">
                <a:latin typeface="Sagona Book" panose="020F0502020204030204" pitchFamily="34" charset="0"/>
                <a:cs typeface="Sagona Book" panose="020F0502020204030204" pitchFamily="34" charset="0"/>
              </a:rPr>
              <a:t>Feature Engineering</a:t>
            </a:r>
            <a:endParaRPr lang="en-GB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3B764-9ABB-0369-D5FE-7C9C42707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A6104-89EF-EDDB-A689-9625E1DA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r>
              <a:rPr lang="en-GB" dirty="0"/>
              <a:t>Cohort Analysis For E-commerce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4C1BC2F-C68C-05F6-4C05-A413A3D7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10</a:t>
            </a:fld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C87EC71-CE5C-3113-6E4E-AF69840E2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3558" y="1578279"/>
            <a:ext cx="9871456" cy="454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5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54A4B-3315-B0A0-967F-55EC7551C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E673C-58D6-EDDE-CCC3-52CB570F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4FD60-BD9A-FA6D-F798-11867BA2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r>
              <a:rPr lang="en-GB" dirty="0"/>
              <a:t>Cohort Analysis For E-commerce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136C2B-4605-6718-BA50-022FB853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11</a:t>
            </a:fld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7D7A66-156D-CAB3-4388-A1EA4C14F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0327" y="438412"/>
            <a:ext cx="9584373" cy="574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43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5A970F-E7AC-DE0C-B6A3-AB18AC95C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77A88-BBAB-6AAC-AF44-8F9FD9F7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26942-DE87-E02F-6CC3-0AF633E8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r>
              <a:rPr lang="en-GB" dirty="0"/>
              <a:t>Cohort Analysis For E-commerce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9C95CB-BF1A-8EC9-3D6F-B68ADD0A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12</a:t>
            </a:fld>
            <a:endParaRPr lang="en-GB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713466F-971D-64AD-FA95-3504E77E6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5754" y="1052186"/>
            <a:ext cx="9006213" cy="5155149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F04DC851-9DA3-2CAC-DAA0-21BC7AB6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82296"/>
            <a:ext cx="10515600" cy="1157781"/>
          </a:xfrm>
        </p:spPr>
        <p:txBody>
          <a:bodyPr rtlCol="0"/>
          <a:lstStyle>
            <a:defPPr>
              <a:defRPr lang="en-GB"/>
            </a:defPPr>
          </a:lstStyle>
          <a:p>
            <a:pPr algn="just" rtl="0"/>
            <a:r>
              <a:rPr lang="en-GB" sz="4000" dirty="0">
                <a:latin typeface="Sagona Book" panose="020F0502020204030204" pitchFamily="34" charset="0"/>
                <a:cs typeface="Sagona Book" panose="020F0502020204030204" pitchFamily="34" charset="0"/>
              </a:rPr>
              <a:t>Insight Visualisation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710547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6E6F1D-A16B-571A-9E94-4DAD97CF1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537C9-B328-F872-D74B-839AF060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70802-CFC4-D81F-21CA-287F35AA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r>
              <a:rPr lang="en-GB" dirty="0"/>
              <a:t>Cohort Analysis For E-commerce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C2152E-05B3-4FEA-61E5-B6D4C665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13</a:t>
            </a:fld>
            <a:endParaRPr lang="en-GB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F9AB37A6-10E8-B717-D02A-24EB7E661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82296"/>
            <a:ext cx="10515600" cy="1157781"/>
          </a:xfrm>
        </p:spPr>
        <p:txBody>
          <a:bodyPr rtlCol="0"/>
          <a:lstStyle>
            <a:defPPr>
              <a:defRPr lang="en-GB"/>
            </a:defPPr>
          </a:lstStyle>
          <a:p>
            <a:pPr algn="just" rtl="0"/>
            <a:r>
              <a:rPr lang="en-GB" sz="4000" dirty="0">
                <a:latin typeface="Sagona Book" panose="020F0502020204030204" pitchFamily="34" charset="0"/>
                <a:cs typeface="Sagona Book" panose="020F0502020204030204" pitchFamily="34" charset="0"/>
              </a:rPr>
              <a:t>Insight Visualisation</a:t>
            </a:r>
            <a:endParaRPr lang="en-GB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CB217C-92DA-C0E0-14A7-B044B2EFD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9426" y="1240077"/>
            <a:ext cx="7440460" cy="45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96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534F6-360E-0C3C-5D9E-397A11C1A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C7CED-AD13-E92C-E6DB-B2E55351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518F5-F110-14C2-12EE-F6B81637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r>
              <a:rPr lang="en-GB" dirty="0"/>
              <a:t>Cohort Analysis For E-commerce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5EB6EB-71D2-2CED-E417-CB14A57B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14</a:t>
            </a:fld>
            <a:endParaRPr lang="en-GB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928E60B6-B078-1BBB-D43F-926D7E16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82297"/>
            <a:ext cx="10515600" cy="969890"/>
          </a:xfrm>
        </p:spPr>
        <p:txBody>
          <a:bodyPr rtlCol="0"/>
          <a:lstStyle>
            <a:defPPr>
              <a:defRPr lang="en-GB"/>
            </a:defPPr>
          </a:lstStyle>
          <a:p>
            <a:pPr algn="just" rtl="0"/>
            <a:r>
              <a:rPr lang="en-GB" sz="4000" dirty="0">
                <a:latin typeface="Sagona Book" panose="020F0502020204030204" pitchFamily="34" charset="0"/>
                <a:cs typeface="Sagona Book" panose="020F0502020204030204" pitchFamily="34" charset="0"/>
              </a:rPr>
              <a:t>Cohort Retention Table</a:t>
            </a:r>
            <a:endParaRPr lang="en-GB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2AA96A-A0F4-0B4B-C46B-AA1538944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3748" y="926927"/>
            <a:ext cx="8567803" cy="529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80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F9195-AF14-7433-E3CA-DA7397ED8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E1D2B-805B-CF8A-59B8-5AEB23DA7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F1770-CF6E-5757-EDB8-A6EE2E3C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r>
              <a:rPr lang="en-GB" dirty="0"/>
              <a:t>Cohort Analysis For E-commerce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6A24D3-CD51-271B-F2B3-78682F37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15</a:t>
            </a:fld>
            <a:endParaRPr lang="en-GB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4E594216-FFBC-BCE1-5FB3-64394163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82297"/>
            <a:ext cx="10515600" cy="969890"/>
          </a:xfrm>
        </p:spPr>
        <p:txBody>
          <a:bodyPr rtlCol="0"/>
          <a:lstStyle>
            <a:defPPr>
              <a:defRPr lang="en-GB"/>
            </a:defPPr>
          </a:lstStyle>
          <a:p>
            <a:pPr algn="just" rtl="0"/>
            <a:r>
              <a:rPr lang="en-GB" sz="4000" dirty="0">
                <a:latin typeface="Sagona Book" panose="020F0502020204030204" pitchFamily="34" charset="0"/>
                <a:cs typeface="Sagona Book" panose="020F0502020204030204" pitchFamily="34" charset="0"/>
              </a:rPr>
              <a:t>Insight Visualization</a:t>
            </a:r>
            <a:endParaRPr lang="en-GB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CBA13A-713E-78D9-FF60-77268C643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3312" y="914399"/>
            <a:ext cx="9130973" cy="526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38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9D359-0530-3308-9F89-C825FBF0A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391B4-18AE-2429-5B00-A93699D8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C949F-BA8F-B5C1-1B3E-D63F8D02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r>
              <a:rPr lang="en-GB" dirty="0"/>
              <a:t>Cohort Analysis For E-commerce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A75076-80AB-4897-2A59-7E73E1D4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16</a:t>
            </a:fld>
            <a:endParaRPr lang="en-GB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9DD40D55-6F56-02D4-BCAE-FA1DBD66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82297"/>
            <a:ext cx="10515600" cy="969890"/>
          </a:xfrm>
        </p:spPr>
        <p:txBody>
          <a:bodyPr rtlCol="0"/>
          <a:lstStyle>
            <a:defPPr>
              <a:defRPr lang="en-GB"/>
            </a:defPPr>
          </a:lstStyle>
          <a:p>
            <a:pPr algn="just" rtl="0"/>
            <a:r>
              <a:rPr lang="en-GB" sz="4000" dirty="0">
                <a:latin typeface="Sagona Book" panose="020F0502020204030204" pitchFamily="34" charset="0"/>
                <a:cs typeface="Sagona Book" panose="020F0502020204030204" pitchFamily="34" charset="0"/>
              </a:rPr>
              <a:t>Cohort Pivot retention Rate</a:t>
            </a:r>
            <a:endParaRPr lang="en-GB" sz="4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6E3EFC-17E2-4E60-C98D-E8FE15FA4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3312" y="951978"/>
            <a:ext cx="9118447" cy="529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68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C84A6-2CE4-2480-5B4E-DB4BD2BA9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EE1D-A441-E784-BCAF-7EA07E55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 rtl="0">
              <a:spcAft>
                <a:spcPts val="600"/>
              </a:spcAft>
            </a:pPr>
            <a:r>
              <a:rPr lang="en-GB" dirty="0"/>
              <a:t>2025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31E73-4EEE-1722-9233-81EAD088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>
              <a:spcAft>
                <a:spcPts val="600"/>
              </a:spcAft>
            </a:pPr>
            <a:r>
              <a:rPr lang="en-GB" dirty="0"/>
              <a:t>Cohort Analysis For E-commerce Project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D596D0-CDEA-84C8-8673-94C03D60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GB" smtClean="0"/>
              <a:pPr rtl="0">
                <a:spcAft>
                  <a:spcPts val="600"/>
                </a:spcAft>
              </a:pPr>
              <a:t>17</a:t>
            </a:fld>
            <a:endParaRPr lang="en-GB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B0D46AE0-14A6-92C1-9667-0728A9C1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253527"/>
            <a:ext cx="10515600" cy="67665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 rtl="0"/>
            <a:r>
              <a:rPr lang="en-GB" sz="4100" dirty="0"/>
              <a:t>Retention rate heatmap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4F4A03-A60E-DF56-5F13-CAF673072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7308" y="1064712"/>
            <a:ext cx="7605624" cy="49102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8972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EC2A3-1E58-DB0B-5DBF-5D6DFA5D9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34734-3531-E094-69B0-5D4E1CEA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 rtl="0">
              <a:spcAft>
                <a:spcPts val="600"/>
              </a:spcAft>
            </a:pPr>
            <a:r>
              <a:rPr lang="en-GB" dirty="0"/>
              <a:t>2025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021F2-E3A4-8237-299C-A61D2F2C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>
              <a:spcAft>
                <a:spcPts val="600"/>
              </a:spcAft>
            </a:pPr>
            <a:r>
              <a:rPr lang="en-GB" dirty="0"/>
              <a:t>Cohort Analysis For E-commerce Project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E6F04B-27B4-69A1-5872-3BC5CF77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GB" smtClean="0"/>
              <a:pPr rtl="0">
                <a:spcAft>
                  <a:spcPts val="600"/>
                </a:spcAft>
              </a:pPr>
              <a:t>18</a:t>
            </a:fld>
            <a:endParaRPr lang="en-GB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C2C208EE-6E96-72D9-AA67-80E872F54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76" y="339080"/>
            <a:ext cx="10515600" cy="67665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 rtl="0"/>
            <a:r>
              <a:rPr lang="en-GB" sz="4100" dirty="0"/>
              <a:t>Application of RFM analysis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DFF618-3CE8-1CAB-006F-4A5F079E4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2" b="4718"/>
          <a:stretch>
            <a:fillRect/>
          </a:stretch>
        </p:blipFill>
        <p:spPr>
          <a:xfrm>
            <a:off x="838200" y="1277655"/>
            <a:ext cx="10515600" cy="45218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3905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18F31-135A-9984-71C5-B2641B6C6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959513-4326-BCAF-B320-B00F513803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077" r="16962" b="-2"/>
          <a:stretch>
            <a:fillRect/>
          </a:stretch>
        </p:blipFill>
        <p:spPr>
          <a:xfrm>
            <a:off x="838200" y="1380744"/>
            <a:ext cx="5181600" cy="4796219"/>
          </a:xfrm>
          <a:prstGeom prst="rect">
            <a:avLst/>
          </a:prstGeom>
          <a:noFill/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4CD02E-CCA7-96D4-5B16-6FECA557A3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 l="11543" r="13734"/>
          <a:stretch>
            <a:fillRect/>
          </a:stretch>
        </p:blipFill>
        <p:spPr>
          <a:xfrm>
            <a:off x="6172200" y="1380744"/>
            <a:ext cx="5181600" cy="4796219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4BA96-FC5F-D345-FB08-BC6F5B29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 rtl="0">
              <a:spcAft>
                <a:spcPts val="600"/>
              </a:spcAft>
            </a:pPr>
            <a:r>
              <a:rPr lang="en-GB" dirty="0"/>
              <a:t>2025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456E7-E17A-0F4F-6F80-E48CEE09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>
              <a:spcAft>
                <a:spcPts val="600"/>
              </a:spcAft>
            </a:pPr>
            <a:r>
              <a:rPr lang="en-GB" dirty="0"/>
              <a:t>Cohort Analysis For E-commerce Project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8AAF18-6C06-9D25-923E-4769992E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GB" smtClean="0"/>
              <a:pPr rtl="0">
                <a:spcAft>
                  <a:spcPts val="600"/>
                </a:spcAft>
              </a:pPr>
              <a:t>19</a:t>
            </a:fld>
            <a:endParaRPr lang="en-GB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84B9F9C-8CDE-D47F-CB92-5A2BD6DA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6243"/>
            <a:ext cx="9144000" cy="676656"/>
          </a:xfrm>
        </p:spPr>
        <p:txBody>
          <a:bodyPr rtlCol="0" anchor="b">
            <a:normAutofit fontScale="90000"/>
          </a:bodyPr>
          <a:lstStyle>
            <a:defPPr>
              <a:defRPr lang="en-GB"/>
            </a:defPPr>
          </a:lstStyle>
          <a:p>
            <a:pPr rtl="0"/>
            <a:r>
              <a:rPr lang="en-GB" sz="4100" dirty="0"/>
              <a:t>Application of inertia, sil score and yellow Brick</a:t>
            </a:r>
          </a:p>
        </p:txBody>
      </p:sp>
    </p:spTree>
    <p:extLst>
      <p:ext uri="{BB962C8B-B14F-4D97-AF65-F5344CB8AC3E}">
        <p14:creationId xmlns:p14="http://schemas.microsoft.com/office/powerpoint/2010/main" val="338950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agenda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4883AB6-E6D8-70A9-3CCB-61E120FC6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862904"/>
              </p:ext>
            </p:extLst>
          </p:nvPr>
        </p:nvGraphicFramePr>
        <p:xfrm>
          <a:off x="7791450" y="1169988"/>
          <a:ext cx="4132263" cy="4860428"/>
        </p:xfrm>
        <a:graphic>
          <a:graphicData uri="http://schemas.openxmlformats.org/drawingml/2006/table">
            <a:tbl>
              <a:tblPr firstRow="1" bandRow="1"/>
              <a:tblGrid>
                <a:gridCol w="413226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55631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r>
                        <a:rPr lang="en-GB" sz="240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 rtl="0"/>
                      <a:r>
                        <a:rPr lang="en-GB" sz="180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54249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r>
                        <a:rPr lang="en-GB" sz="2400" dirty="0">
                          <a:latin typeface="+mn-lt"/>
                          <a:cs typeface="Gill Sans Light" panose="020B0302020104020203" pitchFamily="34" charset="-79"/>
                        </a:rPr>
                        <a:t>PROJECT OBJECTIVES</a:t>
                      </a:r>
                    </a:p>
                    <a:p>
                      <a:pPr marL="0" algn="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75765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r>
                        <a:rPr lang="en-GB" sz="2400" dirty="0">
                          <a:latin typeface="+mn-lt"/>
                          <a:cs typeface="Gill Sans Light" panose="020B0302020104020203" pitchFamily="34" charset="-79"/>
                        </a:rPr>
                        <a:t>EXPLORATORY DATA ANALYSIS</a:t>
                      </a:r>
                    </a:p>
                    <a:p>
                      <a:pPr marL="0" algn="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032734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r>
                        <a:rPr lang="en-GB" sz="2400" dirty="0">
                          <a:latin typeface="+mn-lt"/>
                          <a:cs typeface="Gill Sans Light" panose="020B0302020104020203" pitchFamily="34" charset="-79"/>
                        </a:rPr>
                        <a:t>INSIGHTS VISUALISATION</a:t>
                      </a:r>
                    </a:p>
                    <a:p>
                      <a:pPr marL="0" algn="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920534">
                <a:tc>
                  <a:txBody>
                    <a:bodyPr/>
                    <a:lstStyle>
                      <a:defPPr>
                        <a:defRPr lang="en-GB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GB"/>
                      </a:pPr>
                      <a:r>
                        <a:rPr lang="en-GB" sz="2400" dirty="0">
                          <a:latin typeface="+mn-lt"/>
                          <a:cs typeface="Gill Sans Light" panose="020B0302020104020203" pitchFamily="34" charset="-79"/>
                        </a:rPr>
                        <a:t>SUMMARY</a:t>
                      </a:r>
                    </a:p>
                    <a:p>
                      <a:pPr marL="0" algn="r" defTabSz="914400" rtl="0" eaLnBrk="1" latinLnBrk="0" hangingPunct="1"/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95F2A-A1C8-F2F9-9150-F874E945B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B4F03-1BD0-CEEE-1608-D4A83129FE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 rtl="0">
              <a:spcAft>
                <a:spcPts val="600"/>
              </a:spcAft>
            </a:pPr>
            <a:r>
              <a:rPr lang="en-GB" dirty="0"/>
              <a:t>2025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683D4-438C-8D41-27E3-1568B2DB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>
              <a:spcAft>
                <a:spcPts val="600"/>
              </a:spcAft>
            </a:pPr>
            <a:r>
              <a:rPr lang="en-GB" dirty="0"/>
              <a:t>Cohort Analysis For E-commerce Project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5F4699-F372-2509-38EC-997AF23B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GB" smtClean="0"/>
              <a:pPr rtl="0">
                <a:spcAft>
                  <a:spcPts val="600"/>
                </a:spcAft>
              </a:pPr>
              <a:t>20</a:t>
            </a:fld>
            <a:endParaRPr lang="en-GB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02F413B5-B92B-6E1B-7B66-E2FCAB71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289727"/>
            <a:ext cx="10515600" cy="676656"/>
          </a:xfrm>
        </p:spPr>
        <p:txBody>
          <a:bodyPr rtlCol="0" anchor="ctr">
            <a:normAutofit fontScale="90000"/>
          </a:bodyPr>
          <a:lstStyle>
            <a:defPPr>
              <a:defRPr lang="en-GB"/>
            </a:defPPr>
          </a:lstStyle>
          <a:p>
            <a:r>
              <a:rPr lang="en-GB" sz="4100" dirty="0"/>
              <a:t>Application of inertia, sil score and yellow Brick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2AA5B3-9A79-B9F8-4FE0-CA8799826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2263" y="1139868"/>
            <a:ext cx="6826685" cy="46391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3184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7EE1B-B81E-0C72-468D-E90563CBF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FC8B-75B4-E64D-4F2F-4E2A5390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 rtl="0">
              <a:spcAft>
                <a:spcPts val="600"/>
              </a:spcAft>
            </a:pPr>
            <a:r>
              <a:rPr lang="en-GB" dirty="0"/>
              <a:t>2025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E04EF-6B61-0D41-3DF6-7A2F9331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>
              <a:spcAft>
                <a:spcPts val="600"/>
              </a:spcAft>
            </a:pPr>
            <a:r>
              <a:rPr lang="en-GB" dirty="0"/>
              <a:t>Cohort Analysis For E-commerce Project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A6CE58-EBCB-CDA2-38DD-9B9BD3D2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GB" smtClean="0"/>
              <a:pPr rtl="0">
                <a:spcAft>
                  <a:spcPts val="600"/>
                </a:spcAft>
              </a:pPr>
              <a:t>21</a:t>
            </a:fld>
            <a:endParaRPr lang="en-GB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F0EB1D7D-FD03-9726-29BB-5BBD4C66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64548"/>
            <a:ext cx="10515600" cy="67665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r>
              <a:rPr lang="en-GB" sz="3400" dirty="0"/>
              <a:t>Cluster profiling using RFM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ADAEDF-787A-FE7D-FAF4-7B5203E2E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6072" y="1540701"/>
            <a:ext cx="10515600" cy="41335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7376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54F35-E93B-3092-B94F-1385C13D7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5CD5E-3916-F387-A019-8BC0B39C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 rtl="0">
              <a:spcAft>
                <a:spcPts val="600"/>
              </a:spcAft>
            </a:pPr>
            <a:r>
              <a:rPr lang="en-GB" dirty="0"/>
              <a:t>2025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975E0-CE7F-2625-D8E5-F37A8015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>
              <a:spcAft>
                <a:spcPts val="600"/>
              </a:spcAft>
            </a:pPr>
            <a:r>
              <a:rPr lang="en-GB" dirty="0"/>
              <a:t>Cohort Analysis For E-commerce Project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3A490E-24A5-9174-ABAE-60061CFF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GB" smtClean="0"/>
              <a:pPr rtl="0">
                <a:spcAft>
                  <a:spcPts val="600"/>
                </a:spcAft>
              </a:pPr>
              <a:t>22</a:t>
            </a:fld>
            <a:endParaRPr lang="en-GB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B14F5BE6-28D7-C001-7825-FB945B4E9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240625"/>
            <a:ext cx="10515600" cy="676656"/>
          </a:xfrm>
        </p:spPr>
        <p:txBody>
          <a:bodyPr rtlCol="0" anchor="ctr">
            <a:normAutofit fontScale="90000"/>
          </a:bodyPr>
          <a:lstStyle>
            <a:defPPr>
              <a:defRPr lang="en-GB"/>
            </a:defPPr>
          </a:lstStyle>
          <a:p>
            <a:r>
              <a:rPr lang="en-GB" sz="4100" dirty="0"/>
              <a:t>Visualising the Cluster profiling using RFM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C20B25-5424-146E-23F9-B4D306AAB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3330" y="1105860"/>
            <a:ext cx="9206631" cy="51703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1675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3CEFC-75D6-3C77-4B39-714338697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9F2CD-4CC6-3217-C9DC-B179FA61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 rtl="0">
              <a:spcAft>
                <a:spcPts val="600"/>
              </a:spcAft>
            </a:pPr>
            <a:r>
              <a:rPr lang="en-GB" dirty="0"/>
              <a:t>2025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6F2C0-07DE-A500-C5CF-88881CE7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>
              <a:spcAft>
                <a:spcPts val="600"/>
              </a:spcAft>
            </a:pPr>
            <a:r>
              <a:rPr lang="en-GB" dirty="0"/>
              <a:t>Cohort Analysis For E-commerce Project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429C7C-AD54-39F1-B5C4-AEAFD7D8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GB" smtClean="0"/>
              <a:pPr rtl="0">
                <a:spcAft>
                  <a:spcPts val="600"/>
                </a:spcAft>
              </a:pPr>
              <a:t>23</a:t>
            </a:fld>
            <a:endParaRPr lang="en-GB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B465A38D-2E17-6542-7C16-EF96C707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240625"/>
            <a:ext cx="10515600" cy="67665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r>
              <a:rPr lang="en-GB" sz="4100" dirty="0"/>
              <a:t>Customer Clusters Strategies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86D3-8783-C63A-9079-650726016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1" y="1077238"/>
            <a:ext cx="10947873" cy="47017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/>
              <a:t>Below is a data-driven customer retention strategy based on the RFM segmentation into four cohorts: VVIPs, VIPs, Loyal Regular Customers, and At Risk/Lost customers. Each segment requires a different level of investment, messaging, offers, and engagement.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76519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59FB0-B167-3E69-7951-84AD074E1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A5066-BD46-F75C-70F0-F66FA918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 rtl="0">
              <a:spcAft>
                <a:spcPts val="600"/>
              </a:spcAft>
            </a:pPr>
            <a:r>
              <a:rPr lang="en-GB" dirty="0"/>
              <a:t>2025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1F08A-E45E-9ECE-5DAC-8F9FA4F1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>
              <a:spcAft>
                <a:spcPts val="600"/>
              </a:spcAft>
            </a:pPr>
            <a:r>
              <a:rPr lang="en-GB" dirty="0"/>
              <a:t>Cohort Analysis For E-commerce Project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094485-1DF1-9867-FA8E-09CBB4A5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GB" smtClean="0"/>
              <a:pPr rtl="0">
                <a:spcAft>
                  <a:spcPts val="600"/>
                </a:spcAft>
              </a:pPr>
              <a:t>24</a:t>
            </a:fld>
            <a:endParaRPr lang="en-GB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2A106D6E-42A8-D353-DC7E-F69B7D95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240625"/>
            <a:ext cx="10515600" cy="67665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r>
              <a:rPr lang="en-US" sz="3200" dirty="0"/>
              <a:t>VVIPs (High Value, High Frequency, Very Recent)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9F55F-75A1-6A51-1BE9-FAA52525A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1" y="1077238"/>
            <a:ext cx="11023030" cy="51356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Goal: RETAIN and turn them into BRAND ADVOCATES</a:t>
            </a:r>
          </a:p>
          <a:p>
            <a:pPr marL="0" indent="0">
              <a:buNone/>
            </a:pPr>
            <a:r>
              <a:rPr lang="en-US" sz="2400" b="1" dirty="0"/>
              <a:t>Strategies:</a:t>
            </a:r>
          </a:p>
          <a:p>
            <a:r>
              <a:rPr lang="en-US" sz="4000" dirty="0"/>
              <a:t>Exclusive loyalty tier (e.g. “Elite Club”)</a:t>
            </a:r>
          </a:p>
          <a:p>
            <a:r>
              <a:rPr lang="en-US" sz="4000" dirty="0"/>
              <a:t>Early access to new products or collections</a:t>
            </a:r>
          </a:p>
          <a:p>
            <a:r>
              <a:rPr lang="en-US" sz="4000" dirty="0"/>
              <a:t>Dedicated sales rep or concierge service</a:t>
            </a:r>
          </a:p>
          <a:p>
            <a:r>
              <a:rPr lang="en-US" sz="4000" dirty="0"/>
              <a:t>Personalized experiences (birthday gifts, handwritten thank-you notes)</a:t>
            </a:r>
          </a:p>
          <a:p>
            <a:r>
              <a:rPr lang="en-US" sz="4000" dirty="0"/>
              <a:t>Invite to exclusive events / webinars / product launches</a:t>
            </a:r>
          </a:p>
          <a:p>
            <a:r>
              <a:rPr lang="en-US" sz="4000" dirty="0"/>
              <a:t>Ask for feedback and co-create (product testing, VIP surveys)</a:t>
            </a:r>
          </a:p>
          <a:p>
            <a:r>
              <a:rPr lang="en-US" sz="4000" dirty="0"/>
              <a:t>Surprise and delight (free upgrades, premium packaging)</a:t>
            </a:r>
          </a:p>
        </p:txBody>
      </p:sp>
    </p:spTree>
    <p:extLst>
      <p:ext uri="{BB962C8B-B14F-4D97-AF65-F5344CB8AC3E}">
        <p14:creationId xmlns:p14="http://schemas.microsoft.com/office/powerpoint/2010/main" val="3160257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8B565-0533-75B4-1171-C6D07E6D5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23278-ACE6-01B6-13D4-45EA0E98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 rtl="0">
              <a:spcAft>
                <a:spcPts val="600"/>
              </a:spcAft>
            </a:pPr>
            <a:r>
              <a:rPr lang="en-GB" dirty="0"/>
              <a:t>2025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95901-B88F-0EC1-AE67-11C0F78F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>
              <a:spcAft>
                <a:spcPts val="600"/>
              </a:spcAft>
            </a:pPr>
            <a:r>
              <a:rPr lang="en-GB" dirty="0"/>
              <a:t>Cohort Analysis For E-commerce Project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00E7B1-4FDB-8513-C175-DCEB6E45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GB" smtClean="0"/>
              <a:pPr rtl="0">
                <a:spcAft>
                  <a:spcPts val="600"/>
                </a:spcAft>
              </a:pPr>
              <a:t>25</a:t>
            </a:fld>
            <a:endParaRPr lang="en-GB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BAACAAFE-6517-8757-BD08-1FFCE18B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240625"/>
            <a:ext cx="10515600" cy="676656"/>
          </a:xfrm>
        </p:spPr>
        <p:txBody>
          <a:bodyPr rtlCol="0" anchor="ctr">
            <a:normAutofit fontScale="90000"/>
          </a:bodyPr>
          <a:lstStyle>
            <a:defPPr>
              <a:defRPr lang="en-GB"/>
            </a:defPPr>
          </a:lstStyle>
          <a:p>
            <a:r>
              <a:rPr lang="en-US" sz="3200" dirty="0"/>
              <a:t>VIPs (High Value, Frequent, but slightly lower than VVIPs)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D32FF-84A6-B9B0-E0AB-3634E3DD6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71" y="917281"/>
            <a:ext cx="11023030" cy="529562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Goal: </a:t>
            </a:r>
            <a:r>
              <a:rPr lang="en-US" dirty="0"/>
              <a:t>KEEP THEM ENGAGED and INCREASE LIFETIME VALUE</a:t>
            </a:r>
            <a:endParaRPr lang="en-US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Strategies: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4000" dirty="0"/>
              <a:t>Tiered loyalty program (earn points, unlock rewards)</a:t>
            </a:r>
          </a:p>
          <a:p>
            <a:r>
              <a:rPr lang="en-US" sz="4000" dirty="0"/>
              <a:t>Personalized product recommendations based on past purchases</a:t>
            </a:r>
          </a:p>
          <a:p>
            <a:r>
              <a:rPr lang="en-US" sz="4000" dirty="0"/>
              <a:t>Bundled offers or add-ons to increase cart size</a:t>
            </a:r>
          </a:p>
          <a:p>
            <a:r>
              <a:rPr lang="en-US" sz="4000" dirty="0"/>
              <a:t>Exclusive discounts or seasonal offers</a:t>
            </a:r>
          </a:p>
          <a:p>
            <a:r>
              <a:rPr lang="en-US" sz="4000" dirty="0"/>
              <a:t>Spend X more to unlock VIP bonus</a:t>
            </a:r>
          </a:p>
          <a:p>
            <a:r>
              <a:rPr lang="en-US" sz="4000" dirty="0"/>
              <a:t>Referral incentives (“Bring a friend and both get benefit”)</a:t>
            </a:r>
          </a:p>
          <a:p>
            <a:r>
              <a:rPr lang="en-US" sz="4000" dirty="0"/>
              <a:t>Occasional surprise upgrades to make them feel special</a:t>
            </a:r>
          </a:p>
        </p:txBody>
      </p:sp>
    </p:spTree>
    <p:extLst>
      <p:ext uri="{BB962C8B-B14F-4D97-AF65-F5344CB8AC3E}">
        <p14:creationId xmlns:p14="http://schemas.microsoft.com/office/powerpoint/2010/main" val="1488461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4EBC3-7C50-64E6-1CE1-22BA8A02C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13C9E-6F08-E490-2960-C24AAFA527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 rtl="0">
              <a:spcAft>
                <a:spcPts val="600"/>
              </a:spcAft>
            </a:pPr>
            <a:r>
              <a:rPr lang="en-GB" dirty="0"/>
              <a:t>2025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FE8AE-E008-5E64-D60A-3ECE05C1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>
              <a:spcAft>
                <a:spcPts val="600"/>
              </a:spcAft>
            </a:pPr>
            <a:r>
              <a:rPr lang="en-GB" dirty="0"/>
              <a:t>Cohort Analysis For E-commerce Project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9DFA7D-7C0C-9796-6887-8618E352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GB" smtClean="0"/>
              <a:pPr rtl="0">
                <a:spcAft>
                  <a:spcPts val="600"/>
                </a:spcAft>
              </a:pPr>
              <a:t>26</a:t>
            </a:fld>
            <a:endParaRPr lang="en-GB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A9388395-A726-9CC3-9702-5F748BF8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71" y="220520"/>
            <a:ext cx="10515600" cy="849139"/>
          </a:xfrm>
        </p:spPr>
        <p:txBody>
          <a:bodyPr rtlCol="0" anchor="ctr">
            <a:normAutofit fontScale="90000"/>
          </a:bodyPr>
          <a:lstStyle>
            <a:defPPr>
              <a:defRPr lang="en-GB"/>
            </a:defPPr>
          </a:lstStyle>
          <a:p>
            <a:pPr algn="just"/>
            <a:r>
              <a:rPr lang="en-US" sz="3200" dirty="0"/>
              <a:t>Loyal Regular Customers (Regular buyers but lower spend or frequency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9B519-E372-6E93-9511-AEE33F1E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71" y="1069660"/>
            <a:ext cx="11023030" cy="47799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Goal: </a:t>
            </a:r>
            <a:r>
              <a:rPr lang="en-US" dirty="0"/>
              <a:t>INCREASE FREQUENCY &amp; SPEND (move them up)</a:t>
            </a:r>
            <a:endParaRPr lang="en-US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Strategies: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4000" dirty="0"/>
              <a:t>Cross-selling and upselling based on purchase history</a:t>
            </a:r>
          </a:p>
          <a:p>
            <a:r>
              <a:rPr lang="en-US" sz="4000" dirty="0"/>
              <a:t>“Recommended for you” personalized emails</a:t>
            </a:r>
          </a:p>
          <a:p>
            <a:r>
              <a:rPr lang="en-US" sz="4000" dirty="0"/>
              <a:t>Loyalty points or stamp cards (buy 5, get 1 free)</a:t>
            </a:r>
          </a:p>
          <a:p>
            <a:r>
              <a:rPr lang="en-US" sz="4000" dirty="0"/>
              <a:t>Free shipping threshold (e.g. “Spend $50 to get free shipping”)</a:t>
            </a:r>
          </a:p>
          <a:p>
            <a:r>
              <a:rPr lang="en-US" sz="4000" dirty="0"/>
              <a:t>Reactivation discounts (“Come back this week and get 10% off”)</a:t>
            </a:r>
          </a:p>
          <a:p>
            <a:r>
              <a:rPr lang="en-US" sz="4000" dirty="0"/>
              <a:t>Educational content, tutorials, community groups</a:t>
            </a:r>
          </a:p>
        </p:txBody>
      </p:sp>
    </p:spTree>
    <p:extLst>
      <p:ext uri="{BB962C8B-B14F-4D97-AF65-F5344CB8AC3E}">
        <p14:creationId xmlns:p14="http://schemas.microsoft.com/office/powerpoint/2010/main" val="1026054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ED61-F247-5AED-0DC5-952E64D20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53DA5-13BE-1C7B-9F89-FC47BE13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 rtl="0">
              <a:spcAft>
                <a:spcPts val="600"/>
              </a:spcAft>
            </a:pPr>
            <a:r>
              <a:rPr lang="en-GB" dirty="0"/>
              <a:t>2025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6EE4A-BAD5-B44C-B67F-2AAABF22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>
              <a:spcAft>
                <a:spcPts val="600"/>
              </a:spcAft>
            </a:pPr>
            <a:r>
              <a:rPr lang="en-GB" dirty="0"/>
              <a:t>Cohort Analysis For E-commerce Project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226ACD-87E7-C41D-608D-9A3337D5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GB" smtClean="0"/>
              <a:pPr rtl="0">
                <a:spcAft>
                  <a:spcPts val="600"/>
                </a:spcAft>
              </a:pPr>
              <a:t>27</a:t>
            </a:fld>
            <a:endParaRPr lang="en-GB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23618C11-1A46-70EA-A56B-019695F0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71" y="220520"/>
            <a:ext cx="10515600" cy="849139"/>
          </a:xfrm>
        </p:spPr>
        <p:txBody>
          <a:bodyPr rtlCol="0" anchor="ctr">
            <a:normAutofit fontScale="90000"/>
          </a:bodyPr>
          <a:lstStyle>
            <a:defPPr>
              <a:defRPr lang="en-GB"/>
            </a:defPPr>
          </a:lstStyle>
          <a:p>
            <a:pPr algn="just"/>
            <a:r>
              <a:rPr lang="en-US" sz="3200" dirty="0"/>
              <a:t>Loyal Regular Customers (Regular buyers but lower spend or frequency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4C236-513A-8F2A-934F-AE6D43C10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71" y="1069660"/>
            <a:ext cx="11023030" cy="47799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Goal: </a:t>
            </a:r>
            <a:r>
              <a:rPr lang="en-US" dirty="0"/>
              <a:t>INCREASE FREQUENCY &amp; SPEND (move them up)</a:t>
            </a:r>
            <a:endParaRPr lang="en-US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Strategies: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4000" dirty="0"/>
              <a:t>Cross-selling and upselling based on purchase history</a:t>
            </a:r>
          </a:p>
          <a:p>
            <a:r>
              <a:rPr lang="en-US" sz="4000" dirty="0"/>
              <a:t>Loyalty points or stamp cards (buy 5, get 1 free)</a:t>
            </a:r>
          </a:p>
          <a:p>
            <a:r>
              <a:rPr lang="en-US" sz="4000" dirty="0"/>
              <a:t>Free shipping threshold (e.g. “Spend a specific amount to get free shipping”)</a:t>
            </a:r>
          </a:p>
          <a:p>
            <a:r>
              <a:rPr lang="en-US" sz="4000" dirty="0"/>
              <a:t>Reactivation discounts (“Come back this week and get 10% off”)</a:t>
            </a:r>
          </a:p>
          <a:p>
            <a:r>
              <a:rPr lang="en-US" sz="4000" dirty="0"/>
              <a:t>Educational content, tutorials, community groups</a:t>
            </a:r>
          </a:p>
        </p:txBody>
      </p:sp>
    </p:spTree>
    <p:extLst>
      <p:ext uri="{BB962C8B-B14F-4D97-AF65-F5344CB8AC3E}">
        <p14:creationId xmlns:p14="http://schemas.microsoft.com/office/powerpoint/2010/main" val="506999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928ED-CE3E-1F36-10CA-FECB5BE05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8F600-8D1A-12F9-F3AF-5F624058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 rtl="0">
              <a:spcAft>
                <a:spcPts val="600"/>
              </a:spcAft>
            </a:pPr>
            <a:r>
              <a:rPr lang="en-GB" dirty="0"/>
              <a:t>2025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7CF90-CCBC-6602-87B3-A11CB69D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>
              <a:spcAft>
                <a:spcPts val="600"/>
              </a:spcAft>
            </a:pPr>
            <a:r>
              <a:rPr lang="en-GB" dirty="0"/>
              <a:t>Cohort Analysis For E-commerce Project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6CD9BA-6C61-4A04-52D7-A6A65F7F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664" y="6464808"/>
            <a:ext cx="987552" cy="310896"/>
          </a:xfrm>
        </p:spPr>
        <p:txBody>
          <a:bodyPr rtlCol="0" anchor="ctr">
            <a:normAutofit/>
          </a:bodyPr>
          <a:lstStyle>
            <a:defPPr>
              <a:defRPr lang="en-GB"/>
            </a:defPPr>
          </a:lstStyle>
          <a:p>
            <a:pPr rtl="0">
              <a:spcAft>
                <a:spcPts val="600"/>
              </a:spcAft>
            </a:pPr>
            <a:fld id="{58FB4751-880F-D840-AAA9-3A15815CC996}" type="slidenum">
              <a:rPr lang="en-GB" smtClean="0"/>
              <a:pPr rtl="0">
                <a:spcAft>
                  <a:spcPts val="600"/>
                </a:spcAft>
              </a:pPr>
              <a:t>28</a:t>
            </a:fld>
            <a:endParaRPr lang="en-GB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13D2B1BD-E102-9FBA-1092-42EED7F2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536" y="220521"/>
            <a:ext cx="10515600" cy="849139"/>
          </a:xfrm>
        </p:spPr>
        <p:txBody>
          <a:bodyPr rtlCol="0" anchor="ctr">
            <a:normAutofit fontScale="90000"/>
          </a:bodyPr>
          <a:lstStyle>
            <a:defPPr>
              <a:defRPr lang="en-GB"/>
            </a:defPPr>
          </a:lstStyle>
          <a:p>
            <a:pPr algn="just"/>
            <a:r>
              <a:rPr lang="en-US" sz="3200" dirty="0"/>
              <a:t>At Risk / Lost Customers (High Recency or low engagement)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34DED-DCFC-7BA5-B8EB-B3CC48FF1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71" y="1069659"/>
            <a:ext cx="11023030" cy="454200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Goal: </a:t>
            </a:r>
            <a:r>
              <a:rPr lang="en-US" dirty="0"/>
              <a:t>WIN THEM BACK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Strategies: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4000" dirty="0"/>
              <a:t>Win-back campaigns (“We miss you! Here’s specific discount off”)</a:t>
            </a:r>
          </a:p>
          <a:p>
            <a:r>
              <a:rPr lang="en-US" sz="4000" dirty="0"/>
              <a:t>One-time reactivation offer with urgency (“24-hour flash deal")</a:t>
            </a:r>
          </a:p>
          <a:p>
            <a:r>
              <a:rPr lang="en-US" sz="4000" dirty="0"/>
              <a:t>Personalized re-engagement emails (based on last purchase)</a:t>
            </a:r>
          </a:p>
          <a:p>
            <a:r>
              <a:rPr lang="en-US" sz="4000" dirty="0"/>
              <a:t>“Tell us what went wrong” feedback form and incentive</a:t>
            </a:r>
          </a:p>
          <a:p>
            <a:r>
              <a:rPr lang="en-US" sz="4000" dirty="0"/>
              <a:t>Highlight new products or improvements since they left</a:t>
            </a:r>
          </a:p>
          <a:p>
            <a:r>
              <a:rPr lang="en-US" sz="4000" dirty="0"/>
              <a:t>Remove friction (simplify checkout, flexible payment, easy returns)</a:t>
            </a:r>
          </a:p>
          <a:p>
            <a:r>
              <a:rPr lang="en-US" sz="4000" dirty="0"/>
              <a:t>Use SMS or push notifications for higher visibility</a:t>
            </a:r>
          </a:p>
        </p:txBody>
      </p:sp>
    </p:spTree>
    <p:extLst>
      <p:ext uri="{BB962C8B-B14F-4D97-AF65-F5344CB8AC3E}">
        <p14:creationId xmlns:p14="http://schemas.microsoft.com/office/powerpoint/2010/main" val="1141593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BE14C3C8-CE39-133E-31F8-E2A69DFA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meet our team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237C2FF-8AE7-02AF-7E17-D62F80F65F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84420" y="5298948"/>
            <a:ext cx="2423160" cy="36576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SODIQ hASSAN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E1DA776-AFFE-AE39-7F7B-59EB501D7E5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84420" y="5698998"/>
            <a:ext cx="2423160" cy="36576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Data Scientist </a:t>
            </a:r>
          </a:p>
          <a:p>
            <a:pPr rtl="0"/>
            <a:r>
              <a:rPr lang="en-GB" dirty="0"/>
              <a:t>(Sales Analytics)</a:t>
            </a:r>
          </a:p>
          <a:p>
            <a:pPr rtl="0"/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70A85-84B6-5E89-7F16-4811AE5F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B6800-D0C2-8D9D-7F2C-5D0E41F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r>
              <a:rPr lang="en-GB" dirty="0"/>
              <a:t>Cohort Analysis For E-commerce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4E0-99CC-34E8-536B-35867E7C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29</a:t>
            </a:fld>
            <a:endParaRPr lang="en-GB" dirty="0"/>
          </a:p>
        </p:txBody>
      </p:sp>
      <p:pic>
        <p:nvPicPr>
          <p:cNvPr id="10" name="Picture Placeholder 9" descr="A person in a black coat&#10;&#10;AI-generated content may be incorrect.">
            <a:extLst>
              <a:ext uri="{FF2B5EF4-FFF2-40B4-BE49-F238E27FC236}">
                <a16:creationId xmlns:a16="http://schemas.microsoft.com/office/drawing/2014/main" id="{1D714134-4463-0D8D-54D1-5C3E55A983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3746" r="13746"/>
          <a:stretch>
            <a:fillRect/>
          </a:stretch>
        </p:blipFill>
        <p:spPr>
          <a:xfrm>
            <a:off x="5007776" y="1832300"/>
            <a:ext cx="2425322" cy="3343204"/>
          </a:xfrm>
        </p:spPr>
      </p:pic>
    </p:spTree>
    <p:extLst>
      <p:ext uri="{BB962C8B-B14F-4D97-AF65-F5344CB8AC3E}">
        <p14:creationId xmlns:p14="http://schemas.microsoft.com/office/powerpoint/2010/main" val="100210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BA96D9-2E56-3DBD-6315-048A1B28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introduction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4C89AC3-3D7A-65BB-C3F4-2B1CB19E7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algn="just"/>
            <a:r>
              <a:rPr lang="en-US" dirty="0"/>
              <a:t>This project aims to investigate declining customer retention within a leading e-commerce platform. Although customer acquisition remains strong, many first-time buyers do not return, resulting in increased churn, higher acquisition costs, and reduced customer lifetime value.</a:t>
            </a:r>
          </a:p>
          <a:p>
            <a:endParaRPr lang="en-US" dirty="0"/>
          </a:p>
          <a:p>
            <a:pPr algn="just"/>
            <a:r>
              <a:rPr lang="en-US" dirty="0"/>
              <a:t>To address this challenge, cohort analysis will be used to group customers based on their first purchase date and track their behavior over time. This data-driven approach will identify retention trends, highlight drop-off points, and generate actionable insights to improve engagement, loyalty, and profitability.</a:t>
            </a:r>
            <a:endParaRPr lang="en-GB" dirty="0"/>
          </a:p>
        </p:txBody>
      </p:sp>
      <p:pic>
        <p:nvPicPr>
          <p:cNvPr id="22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07415596-3C86-E792-A622-F817DB08D58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" b="24"/>
          <a:stretch/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84D8B-635B-7402-1437-04A104C2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9BE9C-B5EA-5DA0-9156-6E05D388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Cohort Analysis For E-commerce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4E804-5D73-9996-1913-1EF77F2E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077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79D-DC49-184B-33D7-D460C70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704088"/>
            <a:ext cx="9144000" cy="67665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timeline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5CC3A7-DD9A-E887-A929-DE6D4C1E47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60076" y="1910179"/>
            <a:ext cx="3551111" cy="223133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OCT 2025</a:t>
            </a:r>
          </a:p>
          <a:p>
            <a:pPr lvl="1" rtl="0"/>
            <a:r>
              <a:rPr lang="en-GB" dirty="0"/>
              <a:t>Exploratory Data Analysis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257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DC31-1488-8091-935A-1B03A14A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Areas of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50689-D84C-7977-0A2B-2F0FFFB20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508760"/>
            <a:ext cx="6464808" cy="402336"/>
          </a:xfrm>
        </p:spPr>
        <p:txBody>
          <a:bodyPr rtlCol="0">
            <a:normAutofit/>
          </a:bodyPr>
          <a:lstStyle>
            <a:defPPr>
              <a:defRPr lang="en-GB"/>
            </a:defPPr>
          </a:lstStyle>
          <a:p>
            <a:pPr rtl="0"/>
            <a:r>
              <a:rPr lang="en-GB" b="1" cap="none" dirty="0"/>
              <a:t>Exploratory Data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9ECAA-48CB-8CE7-4844-AA2C77D9E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1921648"/>
            <a:ext cx="6464808" cy="1359701"/>
          </a:xfrm>
        </p:spPr>
        <p:txBody>
          <a:bodyPr rtlCol="0">
            <a:normAutofit lnSpcReduction="10000"/>
          </a:bodyPr>
          <a:lstStyle>
            <a:defPPr>
              <a:defRPr lang="en-GB"/>
            </a:defPPr>
          </a:lstStyle>
          <a:p>
            <a:pPr rtl="0"/>
            <a:r>
              <a:rPr lang="en-GB" dirty="0"/>
              <a:t>Importing required python Library</a:t>
            </a:r>
          </a:p>
          <a:p>
            <a:pPr rtl="0"/>
            <a:r>
              <a:rPr lang="en-GB" dirty="0"/>
              <a:t>Load in Datasets </a:t>
            </a:r>
          </a:p>
          <a:p>
            <a:pPr rtl="0"/>
            <a:r>
              <a:rPr lang="en-GB" dirty="0"/>
              <a:t>Analyse, Observe, and visualise the properties</a:t>
            </a:r>
          </a:p>
          <a:p>
            <a:pPr rtl="0"/>
            <a:r>
              <a:rPr lang="en-GB" dirty="0"/>
              <a:t>Clean datasets</a:t>
            </a:r>
          </a:p>
          <a:p>
            <a:pPr rtl="0"/>
            <a:r>
              <a:rPr lang="en-GB" dirty="0"/>
              <a:t>Creating more features</a:t>
            </a:r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8B492D-0778-C859-9200-08161ABE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185DEE-1419-7DB6-949B-92919589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r>
              <a:rPr lang="en-GB" dirty="0"/>
              <a:t>Cohort Analysis For E-commerce Project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210D02-BD78-856B-08E2-820032A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pPr rtl="0"/>
              <a:t>31</a:t>
            </a:fld>
            <a:endParaRPr lang="en-GB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BEE0FFF-EAF1-B874-23CD-62A4BF302B2F}"/>
              </a:ext>
            </a:extLst>
          </p:cNvPr>
          <p:cNvSpPr txBox="1">
            <a:spLocks/>
          </p:cNvSpPr>
          <p:nvPr/>
        </p:nvSpPr>
        <p:spPr>
          <a:xfrm>
            <a:off x="576072" y="3291901"/>
            <a:ext cx="6464808" cy="402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GB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b="0" kern="1200" cap="all" baseline="0">
                <a:solidFill>
                  <a:schemeClr val="accent1"/>
                </a:solidFill>
                <a:latin typeface="Gill Sans Nova" panose="020B06020201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cap="none" dirty="0"/>
              <a:t>Insights Report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A09ABAB-7B85-B296-D6AF-F2147CE069B3}"/>
              </a:ext>
            </a:extLst>
          </p:cNvPr>
          <p:cNvSpPr txBox="1">
            <a:spLocks/>
          </p:cNvSpPr>
          <p:nvPr/>
        </p:nvSpPr>
        <p:spPr>
          <a:xfrm>
            <a:off x="576072" y="3681194"/>
            <a:ext cx="6464808" cy="402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GB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GB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GB"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GB"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GB"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Clear findings of the analysis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B9059BD-3622-CEEA-CA10-3F9657C9CDA4}"/>
              </a:ext>
            </a:extLst>
          </p:cNvPr>
          <p:cNvSpPr txBox="1">
            <a:spLocks/>
          </p:cNvSpPr>
          <p:nvPr/>
        </p:nvSpPr>
        <p:spPr>
          <a:xfrm>
            <a:off x="576072" y="3986785"/>
            <a:ext cx="6464808" cy="402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GB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b="0" kern="1200" cap="all" baseline="0">
                <a:solidFill>
                  <a:schemeClr val="accent1"/>
                </a:solidFill>
                <a:latin typeface="Gill Sans Nova" panose="020B06020201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cap="none" dirty="0"/>
              <a:t>Cohort Analysis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9143CF2-2F53-7A64-0EF8-9514DF6F5727}"/>
              </a:ext>
            </a:extLst>
          </p:cNvPr>
          <p:cNvSpPr txBox="1">
            <a:spLocks/>
          </p:cNvSpPr>
          <p:nvPr/>
        </p:nvSpPr>
        <p:spPr>
          <a:xfrm>
            <a:off x="576072" y="4363035"/>
            <a:ext cx="6464808" cy="402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GB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GB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GB"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GB"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GB"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measuring and visualising customer retention rates over time.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C57263D-1AD3-ACB4-B711-D29BA129803D}"/>
              </a:ext>
            </a:extLst>
          </p:cNvPr>
          <p:cNvSpPr txBox="1">
            <a:spLocks/>
          </p:cNvSpPr>
          <p:nvPr/>
        </p:nvSpPr>
        <p:spPr>
          <a:xfrm>
            <a:off x="576072" y="4779618"/>
            <a:ext cx="6464808" cy="4023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GB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b="0" kern="1200" cap="all" baseline="0">
                <a:solidFill>
                  <a:schemeClr val="accent1"/>
                </a:solidFill>
                <a:latin typeface="Gill Sans Nova" panose="020B06020201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COHORT ANALYSIS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20170F6D-E2A1-0818-A0BA-E430D653C3CB}"/>
              </a:ext>
            </a:extLst>
          </p:cNvPr>
          <p:cNvSpPr txBox="1">
            <a:spLocks/>
          </p:cNvSpPr>
          <p:nvPr/>
        </p:nvSpPr>
        <p:spPr>
          <a:xfrm>
            <a:off x="576072" y="5094555"/>
            <a:ext cx="6464808" cy="402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GB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n-GB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GB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GB"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GB"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en-GB"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identify different customer groups based on purchasing behavior.</a:t>
            </a:r>
          </a:p>
        </p:txBody>
      </p:sp>
    </p:spTree>
    <p:extLst>
      <p:ext uri="{BB962C8B-B14F-4D97-AF65-F5344CB8AC3E}">
        <p14:creationId xmlns:p14="http://schemas.microsoft.com/office/powerpoint/2010/main" val="2759600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EF7758-E0D2-7F7B-8FF8-35055D4C5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247F-A301-247A-863F-90EA4CBF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r>
              <a:rPr lang="en-GB" b="1" dirty="0"/>
              <a:t>Version Control with GitHub Link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13E69E3-FEEE-8B6B-7E34-7553DCFE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1E83A30-0FC6-1665-D9C9-AA429958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r>
              <a:rPr lang="en-GB" dirty="0"/>
              <a:t>Cohort Analysis For E-commerce Project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22153D5-5A2E-6650-BA97-AA346642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pPr rtl="0"/>
              <a:t>32</a:t>
            </a:fld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C9525A4-AABC-F0DF-243C-767E4CFE3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1628385"/>
            <a:ext cx="10334098" cy="3469708"/>
          </a:xfrm>
        </p:spPr>
        <p:txBody>
          <a:bodyPr>
            <a:normAutofit/>
          </a:bodyPr>
          <a:lstStyle/>
          <a:p>
            <a:r>
              <a:rPr lang="en-GB" sz="2800" dirty="0"/>
              <a:t>https://github.com/Shassan-04/ShopShere_CohortAnalysis/tree/main</a:t>
            </a:r>
          </a:p>
        </p:txBody>
      </p:sp>
    </p:spTree>
    <p:extLst>
      <p:ext uri="{BB962C8B-B14F-4D97-AF65-F5344CB8AC3E}">
        <p14:creationId xmlns:p14="http://schemas.microsoft.com/office/powerpoint/2010/main" val="3267135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7BEBE-18E8-4025-FF6F-EC0130CB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Sodiq Oluwadamilare Hassan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primary goals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1D6FF-1122-B11D-0CE3-E62BA273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24" y="338328"/>
            <a:ext cx="10515600" cy="676656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sz="4800" dirty="0">
                <a:latin typeface="Sagona Book" panose="020F0502020204030204" pitchFamily="34" charset="0"/>
                <a:cs typeface="Sagona Book" panose="020F0502020204030204" pitchFamily="34" charset="0"/>
              </a:rPr>
              <a:t>Exploratory Data Analysis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87F1-0A22-4E04-6B3F-B1DDA246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D92B98-444C-00D2-3246-91E7E1BF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r>
              <a:rPr lang="en-GB" dirty="0"/>
              <a:t>Cohort Analysis For E-commerce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F8520-CF3A-DEEA-6A9F-571CC04E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5</a:t>
            </a:fld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073941D-BD7C-940C-861A-9C7B65F31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9969" y="1257926"/>
            <a:ext cx="9457910" cy="496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8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4ADC4-01B6-AA8C-9B56-49464B10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82296"/>
            <a:ext cx="10515600" cy="1110301"/>
          </a:xfrm>
        </p:spPr>
        <p:txBody>
          <a:bodyPr rtlCol="0"/>
          <a:lstStyle>
            <a:defPPr>
              <a:defRPr lang="en-GB"/>
            </a:defPPr>
          </a:lstStyle>
          <a:p>
            <a:pPr algn="just" rtl="0"/>
            <a:r>
              <a:rPr lang="en-GB" sz="4000" dirty="0">
                <a:latin typeface="Sagona Book" panose="020F0502020204030204" pitchFamily="34" charset="0"/>
                <a:cs typeface="Sagona Book" panose="020F0502020204030204" pitchFamily="34" charset="0"/>
              </a:rPr>
              <a:t>Analysing and Observing the Datasets Properties </a:t>
            </a:r>
            <a:endParaRPr lang="en-GB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C35A-169D-2E87-6515-5E6B9D8F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C73CF-CD73-39D0-D208-17D75BE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r>
              <a:rPr lang="en-GB" dirty="0"/>
              <a:t>Cohort Analysis For E-commerce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0540EB-6A4B-28A8-564F-BC45DFDE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6</a:t>
            </a:fld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3B5BAC7-CE21-5FB8-19B4-8E8600D91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3312" y="1315234"/>
            <a:ext cx="9281285" cy="466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D891C8-8664-66F3-7ABD-26D2B587D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D6477D-7278-B8AF-67CA-8B3B49EF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82296"/>
            <a:ext cx="10515600" cy="983918"/>
          </a:xfrm>
        </p:spPr>
        <p:txBody>
          <a:bodyPr rtlCol="0"/>
          <a:lstStyle>
            <a:defPPr>
              <a:defRPr lang="en-GB"/>
            </a:defPPr>
          </a:lstStyle>
          <a:p>
            <a:pPr algn="just" rtl="0"/>
            <a:r>
              <a:rPr lang="en-GB" sz="4000" dirty="0">
                <a:latin typeface="Sagona Book" panose="020F0502020204030204" pitchFamily="34" charset="0"/>
                <a:cs typeface="Sagona Book" panose="020F0502020204030204" pitchFamily="34" charset="0"/>
              </a:rPr>
              <a:t>Analysing and Observing the Datasets Properties </a:t>
            </a:r>
            <a:endParaRPr lang="en-GB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6FDE4-B559-5C6A-0B25-8C417949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EC00F-A8B7-7935-D0D1-E39AF82B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r>
              <a:rPr lang="en-GB" dirty="0"/>
              <a:t>Cohort Analysis For E-commerce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13A4A7-1FD7-501D-E7DA-2083E37D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7</a:t>
            </a:fld>
            <a:endParaRPr lang="en-GB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A0DA5D0-4A20-D460-4813-BE51F3AA3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1222" y="1380744"/>
            <a:ext cx="8830849" cy="476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7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1BE5BD-32A5-D6BF-488B-CF6F3059B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0F90F6-A7F0-D5A1-803E-8AFC50EB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82296"/>
            <a:ext cx="10515600" cy="1120203"/>
          </a:xfrm>
        </p:spPr>
        <p:txBody>
          <a:bodyPr rtlCol="0"/>
          <a:lstStyle>
            <a:defPPr>
              <a:defRPr lang="en-GB"/>
            </a:defPPr>
          </a:lstStyle>
          <a:p>
            <a:pPr algn="just"/>
            <a:r>
              <a:rPr lang="en-GB" sz="4000" dirty="0">
                <a:latin typeface="Sagona Book" panose="020F0502020204030204" pitchFamily="34" charset="0"/>
                <a:cs typeface="Sagona Book" panose="020F0502020204030204" pitchFamily="34" charset="0"/>
              </a:rPr>
              <a:t>Analysing and Observing the Datasets Properties </a:t>
            </a:r>
            <a:endParaRPr lang="en-GB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CC97C-90F9-0E4D-B969-7740D0E5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6B8B1-FE75-C275-71D8-6817137D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033AE0-6FFB-0D04-668F-418144F62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8</a:t>
            </a:fld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66F9ABD-C85F-69AB-C730-D81E0AFF7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7112" y="1418323"/>
            <a:ext cx="9392433" cy="439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3EF30B-0F68-32E2-4D94-E661A088D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EAAE1E-721C-3CDD-F5CA-F2748FE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82296"/>
            <a:ext cx="10515600" cy="1298448"/>
          </a:xfrm>
        </p:spPr>
        <p:txBody>
          <a:bodyPr rtlCol="0"/>
          <a:lstStyle>
            <a:defPPr>
              <a:defRPr lang="en-GB"/>
            </a:defPPr>
          </a:lstStyle>
          <a:p>
            <a:pPr algn="just" rtl="0"/>
            <a:r>
              <a:rPr lang="en-GB" sz="4000" dirty="0">
                <a:latin typeface="Sagona Book" panose="020F0502020204030204" pitchFamily="34" charset="0"/>
                <a:cs typeface="Sagona Book" panose="020F0502020204030204" pitchFamily="34" charset="0"/>
              </a:rPr>
              <a:t>Data Cleaning (Correcting Inconsistencies in the Data frame) </a:t>
            </a:r>
            <a:endParaRPr lang="en-GB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46E2F-814C-1ACB-E33D-99696757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F9F18-D97F-AE79-8514-6086DA33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r>
              <a:rPr lang="en-GB" dirty="0"/>
              <a:t>Cohort Analysis For E-commerce Project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C0FBA6-2EE9-B109-045E-24F9AB50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58FB4751-880F-D840-AAA9-3A15815CC996}" type="slidenum">
              <a:rPr lang="en-GB" smtClean="0"/>
              <a:t>9</a:t>
            </a:fld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B1CB89-93C1-4041-FA0C-4C60DA5E9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0055" y="1380744"/>
            <a:ext cx="9366964" cy="478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8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823_TF11964407_Win32" id="{B93CAFD1-3682-48B9-AB4D-B17AE97EAEF6}" vid="{42E63F67-4AC8-49A2-8D09-A38E4C6451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{8104072F-BB80-4A42-8C6B-DC4CBA305470}tf11964407_win32</Template>
  <TotalTime>857</TotalTime>
  <Words>1396</Words>
  <Application>Microsoft Office PowerPoint</Application>
  <PresentationFormat>Widescreen</PresentationFormat>
  <Paragraphs>280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Cohort Analysis for Assessing Customer Retention in the  E-commerce Industry </vt:lpstr>
      <vt:lpstr>agenda</vt:lpstr>
      <vt:lpstr>introduction</vt:lpstr>
      <vt:lpstr>primary goals</vt:lpstr>
      <vt:lpstr>Exploratory Data Analysis</vt:lpstr>
      <vt:lpstr>Analysing and Observing the Datasets Properties </vt:lpstr>
      <vt:lpstr>Analysing and Observing the Datasets Properties </vt:lpstr>
      <vt:lpstr>Analysing and Observing the Datasets Properties </vt:lpstr>
      <vt:lpstr>Data Cleaning (Correcting Inconsistencies in the Data frame) </vt:lpstr>
      <vt:lpstr>Feature Engineering</vt:lpstr>
      <vt:lpstr>PowerPoint Presentation</vt:lpstr>
      <vt:lpstr>Insight Visualisation</vt:lpstr>
      <vt:lpstr>Insight Visualisation</vt:lpstr>
      <vt:lpstr>Cohort Retention Table</vt:lpstr>
      <vt:lpstr>Insight Visualization</vt:lpstr>
      <vt:lpstr>Cohort Pivot retention Rate</vt:lpstr>
      <vt:lpstr>Retention rate heatmap</vt:lpstr>
      <vt:lpstr>Application of RFM analysis</vt:lpstr>
      <vt:lpstr>Application of inertia, sil score and yellow Brick</vt:lpstr>
      <vt:lpstr>Application of inertia, sil score and yellow Brick</vt:lpstr>
      <vt:lpstr>Cluster profiling using RFM</vt:lpstr>
      <vt:lpstr>Visualising the Cluster profiling using RFM</vt:lpstr>
      <vt:lpstr>Customer Clusters Strategies </vt:lpstr>
      <vt:lpstr>VVIPs (High Value, High Frequency, Very Recent)</vt:lpstr>
      <vt:lpstr>VIPs (High Value, Frequent, but slightly lower than VVIPs)</vt:lpstr>
      <vt:lpstr>Loyal Regular Customers (Regular buyers but lower spend or frequency</vt:lpstr>
      <vt:lpstr>Loyal Regular Customers (Regular buyers but lower spend or frequency</vt:lpstr>
      <vt:lpstr>At Risk / Lost Customers (High Recency or low engagement)</vt:lpstr>
      <vt:lpstr>meet our team</vt:lpstr>
      <vt:lpstr>timeline</vt:lpstr>
      <vt:lpstr>Areas of focus</vt:lpstr>
      <vt:lpstr>Version Control with GitHub Link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Oluwadamilare Hassan</dc:creator>
  <cp:lastModifiedBy>Oluwadamilare Hassan</cp:lastModifiedBy>
  <cp:revision>1</cp:revision>
  <dcterms:created xsi:type="dcterms:W3CDTF">2025-10-10T09:05:49Z</dcterms:created>
  <dcterms:modified xsi:type="dcterms:W3CDTF">2025-10-16T15:36:23Z</dcterms:modified>
</cp:coreProperties>
</file>