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Nunito"/>
      <p:regular r:id="rId24"/>
      <p:bold r:id="rId25"/>
      <p:italic r:id="rId26"/>
      <p:boldItalic r:id="rId27"/>
    </p:embeddedFont>
    <p:embeddedFont>
      <p:font typeface="Maven Pro"/>
      <p:regular r:id="rId28"/>
      <p:bold r:id="rId29"/>
    </p:embeddedFon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avenPr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956946fe5_1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3956946fe5_1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3a2204e7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3a2204e7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3979d4229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3979d4229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3956946fe5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3956946fe5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3956946fe5_1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3956946fe5_1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3956946fe5_1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3956946fe5_1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3956946fe5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3956946fe5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3956946fe5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3956946fe5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3956946fe5_1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3956946fe5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979d4229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979d422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979d4229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979d4229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3979d4229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3979d4229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3979d4229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3979d4229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3979d4229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3979d4229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3979d4229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3979d4229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Slide">
  <p:cSld name="1_Divider Slide">
    <p:spTree>
      <p:nvGrpSpPr>
        <p:cNvPr id="11" name="Shape 11"/>
        <p:cNvGrpSpPr/>
        <p:nvPr/>
      </p:nvGrpSpPr>
      <p:grpSpPr>
        <a:xfrm>
          <a:off x="0" y="0"/>
          <a:ext cx="0" cy="0"/>
          <a:chOff x="0" y="0"/>
          <a:chExt cx="0" cy="0"/>
        </a:xfrm>
      </p:grpSpPr>
      <p:sp>
        <p:nvSpPr>
          <p:cNvPr id="12" name="Google Shape;12;p2"/>
          <p:cNvSpPr/>
          <p:nvPr/>
        </p:nvSpPr>
        <p:spPr>
          <a:xfrm>
            <a:off x="-56445" y="0"/>
            <a:ext cx="9206100" cy="5151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id="13" name="Google Shape;13;p2"/>
          <p:cNvPicPr preferRelativeResize="0"/>
          <p:nvPr/>
        </p:nvPicPr>
        <p:blipFill rotWithShape="1">
          <a:blip r:embed="rId2">
            <a:alphaModFix amt="9000"/>
          </a:blip>
          <a:srcRect b="0" l="0" r="0" t="0"/>
          <a:stretch/>
        </p:blipFill>
        <p:spPr>
          <a:xfrm>
            <a:off x="199388" y="136505"/>
            <a:ext cx="3094330" cy="3472891"/>
          </a:xfrm>
          <a:prstGeom prst="rect">
            <a:avLst/>
          </a:prstGeom>
          <a:noFill/>
          <a:ln>
            <a:noFill/>
          </a:ln>
        </p:spPr>
      </p:pic>
      <p:grpSp>
        <p:nvGrpSpPr>
          <p:cNvPr id="14" name="Google Shape;14;p2"/>
          <p:cNvGrpSpPr/>
          <p:nvPr/>
        </p:nvGrpSpPr>
        <p:grpSpPr>
          <a:xfrm rot="10800000">
            <a:off x="-55538" y="3001127"/>
            <a:ext cx="8309492" cy="57462"/>
            <a:chOff x="685800" y="1794746"/>
            <a:chExt cx="7772418" cy="179400"/>
          </a:xfrm>
        </p:grpSpPr>
        <p:sp>
          <p:nvSpPr>
            <p:cNvPr id="15" name="Google Shape;15;p2"/>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 name="Google Shape;16;p2"/>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17" name="Google Shape;17;p2"/>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
        <p:nvSpPr>
          <p:cNvPr id="18" name="Google Shape;18;p2"/>
          <p:cNvSpPr txBox="1"/>
          <p:nvPr>
            <p:ph type="ctrTitle"/>
          </p:nvPr>
        </p:nvSpPr>
        <p:spPr>
          <a:xfrm>
            <a:off x="958147" y="1073526"/>
            <a:ext cx="7397100" cy="174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3600"/>
              <a:buFont typeface="Gill Sans"/>
              <a:buNone/>
              <a:defRPr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958147" y="3255792"/>
            <a:ext cx="7397100" cy="657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480"/>
              </a:spcBef>
              <a:spcAft>
                <a:spcPts val="0"/>
              </a:spcAft>
              <a:buSzPts val="2400"/>
              <a:buNone/>
              <a:defRPr sz="2400">
                <a:solidFill>
                  <a:schemeClr val="lt2"/>
                </a:solidFill>
              </a:defRPr>
            </a:lvl1pPr>
            <a:lvl2pPr lvl="1" algn="ctr">
              <a:lnSpc>
                <a:spcPct val="100000"/>
              </a:lnSpc>
              <a:spcBef>
                <a:spcPts val="480"/>
              </a:spcBef>
              <a:spcAft>
                <a:spcPts val="0"/>
              </a:spcAft>
              <a:buSzPts val="2400"/>
              <a:buNone/>
              <a:defRPr>
                <a:solidFill>
                  <a:srgbClr val="888894"/>
                </a:solidFill>
              </a:defRPr>
            </a:lvl2pPr>
            <a:lvl3pPr lvl="2" algn="ctr">
              <a:lnSpc>
                <a:spcPct val="100000"/>
              </a:lnSpc>
              <a:spcBef>
                <a:spcPts val="400"/>
              </a:spcBef>
              <a:spcAft>
                <a:spcPts val="0"/>
              </a:spcAft>
              <a:buSzPts val="2000"/>
              <a:buNone/>
              <a:defRPr>
                <a:solidFill>
                  <a:srgbClr val="888894"/>
                </a:solidFill>
              </a:defRPr>
            </a:lvl3pPr>
            <a:lvl4pPr lvl="3" algn="ctr">
              <a:lnSpc>
                <a:spcPct val="100000"/>
              </a:lnSpc>
              <a:spcBef>
                <a:spcPts val="360"/>
              </a:spcBef>
              <a:spcAft>
                <a:spcPts val="0"/>
              </a:spcAft>
              <a:buSzPts val="1800"/>
              <a:buNone/>
              <a:defRPr>
                <a:solidFill>
                  <a:srgbClr val="888894"/>
                </a:solidFill>
              </a:defRPr>
            </a:lvl4pPr>
            <a:lvl5pPr lvl="4" algn="ctr">
              <a:lnSpc>
                <a:spcPct val="100000"/>
              </a:lnSpc>
              <a:spcBef>
                <a:spcPts val="360"/>
              </a:spcBef>
              <a:spcAft>
                <a:spcPts val="0"/>
              </a:spcAft>
              <a:buSzPts val="1800"/>
              <a:buNone/>
              <a:defRPr>
                <a:solidFill>
                  <a:srgbClr val="888894"/>
                </a:solidFill>
              </a:defRPr>
            </a:lvl5pPr>
            <a:lvl6pPr lvl="5" algn="ctr">
              <a:lnSpc>
                <a:spcPct val="100000"/>
              </a:lnSpc>
              <a:spcBef>
                <a:spcPts val="400"/>
              </a:spcBef>
              <a:spcAft>
                <a:spcPts val="0"/>
              </a:spcAft>
              <a:buClr>
                <a:srgbClr val="888894"/>
              </a:buClr>
              <a:buSzPts val="2000"/>
              <a:buNone/>
              <a:defRPr>
                <a:solidFill>
                  <a:srgbClr val="888894"/>
                </a:solidFill>
              </a:defRPr>
            </a:lvl6pPr>
            <a:lvl7pPr lvl="6" algn="ctr">
              <a:lnSpc>
                <a:spcPct val="100000"/>
              </a:lnSpc>
              <a:spcBef>
                <a:spcPts val="400"/>
              </a:spcBef>
              <a:spcAft>
                <a:spcPts val="0"/>
              </a:spcAft>
              <a:buClr>
                <a:srgbClr val="888894"/>
              </a:buClr>
              <a:buSzPts val="2000"/>
              <a:buNone/>
              <a:defRPr>
                <a:solidFill>
                  <a:srgbClr val="888894"/>
                </a:solidFill>
              </a:defRPr>
            </a:lvl7pPr>
            <a:lvl8pPr lvl="7" algn="ctr">
              <a:lnSpc>
                <a:spcPct val="100000"/>
              </a:lnSpc>
              <a:spcBef>
                <a:spcPts val="400"/>
              </a:spcBef>
              <a:spcAft>
                <a:spcPts val="0"/>
              </a:spcAft>
              <a:buClr>
                <a:srgbClr val="888894"/>
              </a:buClr>
              <a:buSzPts val="2000"/>
              <a:buNone/>
              <a:defRPr>
                <a:solidFill>
                  <a:srgbClr val="888894"/>
                </a:solidFill>
              </a:defRPr>
            </a:lvl8pPr>
            <a:lvl9pPr lvl="8" algn="ctr">
              <a:lnSpc>
                <a:spcPct val="100000"/>
              </a:lnSpc>
              <a:spcBef>
                <a:spcPts val="400"/>
              </a:spcBef>
              <a:spcAft>
                <a:spcPts val="0"/>
              </a:spcAft>
              <a:buClr>
                <a:srgbClr val="888894"/>
              </a:buClr>
              <a:buSzPts val="2000"/>
              <a:buNone/>
              <a:defRPr>
                <a:solidFill>
                  <a:srgbClr val="888894"/>
                </a:solidFill>
              </a:defRPr>
            </a:lvl9pPr>
          </a:lstStyle>
          <a:p/>
        </p:txBody>
      </p:sp>
      <p:pic>
        <p:nvPicPr>
          <p:cNvPr descr="2-line-whitetext-colorshield.png" id="20" name="Google Shape;20;p2"/>
          <p:cNvPicPr preferRelativeResize="0"/>
          <p:nvPr/>
        </p:nvPicPr>
        <p:blipFill rotWithShape="1">
          <a:blip r:embed="rId3">
            <a:alphaModFix/>
          </a:blip>
          <a:srcRect b="0" l="0" r="0" t="0"/>
          <a:stretch/>
        </p:blipFill>
        <p:spPr>
          <a:xfrm>
            <a:off x="6348428" y="4296762"/>
            <a:ext cx="1769928" cy="65013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6" name="Shape 86"/>
        <p:cNvGrpSpPr/>
        <p:nvPr/>
      </p:nvGrpSpPr>
      <p:grpSpPr>
        <a:xfrm>
          <a:off x="0" y="0"/>
          <a:ext cx="0" cy="0"/>
          <a:chOff x="0" y="0"/>
          <a:chExt cx="0" cy="0"/>
        </a:xfrm>
      </p:grpSpPr>
      <p:sp>
        <p:nvSpPr>
          <p:cNvPr id="87" name="Google Shape;87;p11"/>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88" name="Google Shape;88;p11"/>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1"/>
          <p:cNvSpPr txBox="1"/>
          <p:nvPr>
            <p:ph idx="1" type="body"/>
          </p:nvPr>
        </p:nvSpPr>
        <p:spPr>
          <a:xfrm>
            <a:off x="430464" y="902369"/>
            <a:ext cx="8229600" cy="3690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90" name="Google Shape;90;p11"/>
          <p:cNvGrpSpPr/>
          <p:nvPr/>
        </p:nvGrpSpPr>
        <p:grpSpPr>
          <a:xfrm>
            <a:off x="-5079" y="708810"/>
            <a:ext cx="8691895" cy="47487"/>
            <a:chOff x="685800" y="1794746"/>
            <a:chExt cx="7772418" cy="179400"/>
          </a:xfrm>
        </p:grpSpPr>
        <p:sp>
          <p:nvSpPr>
            <p:cNvPr id="91" name="Google Shape;91;p11"/>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2" name="Google Shape;92;p11"/>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93" name="Google Shape;93;p11"/>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94" name="Shape 94"/>
        <p:cNvGrpSpPr/>
        <p:nvPr/>
      </p:nvGrpSpPr>
      <p:grpSpPr>
        <a:xfrm>
          <a:off x="0" y="0"/>
          <a:ext cx="0" cy="0"/>
          <a:chOff x="0" y="0"/>
          <a:chExt cx="0" cy="0"/>
        </a:xfrm>
      </p:grpSpPr>
      <p:sp>
        <p:nvSpPr>
          <p:cNvPr id="95" name="Google Shape;95;p12"/>
          <p:cNvSpPr/>
          <p:nvPr/>
        </p:nvSpPr>
        <p:spPr>
          <a:xfrm>
            <a:off x="0" y="0"/>
            <a:ext cx="9144000" cy="5143500"/>
          </a:xfrm>
          <a:prstGeom prst="rect">
            <a:avLst/>
          </a:prstGeom>
          <a:solidFill>
            <a:srgbClr val="D7DA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6" name="Google Shape;96;p12"/>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2"/>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 type="body"/>
          </p:nvPr>
        </p:nvSpPr>
        <p:spPr>
          <a:xfrm>
            <a:off x="430464" y="902369"/>
            <a:ext cx="8229600" cy="3690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99" name="Google Shape;99;p12"/>
          <p:cNvGrpSpPr/>
          <p:nvPr/>
        </p:nvGrpSpPr>
        <p:grpSpPr>
          <a:xfrm>
            <a:off x="-5079" y="708810"/>
            <a:ext cx="8691895" cy="47487"/>
            <a:chOff x="685800" y="1794746"/>
            <a:chExt cx="7772418" cy="179400"/>
          </a:xfrm>
        </p:grpSpPr>
        <p:sp>
          <p:nvSpPr>
            <p:cNvPr id="100" name="Google Shape;100;p12"/>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1" name="Google Shape;101;p12"/>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102" name="Google Shape;102;p12"/>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pic>
        <p:nvPicPr>
          <p:cNvPr descr="1-line-bluetext-colorshield.png" id="103" name="Google Shape;103;p12"/>
          <p:cNvPicPr preferRelativeResize="0"/>
          <p:nvPr/>
        </p:nvPicPr>
        <p:blipFill rotWithShape="1">
          <a:blip r:embed="rId2">
            <a:alphaModFix/>
          </a:blip>
          <a:srcRect b="0" l="0" r="0" t="0"/>
          <a:stretch/>
        </p:blipFill>
        <p:spPr>
          <a:xfrm>
            <a:off x="457200" y="4699000"/>
            <a:ext cx="1628186" cy="3127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04" name="Shape 104"/>
        <p:cNvGrpSpPr/>
        <p:nvPr/>
      </p:nvGrpSpPr>
      <p:grpSpPr>
        <a:xfrm>
          <a:off x="0" y="0"/>
          <a:ext cx="0" cy="0"/>
          <a:chOff x="0" y="0"/>
          <a:chExt cx="0" cy="0"/>
        </a:xfrm>
      </p:grpSpPr>
      <p:sp>
        <p:nvSpPr>
          <p:cNvPr id="105" name="Google Shape;105;p13"/>
          <p:cNvSpPr/>
          <p:nvPr>
            <p:ph idx="2" type="pic"/>
          </p:nvPr>
        </p:nvSpPr>
        <p:spPr>
          <a:xfrm>
            <a:off x="4811889" y="1066670"/>
            <a:ext cx="3874800" cy="3527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accent6"/>
                </a:solidFill>
                <a:latin typeface="Gill Sans"/>
                <a:ea typeface="Gill Sans"/>
                <a:cs typeface="Gill Sans"/>
                <a:sym typeface="Gill Sans"/>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accent6"/>
                </a:solidFill>
                <a:latin typeface="Gill Sans"/>
                <a:ea typeface="Gill Sans"/>
                <a:cs typeface="Gill Sans"/>
                <a:sym typeface="Gill Sans"/>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accent6"/>
                </a:solidFill>
                <a:latin typeface="Gill Sans"/>
                <a:ea typeface="Gill Sans"/>
                <a:cs typeface="Gill Sans"/>
                <a:sym typeface="Gill Sans"/>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accent6"/>
                </a:solidFill>
                <a:latin typeface="Gill Sans"/>
                <a:ea typeface="Gill Sans"/>
                <a:cs typeface="Gill Sans"/>
                <a:sym typeface="Gill Sans"/>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accent6"/>
                </a:solidFill>
                <a:latin typeface="Gill Sans"/>
                <a:ea typeface="Gill Sans"/>
                <a:cs typeface="Gill Sans"/>
                <a:sym typeface="Gill Sans"/>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106" name="Google Shape;106;p13"/>
          <p:cNvSpPr txBox="1"/>
          <p:nvPr>
            <p:ph idx="1" type="body"/>
          </p:nvPr>
        </p:nvSpPr>
        <p:spPr>
          <a:xfrm>
            <a:off x="457200" y="1066669"/>
            <a:ext cx="40401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0" sz="2400">
                <a:solidFill>
                  <a:schemeClr val="accent3"/>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07" name="Google Shape;107;p13"/>
          <p:cNvSpPr txBox="1"/>
          <p:nvPr>
            <p:ph idx="3"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55600" lvl="0" marL="457200" algn="l">
              <a:lnSpc>
                <a:spcPct val="100000"/>
              </a:lnSpc>
              <a:spcBef>
                <a:spcPts val="400"/>
              </a:spcBef>
              <a:spcAft>
                <a:spcPts val="0"/>
              </a:spcAft>
              <a:buSzPts val="2000"/>
              <a:buChar char="•"/>
              <a:defRPr sz="2000"/>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08" name="Google Shape;108;p13"/>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09" name="Google Shape;109;p13"/>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10" name="Google Shape;110;p13"/>
          <p:cNvGrpSpPr/>
          <p:nvPr/>
        </p:nvGrpSpPr>
        <p:grpSpPr>
          <a:xfrm>
            <a:off x="-5079" y="708810"/>
            <a:ext cx="8691895" cy="47487"/>
            <a:chOff x="685800" y="1794746"/>
            <a:chExt cx="7772418" cy="179400"/>
          </a:xfrm>
        </p:grpSpPr>
        <p:sp>
          <p:nvSpPr>
            <p:cNvPr id="111" name="Google Shape;111;p13"/>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2" name="Google Shape;112;p13"/>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113" name="Google Shape;113;p13"/>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mparison">
  <p:cSld name="4_Comparison">
    <p:spTree>
      <p:nvGrpSpPr>
        <p:cNvPr id="114" name="Shape 114"/>
        <p:cNvGrpSpPr/>
        <p:nvPr/>
      </p:nvGrpSpPr>
      <p:grpSpPr>
        <a:xfrm>
          <a:off x="0" y="0"/>
          <a:ext cx="0" cy="0"/>
          <a:chOff x="0" y="0"/>
          <a:chExt cx="0" cy="0"/>
        </a:xfrm>
      </p:grpSpPr>
      <p:pic>
        <p:nvPicPr>
          <p:cNvPr descr="upennwatermark.pdf" id="115" name="Google Shape;115;p14"/>
          <p:cNvPicPr preferRelativeResize="0"/>
          <p:nvPr/>
        </p:nvPicPr>
        <p:blipFill rotWithShape="1">
          <a:blip r:embed="rId2">
            <a:alphaModFix amt="4000"/>
          </a:blip>
          <a:srcRect b="0" l="0" r="0" t="0"/>
          <a:stretch/>
        </p:blipFill>
        <p:spPr>
          <a:xfrm>
            <a:off x="199388" y="136505"/>
            <a:ext cx="3092957" cy="3472891"/>
          </a:xfrm>
          <a:prstGeom prst="rect">
            <a:avLst/>
          </a:prstGeom>
          <a:noFill/>
          <a:ln>
            <a:noFill/>
          </a:ln>
        </p:spPr>
      </p:pic>
      <p:sp>
        <p:nvSpPr>
          <p:cNvPr id="116" name="Google Shape;116;p14"/>
          <p:cNvSpPr/>
          <p:nvPr>
            <p:ph idx="2" type="pic"/>
          </p:nvPr>
        </p:nvSpPr>
        <p:spPr>
          <a:xfrm>
            <a:off x="4811889" y="1066670"/>
            <a:ext cx="3874800" cy="3527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accent6"/>
                </a:solidFill>
                <a:latin typeface="Gill Sans"/>
                <a:ea typeface="Gill Sans"/>
                <a:cs typeface="Gill Sans"/>
                <a:sym typeface="Gill Sans"/>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accent6"/>
                </a:solidFill>
                <a:latin typeface="Gill Sans"/>
                <a:ea typeface="Gill Sans"/>
                <a:cs typeface="Gill Sans"/>
                <a:sym typeface="Gill Sans"/>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accent6"/>
                </a:solidFill>
                <a:latin typeface="Gill Sans"/>
                <a:ea typeface="Gill Sans"/>
                <a:cs typeface="Gill Sans"/>
                <a:sym typeface="Gill Sans"/>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accent6"/>
                </a:solidFill>
                <a:latin typeface="Gill Sans"/>
                <a:ea typeface="Gill Sans"/>
                <a:cs typeface="Gill Sans"/>
                <a:sym typeface="Gill Sans"/>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accent6"/>
                </a:solidFill>
                <a:latin typeface="Gill Sans"/>
                <a:ea typeface="Gill Sans"/>
                <a:cs typeface="Gill Sans"/>
                <a:sym typeface="Gill Sans"/>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117" name="Google Shape;117;p14"/>
          <p:cNvSpPr txBox="1"/>
          <p:nvPr>
            <p:ph idx="1" type="body"/>
          </p:nvPr>
        </p:nvSpPr>
        <p:spPr>
          <a:xfrm>
            <a:off x="457200" y="1066669"/>
            <a:ext cx="40401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0" sz="2400">
                <a:solidFill>
                  <a:schemeClr val="accent3"/>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18" name="Google Shape;118;p14"/>
          <p:cNvSpPr txBox="1"/>
          <p:nvPr>
            <p:ph idx="3"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55600" lvl="0" marL="457200" algn="l">
              <a:lnSpc>
                <a:spcPct val="100000"/>
              </a:lnSpc>
              <a:spcBef>
                <a:spcPts val="400"/>
              </a:spcBef>
              <a:spcAft>
                <a:spcPts val="0"/>
              </a:spcAft>
              <a:buSzPts val="2000"/>
              <a:buChar char="•"/>
              <a:defRPr sz="2000"/>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19" name="Google Shape;119;p14"/>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20" name="Google Shape;120;p14"/>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21" name="Google Shape;121;p14"/>
          <p:cNvGrpSpPr/>
          <p:nvPr/>
        </p:nvGrpSpPr>
        <p:grpSpPr>
          <a:xfrm>
            <a:off x="-5079" y="708810"/>
            <a:ext cx="8691895" cy="47487"/>
            <a:chOff x="685800" y="1794746"/>
            <a:chExt cx="7772418" cy="179400"/>
          </a:xfrm>
        </p:grpSpPr>
        <p:sp>
          <p:nvSpPr>
            <p:cNvPr id="122" name="Google Shape;122;p14"/>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3" name="Google Shape;123;p14"/>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124" name="Google Shape;124;p14"/>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sidebar">
  <p:cSld name="Content and sidebar">
    <p:spTree>
      <p:nvGrpSpPr>
        <p:cNvPr id="125" name="Shape 125"/>
        <p:cNvGrpSpPr/>
        <p:nvPr/>
      </p:nvGrpSpPr>
      <p:grpSpPr>
        <a:xfrm>
          <a:off x="0" y="0"/>
          <a:ext cx="0" cy="0"/>
          <a:chOff x="0" y="0"/>
          <a:chExt cx="0" cy="0"/>
        </a:xfrm>
      </p:grpSpPr>
      <p:sp>
        <p:nvSpPr>
          <p:cNvPr id="126" name="Google Shape;126;p15"/>
          <p:cNvSpPr txBox="1"/>
          <p:nvPr>
            <p:ph idx="1" type="body"/>
          </p:nvPr>
        </p:nvSpPr>
        <p:spPr>
          <a:xfrm>
            <a:off x="6245504" y="1782939"/>
            <a:ext cx="24414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20"/>
              </a:spcBef>
              <a:spcAft>
                <a:spcPts val="0"/>
              </a:spcAft>
              <a:buSzPts val="1600"/>
              <a:buNone/>
              <a:defRPr b="1" sz="1600">
                <a:solidFill>
                  <a:schemeClr val="dk1"/>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27" name="Google Shape;127;p15"/>
          <p:cNvSpPr txBox="1"/>
          <p:nvPr>
            <p:ph idx="2" type="body"/>
          </p:nvPr>
        </p:nvSpPr>
        <p:spPr>
          <a:xfrm>
            <a:off x="6245504" y="2310651"/>
            <a:ext cx="2441400" cy="2282700"/>
          </a:xfrm>
          <a:prstGeom prst="rect">
            <a:avLst/>
          </a:prstGeom>
          <a:noFill/>
          <a:ln>
            <a:noFill/>
          </a:ln>
        </p:spPr>
        <p:txBody>
          <a:bodyPr anchorCtr="0" anchor="t" bIns="45700" lIns="91425" spcFirstLastPara="1" rIns="91425" wrap="square" tIns="45700">
            <a:noAutofit/>
          </a:bodyPr>
          <a:lstStyle>
            <a:lvl1pPr indent="-330200" lvl="0" marL="457200" marR="0" algn="l">
              <a:lnSpc>
                <a:spcPct val="100000"/>
              </a:lnSpc>
              <a:spcBef>
                <a:spcPts val="320"/>
              </a:spcBef>
              <a:spcAft>
                <a:spcPts val="0"/>
              </a:spcAft>
              <a:buClr>
                <a:schemeClr val="dk1"/>
              </a:buClr>
              <a:buSzPts val="1600"/>
              <a:buFont typeface="Arial"/>
              <a:buChar char="•"/>
              <a:defRPr sz="1600"/>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28" name="Google Shape;128;p15"/>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29" name="Google Shape;129;p15"/>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30" name="Google Shape;130;p15"/>
          <p:cNvGrpSpPr/>
          <p:nvPr/>
        </p:nvGrpSpPr>
        <p:grpSpPr>
          <a:xfrm>
            <a:off x="-5079" y="708810"/>
            <a:ext cx="8691895" cy="47487"/>
            <a:chOff x="685800" y="1794746"/>
            <a:chExt cx="7772418" cy="179400"/>
          </a:xfrm>
        </p:grpSpPr>
        <p:sp>
          <p:nvSpPr>
            <p:cNvPr id="131" name="Google Shape;131;p15"/>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2" name="Google Shape;132;p15"/>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133" name="Google Shape;133;p15"/>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cxnSp>
        <p:nvCxnSpPr>
          <p:cNvPr id="134" name="Google Shape;134;p15"/>
          <p:cNvCxnSpPr/>
          <p:nvPr/>
        </p:nvCxnSpPr>
        <p:spPr>
          <a:xfrm>
            <a:off x="5908842" y="1099987"/>
            <a:ext cx="0" cy="3599100"/>
          </a:xfrm>
          <a:prstGeom prst="straightConnector1">
            <a:avLst/>
          </a:prstGeom>
          <a:noFill/>
          <a:ln cap="flat" cmpd="sng" w="9525">
            <a:solidFill>
              <a:schemeClr val="lt2"/>
            </a:solidFill>
            <a:prstDash val="solid"/>
            <a:round/>
            <a:headEnd len="sm" w="sm" type="none"/>
            <a:tailEnd len="sm" w="sm" type="none"/>
          </a:ln>
        </p:spPr>
      </p:cxnSp>
      <p:sp>
        <p:nvSpPr>
          <p:cNvPr id="135" name="Google Shape;135;p15"/>
          <p:cNvSpPr txBox="1"/>
          <p:nvPr>
            <p:ph idx="3" type="body"/>
          </p:nvPr>
        </p:nvSpPr>
        <p:spPr>
          <a:xfrm>
            <a:off x="310153" y="1485149"/>
            <a:ext cx="5294700" cy="323100"/>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320"/>
              </a:spcBef>
              <a:spcAft>
                <a:spcPts val="0"/>
              </a:spcAft>
              <a:buClr>
                <a:schemeClr val="dk1"/>
              </a:buClr>
              <a:buSzPts val="1600"/>
              <a:buFont typeface="Arial"/>
              <a:buNone/>
              <a:defRPr b="1" sz="16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36" name="Google Shape;136;p15"/>
          <p:cNvSpPr txBox="1"/>
          <p:nvPr>
            <p:ph idx="4" type="body"/>
          </p:nvPr>
        </p:nvSpPr>
        <p:spPr>
          <a:xfrm>
            <a:off x="310153" y="1808339"/>
            <a:ext cx="5294700" cy="3231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sz="1400">
                <a:solidFill>
                  <a:schemeClr val="dk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37" name="Google Shape;137;p15"/>
          <p:cNvSpPr txBox="1"/>
          <p:nvPr>
            <p:ph idx="5" type="body"/>
          </p:nvPr>
        </p:nvSpPr>
        <p:spPr>
          <a:xfrm>
            <a:off x="310153" y="2353690"/>
            <a:ext cx="5294700" cy="323100"/>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320"/>
              </a:spcBef>
              <a:spcAft>
                <a:spcPts val="0"/>
              </a:spcAft>
              <a:buClr>
                <a:schemeClr val="dk1"/>
              </a:buClr>
              <a:buSzPts val="1600"/>
              <a:buFont typeface="Arial"/>
              <a:buNone/>
              <a:defRPr b="1" sz="16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38" name="Google Shape;138;p15"/>
          <p:cNvSpPr txBox="1"/>
          <p:nvPr>
            <p:ph idx="6" type="body"/>
          </p:nvPr>
        </p:nvSpPr>
        <p:spPr>
          <a:xfrm>
            <a:off x="310153" y="2676880"/>
            <a:ext cx="5294700" cy="3231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sz="1400">
                <a:solidFill>
                  <a:schemeClr val="dk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39" name="Google Shape;139;p15"/>
          <p:cNvSpPr txBox="1"/>
          <p:nvPr>
            <p:ph idx="7" type="body"/>
          </p:nvPr>
        </p:nvSpPr>
        <p:spPr>
          <a:xfrm>
            <a:off x="310153" y="3191890"/>
            <a:ext cx="5294700" cy="323100"/>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320"/>
              </a:spcBef>
              <a:spcAft>
                <a:spcPts val="0"/>
              </a:spcAft>
              <a:buClr>
                <a:schemeClr val="dk1"/>
              </a:buClr>
              <a:buSzPts val="1600"/>
              <a:buFont typeface="Arial"/>
              <a:buNone/>
              <a:defRPr b="1" sz="16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40" name="Google Shape;140;p15"/>
          <p:cNvSpPr txBox="1"/>
          <p:nvPr>
            <p:ph idx="8" type="body"/>
          </p:nvPr>
        </p:nvSpPr>
        <p:spPr>
          <a:xfrm>
            <a:off x="310153" y="3515080"/>
            <a:ext cx="5294700" cy="3231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sz="1400">
                <a:solidFill>
                  <a:schemeClr val="dk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41" name="Google Shape;141;p15"/>
          <p:cNvSpPr txBox="1"/>
          <p:nvPr>
            <p:ph idx="9" type="body"/>
          </p:nvPr>
        </p:nvSpPr>
        <p:spPr>
          <a:xfrm>
            <a:off x="309033" y="965867"/>
            <a:ext cx="5295900" cy="419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SzPts val="2000"/>
              <a:buNone/>
              <a:defRPr b="1" sz="2000">
                <a:solidFill>
                  <a:srgbClr val="00144D"/>
                </a:solidFill>
              </a:defRPr>
            </a:lvl1pPr>
            <a:lvl2pPr indent="-228600" lvl="1" marL="914400" algn="l">
              <a:lnSpc>
                <a:spcPct val="100000"/>
              </a:lnSpc>
              <a:spcBef>
                <a:spcPts val="480"/>
              </a:spcBef>
              <a:spcAft>
                <a:spcPts val="0"/>
              </a:spcAft>
              <a:buSzPts val="2400"/>
              <a:buNone/>
              <a:defRPr/>
            </a:lvl2pPr>
            <a:lvl3pPr indent="-228600" lvl="2" marL="1371600" algn="l">
              <a:lnSpc>
                <a:spcPct val="100000"/>
              </a:lnSpc>
              <a:spcBef>
                <a:spcPts val="400"/>
              </a:spcBef>
              <a:spcAft>
                <a:spcPts val="0"/>
              </a:spcAft>
              <a:buSzPts val="2000"/>
              <a:buNone/>
              <a:defRPr/>
            </a:lvl3pPr>
            <a:lvl4pPr indent="-228600" lvl="3" marL="1828800" algn="l">
              <a:lnSpc>
                <a:spcPct val="100000"/>
              </a:lnSpc>
              <a:spcBef>
                <a:spcPts val="360"/>
              </a:spcBef>
              <a:spcAft>
                <a:spcPts val="0"/>
              </a:spcAft>
              <a:buSzPts val="1800"/>
              <a:buNone/>
              <a:defRPr/>
            </a:lvl4pPr>
            <a:lvl5pPr indent="-228600" lvl="4" marL="2286000" algn="l">
              <a:lnSpc>
                <a:spcPct val="100000"/>
              </a:lnSpc>
              <a:spcBef>
                <a:spcPts val="360"/>
              </a:spcBef>
              <a:spcAft>
                <a:spcPts val="0"/>
              </a:spcAft>
              <a:buSzPts val="18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2" name="Shape 142"/>
        <p:cNvGrpSpPr/>
        <p:nvPr/>
      </p:nvGrpSpPr>
      <p:grpSpPr>
        <a:xfrm>
          <a:off x="0" y="0"/>
          <a:ext cx="0" cy="0"/>
          <a:chOff x="0" y="0"/>
          <a:chExt cx="0" cy="0"/>
        </a:xfrm>
      </p:grpSpPr>
      <p:sp>
        <p:nvSpPr>
          <p:cNvPr id="143" name="Google Shape;143;p16"/>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16"/>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45" name="Google Shape;145;p16"/>
          <p:cNvGrpSpPr/>
          <p:nvPr/>
        </p:nvGrpSpPr>
        <p:grpSpPr>
          <a:xfrm>
            <a:off x="-5079" y="708810"/>
            <a:ext cx="8691895" cy="47487"/>
            <a:chOff x="685800" y="1794746"/>
            <a:chExt cx="7772418" cy="179400"/>
          </a:xfrm>
        </p:grpSpPr>
        <p:sp>
          <p:nvSpPr>
            <p:cNvPr id="146" name="Google Shape;146;p16"/>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47" name="Google Shape;147;p16"/>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148" name="Google Shape;148;p16"/>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icture with Caption">
  <p:cSld name="2_Picture with Caption">
    <p:spTree>
      <p:nvGrpSpPr>
        <p:cNvPr id="149" name="Shape 149"/>
        <p:cNvGrpSpPr/>
        <p:nvPr/>
      </p:nvGrpSpPr>
      <p:grpSpPr>
        <a:xfrm>
          <a:off x="0" y="0"/>
          <a:ext cx="0" cy="0"/>
          <a:chOff x="0" y="0"/>
          <a:chExt cx="0" cy="0"/>
        </a:xfrm>
      </p:grpSpPr>
      <p:sp>
        <p:nvSpPr>
          <p:cNvPr id="150" name="Google Shape;150;p17"/>
          <p:cNvSpPr/>
          <p:nvPr/>
        </p:nvSpPr>
        <p:spPr>
          <a:xfrm>
            <a:off x="239890" y="4582584"/>
            <a:ext cx="2229600" cy="390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1" name="Google Shape;151;p17"/>
          <p:cNvSpPr/>
          <p:nvPr>
            <p:ph idx="2" type="pic"/>
          </p:nvPr>
        </p:nvSpPr>
        <p:spPr>
          <a:xfrm>
            <a:off x="-25400" y="1011585"/>
            <a:ext cx="9186300" cy="4138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accent6"/>
                </a:solidFill>
                <a:latin typeface="Gill Sans"/>
                <a:ea typeface="Gill Sans"/>
                <a:cs typeface="Gill Sans"/>
                <a:sym typeface="Gill Sans"/>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accent6"/>
                </a:solidFill>
                <a:latin typeface="Gill Sans"/>
                <a:ea typeface="Gill Sans"/>
                <a:cs typeface="Gill Sans"/>
                <a:sym typeface="Gill Sans"/>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accent6"/>
                </a:solidFill>
                <a:latin typeface="Gill Sans"/>
                <a:ea typeface="Gill Sans"/>
                <a:cs typeface="Gill Sans"/>
                <a:sym typeface="Gill Sans"/>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accent6"/>
                </a:solidFill>
                <a:latin typeface="Gill Sans"/>
                <a:ea typeface="Gill Sans"/>
                <a:cs typeface="Gill Sans"/>
                <a:sym typeface="Gill Sans"/>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accent6"/>
                </a:solidFill>
                <a:latin typeface="Gill Sans"/>
                <a:ea typeface="Gill Sans"/>
                <a:cs typeface="Gill Sans"/>
                <a:sym typeface="Gill Sans"/>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152" name="Google Shape;152;p17"/>
          <p:cNvSpPr/>
          <p:nvPr/>
        </p:nvSpPr>
        <p:spPr>
          <a:xfrm>
            <a:off x="-21167" y="-3292"/>
            <a:ext cx="9178800" cy="9675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3" name="Google Shape;153;p17"/>
          <p:cNvSpPr txBox="1"/>
          <p:nvPr>
            <p:ph idx="1" type="body"/>
          </p:nvPr>
        </p:nvSpPr>
        <p:spPr>
          <a:xfrm>
            <a:off x="465844" y="231431"/>
            <a:ext cx="8220900" cy="4557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560"/>
              </a:spcBef>
              <a:spcAft>
                <a:spcPts val="0"/>
              </a:spcAft>
              <a:buSzPts val="2800"/>
              <a:buNone/>
              <a:defRPr sz="2800">
                <a:solidFill>
                  <a:schemeClr val="lt1"/>
                </a:solidFill>
              </a:defRPr>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54" name="Google Shape;154;p17"/>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grpSp>
        <p:nvGrpSpPr>
          <p:cNvPr id="155" name="Google Shape;155;p17"/>
          <p:cNvGrpSpPr/>
          <p:nvPr/>
        </p:nvGrpSpPr>
        <p:grpSpPr>
          <a:xfrm>
            <a:off x="-21145" y="964077"/>
            <a:ext cx="9176117" cy="47487"/>
            <a:chOff x="685800" y="1794746"/>
            <a:chExt cx="7772418" cy="179400"/>
          </a:xfrm>
        </p:grpSpPr>
        <p:sp>
          <p:nvSpPr>
            <p:cNvPr id="156" name="Google Shape;156;p17"/>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7" name="Google Shape;157;p17"/>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158" name="Google Shape;158;p17"/>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59" name="Shape 159"/>
        <p:cNvGrpSpPr/>
        <p:nvPr/>
      </p:nvGrpSpPr>
      <p:grpSpPr>
        <a:xfrm>
          <a:off x="0" y="0"/>
          <a:ext cx="0" cy="0"/>
          <a:chOff x="0" y="0"/>
          <a:chExt cx="0" cy="0"/>
        </a:xfrm>
      </p:grpSpPr>
      <p:sp>
        <p:nvSpPr>
          <p:cNvPr id="160" name="Google Shape;160;p18"/>
          <p:cNvSpPr/>
          <p:nvPr/>
        </p:nvSpPr>
        <p:spPr>
          <a:xfrm>
            <a:off x="239890" y="4582584"/>
            <a:ext cx="2229600" cy="390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1" name="Google Shape;161;p18"/>
          <p:cNvSpPr/>
          <p:nvPr>
            <p:ph idx="2" type="pic"/>
          </p:nvPr>
        </p:nvSpPr>
        <p:spPr>
          <a:xfrm>
            <a:off x="-25400" y="0"/>
            <a:ext cx="9186300" cy="418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accent6"/>
                </a:solidFill>
                <a:latin typeface="Gill Sans"/>
                <a:ea typeface="Gill Sans"/>
                <a:cs typeface="Gill Sans"/>
                <a:sym typeface="Gill Sans"/>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accent6"/>
                </a:solidFill>
                <a:latin typeface="Gill Sans"/>
                <a:ea typeface="Gill Sans"/>
                <a:cs typeface="Gill Sans"/>
                <a:sym typeface="Gill Sans"/>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accent6"/>
                </a:solidFill>
                <a:latin typeface="Gill Sans"/>
                <a:ea typeface="Gill Sans"/>
                <a:cs typeface="Gill Sans"/>
                <a:sym typeface="Gill Sans"/>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accent6"/>
                </a:solidFill>
                <a:latin typeface="Gill Sans"/>
                <a:ea typeface="Gill Sans"/>
                <a:cs typeface="Gill Sans"/>
                <a:sym typeface="Gill Sans"/>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accent6"/>
                </a:solidFill>
                <a:latin typeface="Gill Sans"/>
                <a:ea typeface="Gill Sans"/>
                <a:cs typeface="Gill Sans"/>
                <a:sym typeface="Gill Sans"/>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162" name="Google Shape;162;p18"/>
          <p:cNvSpPr/>
          <p:nvPr/>
        </p:nvSpPr>
        <p:spPr>
          <a:xfrm>
            <a:off x="-42334" y="4233333"/>
            <a:ext cx="9242700" cy="916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3" name="Google Shape;163;p18"/>
          <p:cNvSpPr txBox="1"/>
          <p:nvPr>
            <p:ph idx="1" type="body"/>
          </p:nvPr>
        </p:nvSpPr>
        <p:spPr>
          <a:xfrm>
            <a:off x="465844" y="4471115"/>
            <a:ext cx="5813700" cy="4557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360"/>
              </a:spcBef>
              <a:spcAft>
                <a:spcPts val="0"/>
              </a:spcAft>
              <a:buSzPts val="1800"/>
              <a:buNone/>
              <a:defRPr sz="1800">
                <a:solidFill>
                  <a:schemeClr val="lt1"/>
                </a:solidFill>
              </a:defRPr>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64" name="Google Shape;164;p18"/>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grpSp>
        <p:nvGrpSpPr>
          <p:cNvPr id="165" name="Google Shape;165;p18"/>
          <p:cNvGrpSpPr/>
          <p:nvPr/>
        </p:nvGrpSpPr>
        <p:grpSpPr>
          <a:xfrm>
            <a:off x="-42331" y="4185824"/>
            <a:ext cx="9203320" cy="47487"/>
            <a:chOff x="685800" y="1794746"/>
            <a:chExt cx="7772418" cy="179400"/>
          </a:xfrm>
        </p:grpSpPr>
        <p:sp>
          <p:nvSpPr>
            <p:cNvPr id="166" name="Google Shape;166;p18"/>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7" name="Google Shape;167;p18"/>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168" name="Google Shape;168;p18"/>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69" name="Shape 169"/>
        <p:cNvGrpSpPr/>
        <p:nvPr/>
      </p:nvGrpSpPr>
      <p:grpSpPr>
        <a:xfrm>
          <a:off x="0" y="0"/>
          <a:ext cx="0" cy="0"/>
          <a:chOff x="0" y="0"/>
          <a:chExt cx="0" cy="0"/>
        </a:xfrm>
      </p:grpSpPr>
      <p:sp>
        <p:nvSpPr>
          <p:cNvPr id="170" name="Google Shape;170;p19"/>
          <p:cNvSpPr/>
          <p:nvPr/>
        </p:nvSpPr>
        <p:spPr>
          <a:xfrm>
            <a:off x="312460" y="4593469"/>
            <a:ext cx="2229600" cy="528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71" name="Google Shape;171;p19"/>
          <p:cNvSpPr/>
          <p:nvPr>
            <p:ph idx="2" type="pic"/>
          </p:nvPr>
        </p:nvSpPr>
        <p:spPr>
          <a:xfrm>
            <a:off x="-14817" y="0"/>
            <a:ext cx="9186300" cy="418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accent6"/>
                </a:solidFill>
                <a:latin typeface="Gill Sans"/>
                <a:ea typeface="Gill Sans"/>
                <a:cs typeface="Gill Sans"/>
                <a:sym typeface="Gill Sans"/>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accent6"/>
                </a:solidFill>
                <a:latin typeface="Gill Sans"/>
                <a:ea typeface="Gill Sans"/>
                <a:cs typeface="Gill Sans"/>
                <a:sym typeface="Gill Sans"/>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accent6"/>
                </a:solidFill>
                <a:latin typeface="Gill Sans"/>
                <a:ea typeface="Gill Sans"/>
                <a:cs typeface="Gill Sans"/>
                <a:sym typeface="Gill Sans"/>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accent6"/>
                </a:solidFill>
                <a:latin typeface="Gill Sans"/>
                <a:ea typeface="Gill Sans"/>
                <a:cs typeface="Gill Sans"/>
                <a:sym typeface="Gill Sans"/>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accent6"/>
                </a:solidFill>
                <a:latin typeface="Gill Sans"/>
                <a:ea typeface="Gill Sans"/>
                <a:cs typeface="Gill Sans"/>
                <a:sym typeface="Gill Sans"/>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172" name="Google Shape;172;p19"/>
          <p:cNvSpPr txBox="1"/>
          <p:nvPr>
            <p:ph idx="1" type="body"/>
          </p:nvPr>
        </p:nvSpPr>
        <p:spPr>
          <a:xfrm>
            <a:off x="465844" y="4471115"/>
            <a:ext cx="5813700" cy="4557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360"/>
              </a:spcBef>
              <a:spcAft>
                <a:spcPts val="0"/>
              </a:spcAft>
              <a:buSzPts val="1800"/>
              <a:buNone/>
              <a:defRPr sz="1800">
                <a:solidFill>
                  <a:schemeClr val="accent6"/>
                </a:solidFill>
              </a:defRPr>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73" name="Google Shape;173;p19"/>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grpSp>
        <p:nvGrpSpPr>
          <p:cNvPr id="174" name="Google Shape;174;p19"/>
          <p:cNvGrpSpPr/>
          <p:nvPr/>
        </p:nvGrpSpPr>
        <p:grpSpPr>
          <a:xfrm>
            <a:off x="-42331" y="4185824"/>
            <a:ext cx="9203320" cy="47487"/>
            <a:chOff x="685800" y="1794746"/>
            <a:chExt cx="7772418" cy="179400"/>
          </a:xfrm>
        </p:grpSpPr>
        <p:sp>
          <p:nvSpPr>
            <p:cNvPr id="175" name="Google Shape;175;p19"/>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76" name="Google Shape;176;p19"/>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177" name="Google Shape;177;p19"/>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nn Diagram">
  <p:cSld name="Venn Diagram">
    <p:spTree>
      <p:nvGrpSpPr>
        <p:cNvPr id="178" name="Shape 178"/>
        <p:cNvGrpSpPr/>
        <p:nvPr/>
      </p:nvGrpSpPr>
      <p:grpSpPr>
        <a:xfrm>
          <a:off x="0" y="0"/>
          <a:ext cx="0" cy="0"/>
          <a:chOff x="0" y="0"/>
          <a:chExt cx="0" cy="0"/>
        </a:xfrm>
      </p:grpSpPr>
      <p:sp>
        <p:nvSpPr>
          <p:cNvPr id="179" name="Google Shape;179;p20"/>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20"/>
          <p:cNvSpPr/>
          <p:nvPr/>
        </p:nvSpPr>
        <p:spPr>
          <a:xfrm>
            <a:off x="1509610" y="1196952"/>
            <a:ext cx="3931800" cy="3537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81" name="Google Shape;181;p20"/>
          <p:cNvSpPr/>
          <p:nvPr/>
        </p:nvSpPr>
        <p:spPr>
          <a:xfrm>
            <a:off x="3671595" y="1186553"/>
            <a:ext cx="3931800" cy="3538500"/>
          </a:xfrm>
          <a:prstGeom prst="ellipse">
            <a:avLst/>
          </a:prstGeom>
          <a:solidFill>
            <a:schemeClr val="accent3">
              <a:alpha val="6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82" name="Google Shape;182;p20"/>
          <p:cNvSpPr txBox="1"/>
          <p:nvPr>
            <p:ph type="title"/>
          </p:nvPr>
        </p:nvSpPr>
        <p:spPr>
          <a:xfrm>
            <a:off x="1622280" y="2589950"/>
            <a:ext cx="1947600" cy="652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800"/>
              <a:buFont typeface="Gill Sans"/>
              <a:buNone/>
              <a:defRPr b="0" sz="1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83" name="Google Shape;183;p20"/>
          <p:cNvGrpSpPr/>
          <p:nvPr/>
        </p:nvGrpSpPr>
        <p:grpSpPr>
          <a:xfrm>
            <a:off x="-5079" y="708810"/>
            <a:ext cx="8691895" cy="47487"/>
            <a:chOff x="685800" y="1794746"/>
            <a:chExt cx="7772418" cy="179400"/>
          </a:xfrm>
        </p:grpSpPr>
        <p:sp>
          <p:nvSpPr>
            <p:cNvPr id="184" name="Google Shape;184;p20"/>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5" name="Google Shape;185;p20"/>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186" name="Google Shape;186;p20"/>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
        <p:nvSpPr>
          <p:cNvPr id="187" name="Google Shape;187;p20"/>
          <p:cNvSpPr txBox="1"/>
          <p:nvPr>
            <p:ph idx="1" type="body"/>
          </p:nvPr>
        </p:nvSpPr>
        <p:spPr>
          <a:xfrm>
            <a:off x="310153" y="0"/>
            <a:ext cx="7986600" cy="7086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720"/>
              </a:spcBef>
              <a:spcAft>
                <a:spcPts val="0"/>
              </a:spcAft>
              <a:buSzPts val="3600"/>
              <a:buNone/>
              <a:defRPr sz="3600">
                <a:solidFill>
                  <a:schemeClr val="accent1"/>
                </a:solidFill>
              </a:defRPr>
            </a:lvl1pPr>
            <a:lvl2pPr indent="-228600" lvl="1" marL="914400" algn="l">
              <a:lnSpc>
                <a:spcPct val="100000"/>
              </a:lnSpc>
              <a:spcBef>
                <a:spcPts val="480"/>
              </a:spcBef>
              <a:spcAft>
                <a:spcPts val="0"/>
              </a:spcAft>
              <a:buSzPts val="2400"/>
              <a:buNone/>
              <a:defRPr/>
            </a:lvl2pPr>
            <a:lvl3pPr indent="-228600" lvl="2" marL="1371600" algn="l">
              <a:lnSpc>
                <a:spcPct val="100000"/>
              </a:lnSpc>
              <a:spcBef>
                <a:spcPts val="400"/>
              </a:spcBef>
              <a:spcAft>
                <a:spcPts val="0"/>
              </a:spcAft>
              <a:buSzPts val="2000"/>
              <a:buNone/>
              <a:defRPr/>
            </a:lvl3pPr>
            <a:lvl4pPr indent="-228600" lvl="3" marL="1828800" algn="l">
              <a:lnSpc>
                <a:spcPct val="100000"/>
              </a:lnSpc>
              <a:spcBef>
                <a:spcPts val="360"/>
              </a:spcBef>
              <a:spcAft>
                <a:spcPts val="0"/>
              </a:spcAft>
              <a:buSzPts val="1800"/>
              <a:buNone/>
              <a:defRPr/>
            </a:lvl4pPr>
            <a:lvl5pPr indent="-228600" lvl="4" marL="2286000" algn="l">
              <a:lnSpc>
                <a:spcPct val="100000"/>
              </a:lnSpc>
              <a:spcBef>
                <a:spcPts val="360"/>
              </a:spcBef>
              <a:spcAft>
                <a:spcPts val="0"/>
              </a:spcAft>
              <a:buSzPts val="18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8" name="Google Shape;188;p20"/>
          <p:cNvSpPr txBox="1"/>
          <p:nvPr>
            <p:ph idx="2" type="body"/>
          </p:nvPr>
        </p:nvSpPr>
        <p:spPr>
          <a:xfrm>
            <a:off x="3569790" y="2589610"/>
            <a:ext cx="1968600" cy="6525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SzPts val="1800"/>
              <a:buNone/>
              <a:defRPr sz="1800">
                <a:solidFill>
                  <a:schemeClr val="lt1"/>
                </a:solidFill>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9" name="Google Shape;189;p20"/>
          <p:cNvSpPr txBox="1"/>
          <p:nvPr>
            <p:ph idx="3" type="body"/>
          </p:nvPr>
        </p:nvSpPr>
        <p:spPr>
          <a:xfrm>
            <a:off x="5538290" y="2589610"/>
            <a:ext cx="1968600" cy="6525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SzPts val="1800"/>
              <a:buNone/>
              <a:defRPr sz="1800">
                <a:solidFill>
                  <a:srgbClr val="FFFFFF"/>
                </a:solidFill>
              </a:defRPr>
            </a:lvl1pPr>
            <a:lvl2pPr indent="-228600" lvl="1" marL="914400" algn="l">
              <a:lnSpc>
                <a:spcPct val="100000"/>
              </a:lnSpc>
              <a:spcBef>
                <a:spcPts val="480"/>
              </a:spcBef>
              <a:spcAft>
                <a:spcPts val="0"/>
              </a:spcAft>
              <a:buSzPts val="2400"/>
              <a:buNone/>
              <a:defRPr/>
            </a:lvl2pPr>
            <a:lvl3pPr indent="-228600" lvl="2" marL="1371600" algn="l">
              <a:lnSpc>
                <a:spcPct val="100000"/>
              </a:lnSpc>
              <a:spcBef>
                <a:spcPts val="400"/>
              </a:spcBef>
              <a:spcAft>
                <a:spcPts val="0"/>
              </a:spcAft>
              <a:buSzPts val="2000"/>
              <a:buNone/>
              <a:defRPr/>
            </a:lvl3pPr>
            <a:lvl4pPr indent="-228600" lvl="3" marL="1828800" algn="l">
              <a:lnSpc>
                <a:spcPct val="100000"/>
              </a:lnSpc>
              <a:spcBef>
                <a:spcPts val="360"/>
              </a:spcBef>
              <a:spcAft>
                <a:spcPts val="0"/>
              </a:spcAft>
              <a:buSzPts val="1800"/>
              <a:buNone/>
              <a:defRPr/>
            </a:lvl4pPr>
            <a:lvl5pPr indent="-228600" lvl="4" marL="2286000" algn="l">
              <a:lnSpc>
                <a:spcPct val="100000"/>
              </a:lnSpc>
              <a:spcBef>
                <a:spcPts val="360"/>
              </a:spcBef>
              <a:spcAft>
                <a:spcPts val="0"/>
              </a:spcAft>
              <a:buSzPts val="18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0464" y="902369"/>
            <a:ext cx="8229600" cy="3690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grpSp>
        <p:nvGrpSpPr>
          <p:cNvPr id="25" name="Google Shape;25;p3"/>
          <p:cNvGrpSpPr/>
          <p:nvPr/>
        </p:nvGrpSpPr>
        <p:grpSpPr>
          <a:xfrm>
            <a:off x="-5079" y="708810"/>
            <a:ext cx="8691895" cy="47487"/>
            <a:chOff x="685800" y="1794746"/>
            <a:chExt cx="7772418" cy="179400"/>
          </a:xfrm>
        </p:grpSpPr>
        <p:sp>
          <p:nvSpPr>
            <p:cNvPr id="26" name="Google Shape;26;p3"/>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7" name="Google Shape;27;p3"/>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28" name="Google Shape;28;p3"/>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pic>
        <p:nvPicPr>
          <p:cNvPr descr="upennwatermark.pdf" id="29" name="Google Shape;29;p3"/>
          <p:cNvPicPr preferRelativeResize="0"/>
          <p:nvPr/>
        </p:nvPicPr>
        <p:blipFill rotWithShape="1">
          <a:blip r:embed="rId2">
            <a:alphaModFix amt="6000"/>
          </a:blip>
          <a:srcRect b="0" l="0" r="0" t="0"/>
          <a:stretch/>
        </p:blipFill>
        <p:spPr>
          <a:xfrm>
            <a:off x="199388" y="136505"/>
            <a:ext cx="3092957" cy="347289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s">
  <p:cSld name="Metrics">
    <p:spTree>
      <p:nvGrpSpPr>
        <p:cNvPr id="190" name="Shape 190"/>
        <p:cNvGrpSpPr/>
        <p:nvPr/>
      </p:nvGrpSpPr>
      <p:grpSpPr>
        <a:xfrm>
          <a:off x="0" y="0"/>
          <a:ext cx="0" cy="0"/>
          <a:chOff x="0" y="0"/>
          <a:chExt cx="0" cy="0"/>
        </a:xfrm>
      </p:grpSpPr>
      <p:sp>
        <p:nvSpPr>
          <p:cNvPr id="191" name="Google Shape;191;p21"/>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92" name="Google Shape;192;p21"/>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93" name="Google Shape;193;p21"/>
          <p:cNvGrpSpPr/>
          <p:nvPr/>
        </p:nvGrpSpPr>
        <p:grpSpPr>
          <a:xfrm>
            <a:off x="-5079" y="708810"/>
            <a:ext cx="8691895" cy="47487"/>
            <a:chOff x="685800" y="1794746"/>
            <a:chExt cx="7772418" cy="179400"/>
          </a:xfrm>
        </p:grpSpPr>
        <p:sp>
          <p:nvSpPr>
            <p:cNvPr id="194" name="Google Shape;194;p21"/>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95" name="Google Shape;195;p21"/>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196" name="Google Shape;196;p21"/>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
        <p:nvSpPr>
          <p:cNvPr id="197" name="Google Shape;197;p21"/>
          <p:cNvSpPr/>
          <p:nvPr/>
        </p:nvSpPr>
        <p:spPr>
          <a:xfrm>
            <a:off x="457201" y="1110132"/>
            <a:ext cx="2198400" cy="1029900"/>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accent1"/>
              </a:solidFill>
              <a:latin typeface="Gill Sans"/>
              <a:ea typeface="Gill Sans"/>
              <a:cs typeface="Gill Sans"/>
              <a:sym typeface="Gill Sans"/>
            </a:endParaRPr>
          </a:p>
        </p:txBody>
      </p:sp>
      <p:sp>
        <p:nvSpPr>
          <p:cNvPr id="198" name="Google Shape;198;p21"/>
          <p:cNvSpPr/>
          <p:nvPr/>
        </p:nvSpPr>
        <p:spPr>
          <a:xfrm>
            <a:off x="457200" y="1110132"/>
            <a:ext cx="2198400" cy="4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Gill Sans"/>
              <a:ea typeface="Gill Sans"/>
              <a:cs typeface="Gill Sans"/>
              <a:sym typeface="Gill Sans"/>
            </a:endParaRPr>
          </a:p>
        </p:txBody>
      </p:sp>
      <p:grpSp>
        <p:nvGrpSpPr>
          <p:cNvPr id="199" name="Google Shape;199;p21"/>
          <p:cNvGrpSpPr/>
          <p:nvPr/>
        </p:nvGrpSpPr>
        <p:grpSpPr>
          <a:xfrm>
            <a:off x="457198" y="2210969"/>
            <a:ext cx="3035401" cy="1029825"/>
            <a:chOff x="457198" y="2913323"/>
            <a:chExt cx="3035401" cy="1373100"/>
          </a:xfrm>
        </p:grpSpPr>
        <p:sp>
          <p:nvSpPr>
            <p:cNvPr id="200" name="Google Shape;200;p21"/>
            <p:cNvSpPr/>
            <p:nvPr/>
          </p:nvSpPr>
          <p:spPr>
            <a:xfrm>
              <a:off x="457199" y="2913323"/>
              <a:ext cx="3035400" cy="1373100"/>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Gill Sans"/>
                <a:ea typeface="Gill Sans"/>
                <a:cs typeface="Gill Sans"/>
                <a:sym typeface="Gill Sans"/>
              </a:endParaRPr>
            </a:p>
          </p:txBody>
        </p:sp>
        <p:sp>
          <p:nvSpPr>
            <p:cNvPr id="201" name="Google Shape;201;p21"/>
            <p:cNvSpPr/>
            <p:nvPr/>
          </p:nvSpPr>
          <p:spPr>
            <a:xfrm>
              <a:off x="457198" y="2913323"/>
              <a:ext cx="3035400" cy="633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Gill Sans"/>
                <a:ea typeface="Gill Sans"/>
                <a:cs typeface="Gill Sans"/>
                <a:sym typeface="Gill Sans"/>
              </a:endParaRPr>
            </a:p>
          </p:txBody>
        </p:sp>
      </p:grpSp>
      <p:grpSp>
        <p:nvGrpSpPr>
          <p:cNvPr id="202" name="Google Shape;202;p21"/>
          <p:cNvGrpSpPr/>
          <p:nvPr/>
        </p:nvGrpSpPr>
        <p:grpSpPr>
          <a:xfrm>
            <a:off x="457199" y="3303505"/>
            <a:ext cx="8181900" cy="1029825"/>
            <a:chOff x="457199" y="4370039"/>
            <a:chExt cx="8181900" cy="1373100"/>
          </a:xfrm>
        </p:grpSpPr>
        <p:sp>
          <p:nvSpPr>
            <p:cNvPr id="203" name="Google Shape;203;p21"/>
            <p:cNvSpPr/>
            <p:nvPr/>
          </p:nvSpPr>
          <p:spPr>
            <a:xfrm>
              <a:off x="457199" y="4370039"/>
              <a:ext cx="8181900" cy="1373100"/>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2"/>
                </a:solidFill>
                <a:latin typeface="Gill Sans"/>
                <a:ea typeface="Gill Sans"/>
                <a:cs typeface="Gill Sans"/>
                <a:sym typeface="Gill Sans"/>
              </a:endParaRPr>
            </a:p>
          </p:txBody>
        </p:sp>
        <p:sp>
          <p:nvSpPr>
            <p:cNvPr id="204" name="Google Shape;204;p21"/>
            <p:cNvSpPr/>
            <p:nvPr/>
          </p:nvSpPr>
          <p:spPr>
            <a:xfrm>
              <a:off x="457199" y="4370039"/>
              <a:ext cx="8181900" cy="633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2"/>
                </a:solidFill>
                <a:latin typeface="Gill Sans"/>
                <a:ea typeface="Gill Sans"/>
                <a:cs typeface="Gill Sans"/>
                <a:sym typeface="Gill Sans"/>
              </a:endParaRPr>
            </a:p>
          </p:txBody>
        </p:sp>
      </p:grpSp>
      <p:grpSp>
        <p:nvGrpSpPr>
          <p:cNvPr id="205" name="Google Shape;205;p21"/>
          <p:cNvGrpSpPr/>
          <p:nvPr/>
        </p:nvGrpSpPr>
        <p:grpSpPr>
          <a:xfrm>
            <a:off x="2746375" y="1110132"/>
            <a:ext cx="2762400" cy="1029825"/>
            <a:chOff x="2746375" y="1480176"/>
            <a:chExt cx="2762400" cy="1373100"/>
          </a:xfrm>
        </p:grpSpPr>
        <p:sp>
          <p:nvSpPr>
            <p:cNvPr id="206" name="Google Shape;206;p21"/>
            <p:cNvSpPr/>
            <p:nvPr/>
          </p:nvSpPr>
          <p:spPr>
            <a:xfrm>
              <a:off x="2746375" y="1480176"/>
              <a:ext cx="2762400" cy="1373100"/>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accent1"/>
                </a:solidFill>
                <a:latin typeface="Gill Sans"/>
                <a:ea typeface="Gill Sans"/>
                <a:cs typeface="Gill Sans"/>
                <a:sym typeface="Gill Sans"/>
              </a:endParaRPr>
            </a:p>
          </p:txBody>
        </p:sp>
        <p:sp>
          <p:nvSpPr>
            <p:cNvPr id="207" name="Google Shape;207;p21"/>
            <p:cNvSpPr/>
            <p:nvPr/>
          </p:nvSpPr>
          <p:spPr>
            <a:xfrm>
              <a:off x="2746375" y="1480176"/>
              <a:ext cx="2762400" cy="63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Gill Sans"/>
                <a:ea typeface="Gill Sans"/>
                <a:cs typeface="Gill Sans"/>
                <a:sym typeface="Gill Sans"/>
              </a:endParaRPr>
            </a:p>
          </p:txBody>
        </p:sp>
      </p:grpSp>
      <p:grpSp>
        <p:nvGrpSpPr>
          <p:cNvPr id="208" name="Google Shape;208;p21"/>
          <p:cNvGrpSpPr/>
          <p:nvPr/>
        </p:nvGrpSpPr>
        <p:grpSpPr>
          <a:xfrm>
            <a:off x="5611034" y="1110132"/>
            <a:ext cx="3027927" cy="1029825"/>
            <a:chOff x="5556249" y="1480176"/>
            <a:chExt cx="3082801" cy="1373100"/>
          </a:xfrm>
        </p:grpSpPr>
        <p:sp>
          <p:nvSpPr>
            <p:cNvPr id="209" name="Google Shape;209;p21"/>
            <p:cNvSpPr/>
            <p:nvPr/>
          </p:nvSpPr>
          <p:spPr>
            <a:xfrm>
              <a:off x="5556250" y="1480176"/>
              <a:ext cx="3082800" cy="1373100"/>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accent1"/>
                </a:solidFill>
                <a:latin typeface="Gill Sans"/>
                <a:ea typeface="Gill Sans"/>
                <a:cs typeface="Gill Sans"/>
                <a:sym typeface="Gill Sans"/>
              </a:endParaRPr>
            </a:p>
          </p:txBody>
        </p:sp>
        <p:sp>
          <p:nvSpPr>
            <p:cNvPr id="210" name="Google Shape;210;p21"/>
            <p:cNvSpPr/>
            <p:nvPr/>
          </p:nvSpPr>
          <p:spPr>
            <a:xfrm>
              <a:off x="5556249" y="1480176"/>
              <a:ext cx="3082800" cy="63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Gill Sans"/>
                <a:ea typeface="Gill Sans"/>
                <a:cs typeface="Gill Sans"/>
                <a:sym typeface="Gill Sans"/>
              </a:endParaRPr>
            </a:p>
          </p:txBody>
        </p:sp>
      </p:grpSp>
      <p:grpSp>
        <p:nvGrpSpPr>
          <p:cNvPr id="211" name="Google Shape;211;p21"/>
          <p:cNvGrpSpPr/>
          <p:nvPr/>
        </p:nvGrpSpPr>
        <p:grpSpPr>
          <a:xfrm>
            <a:off x="3582582" y="2210969"/>
            <a:ext cx="5056259" cy="1029825"/>
            <a:chOff x="3556000" y="2913323"/>
            <a:chExt cx="5083200" cy="1373100"/>
          </a:xfrm>
        </p:grpSpPr>
        <p:sp>
          <p:nvSpPr>
            <p:cNvPr id="212" name="Google Shape;212;p21"/>
            <p:cNvSpPr/>
            <p:nvPr/>
          </p:nvSpPr>
          <p:spPr>
            <a:xfrm>
              <a:off x="3556000" y="2913323"/>
              <a:ext cx="5083200" cy="1373100"/>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Gill Sans"/>
                <a:ea typeface="Gill Sans"/>
                <a:cs typeface="Gill Sans"/>
                <a:sym typeface="Gill Sans"/>
              </a:endParaRPr>
            </a:p>
          </p:txBody>
        </p:sp>
        <p:sp>
          <p:nvSpPr>
            <p:cNvPr id="213" name="Google Shape;213;p21"/>
            <p:cNvSpPr/>
            <p:nvPr/>
          </p:nvSpPr>
          <p:spPr>
            <a:xfrm>
              <a:off x="3556000" y="2913323"/>
              <a:ext cx="5083200" cy="633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Gill Sans"/>
                <a:ea typeface="Gill Sans"/>
                <a:cs typeface="Gill Sans"/>
                <a:sym typeface="Gill Sans"/>
              </a:endParaRPr>
            </a:p>
          </p:txBody>
        </p:sp>
      </p:grpSp>
      <p:sp>
        <p:nvSpPr>
          <p:cNvPr id="214" name="Google Shape;214;p21"/>
          <p:cNvSpPr txBox="1"/>
          <p:nvPr>
            <p:ph idx="1" type="body"/>
          </p:nvPr>
        </p:nvSpPr>
        <p:spPr>
          <a:xfrm>
            <a:off x="457201" y="1197944"/>
            <a:ext cx="2198400" cy="577200"/>
          </a:xfrm>
          <a:prstGeom prst="rect">
            <a:avLst/>
          </a:prstGeom>
          <a:noFill/>
          <a:ln>
            <a:noFill/>
          </a:ln>
        </p:spPr>
        <p:txBody>
          <a:bodyPr anchorCtr="0" anchor="b" bIns="45700" lIns="91425" spcFirstLastPara="1" rIns="91425" wrap="square" tIns="45700">
            <a:noAutofit/>
          </a:bodyPr>
          <a:lstStyle>
            <a:lvl1pPr indent="-228600" lvl="0" marL="457200" marR="0" algn="ctr">
              <a:lnSpc>
                <a:spcPct val="100000"/>
              </a:lnSpc>
              <a:spcBef>
                <a:spcPts val="800"/>
              </a:spcBef>
              <a:spcAft>
                <a:spcPts val="0"/>
              </a:spcAft>
              <a:buClr>
                <a:schemeClr val="dk1"/>
              </a:buClr>
              <a:buSzPts val="4000"/>
              <a:buFont typeface="Arial"/>
              <a:buNone/>
              <a:defRPr b="1" sz="40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15" name="Google Shape;215;p21"/>
          <p:cNvSpPr txBox="1"/>
          <p:nvPr>
            <p:ph idx="2" type="body"/>
          </p:nvPr>
        </p:nvSpPr>
        <p:spPr>
          <a:xfrm>
            <a:off x="457201" y="1775175"/>
            <a:ext cx="2198400" cy="323100"/>
          </a:xfrm>
          <a:prstGeom prst="rect">
            <a:avLst/>
          </a:prstGeom>
          <a:noFill/>
          <a:ln>
            <a:noFill/>
          </a:ln>
        </p:spPr>
        <p:txBody>
          <a:bodyPr anchorCtr="0" anchor="t" bIns="45700" lIns="91425" spcFirstLastPara="1" rIns="91425" wrap="square" tIns="45700">
            <a:noAutofit/>
          </a:bodyPr>
          <a:lstStyle>
            <a:lvl1pPr indent="-228600" lvl="0" marL="457200" marR="0" algn="ctr">
              <a:lnSpc>
                <a:spcPct val="100000"/>
              </a:lnSpc>
              <a:spcBef>
                <a:spcPts val="480"/>
              </a:spcBef>
              <a:spcAft>
                <a:spcPts val="0"/>
              </a:spcAft>
              <a:buClr>
                <a:schemeClr val="dk1"/>
              </a:buClr>
              <a:buSzPts val="2400"/>
              <a:buFont typeface="Arial"/>
              <a:buNone/>
              <a:defRPr b="0" sz="24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16" name="Google Shape;216;p21"/>
          <p:cNvSpPr txBox="1"/>
          <p:nvPr>
            <p:ph idx="3" type="body"/>
          </p:nvPr>
        </p:nvSpPr>
        <p:spPr>
          <a:xfrm>
            <a:off x="2746376" y="1197944"/>
            <a:ext cx="2762400" cy="577200"/>
          </a:xfrm>
          <a:prstGeom prst="rect">
            <a:avLst/>
          </a:prstGeom>
          <a:noFill/>
          <a:ln>
            <a:noFill/>
          </a:ln>
        </p:spPr>
        <p:txBody>
          <a:bodyPr anchorCtr="0" anchor="b" bIns="45700" lIns="91425" spcFirstLastPara="1" rIns="91425" wrap="square" tIns="45700">
            <a:noAutofit/>
          </a:bodyPr>
          <a:lstStyle>
            <a:lvl1pPr indent="-228600" lvl="0" marL="457200" marR="0" algn="ctr">
              <a:lnSpc>
                <a:spcPct val="100000"/>
              </a:lnSpc>
              <a:spcBef>
                <a:spcPts val="800"/>
              </a:spcBef>
              <a:spcAft>
                <a:spcPts val="0"/>
              </a:spcAft>
              <a:buClr>
                <a:schemeClr val="dk1"/>
              </a:buClr>
              <a:buSzPts val="4000"/>
              <a:buFont typeface="Arial"/>
              <a:buNone/>
              <a:defRPr b="1" sz="40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17" name="Google Shape;217;p21"/>
          <p:cNvSpPr txBox="1"/>
          <p:nvPr>
            <p:ph idx="4" type="body"/>
          </p:nvPr>
        </p:nvSpPr>
        <p:spPr>
          <a:xfrm>
            <a:off x="2746376" y="1775175"/>
            <a:ext cx="2762400" cy="323100"/>
          </a:xfrm>
          <a:prstGeom prst="rect">
            <a:avLst/>
          </a:prstGeom>
          <a:noFill/>
          <a:ln>
            <a:noFill/>
          </a:ln>
        </p:spPr>
        <p:txBody>
          <a:bodyPr anchorCtr="0" anchor="t" bIns="45700" lIns="91425" spcFirstLastPara="1" rIns="91425" wrap="square" tIns="45700">
            <a:noAutofit/>
          </a:bodyPr>
          <a:lstStyle>
            <a:lvl1pPr indent="-228600" lvl="0" marL="457200" marR="0" algn="ctr">
              <a:lnSpc>
                <a:spcPct val="100000"/>
              </a:lnSpc>
              <a:spcBef>
                <a:spcPts val="480"/>
              </a:spcBef>
              <a:spcAft>
                <a:spcPts val="0"/>
              </a:spcAft>
              <a:buClr>
                <a:schemeClr val="dk1"/>
              </a:buClr>
              <a:buSzPts val="2400"/>
              <a:buFont typeface="Arial"/>
              <a:buNone/>
              <a:defRPr b="0" sz="24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18" name="Google Shape;218;p21"/>
          <p:cNvSpPr txBox="1"/>
          <p:nvPr>
            <p:ph idx="5" type="body"/>
          </p:nvPr>
        </p:nvSpPr>
        <p:spPr>
          <a:xfrm>
            <a:off x="5611093" y="1197944"/>
            <a:ext cx="3028200" cy="577200"/>
          </a:xfrm>
          <a:prstGeom prst="rect">
            <a:avLst/>
          </a:prstGeom>
          <a:noFill/>
          <a:ln>
            <a:noFill/>
          </a:ln>
        </p:spPr>
        <p:txBody>
          <a:bodyPr anchorCtr="0" anchor="b" bIns="45700" lIns="91425" spcFirstLastPara="1" rIns="91425" wrap="square" tIns="45700">
            <a:noAutofit/>
          </a:bodyPr>
          <a:lstStyle>
            <a:lvl1pPr indent="-228600" lvl="0" marL="457200" marR="0" algn="ctr">
              <a:lnSpc>
                <a:spcPct val="100000"/>
              </a:lnSpc>
              <a:spcBef>
                <a:spcPts val="800"/>
              </a:spcBef>
              <a:spcAft>
                <a:spcPts val="0"/>
              </a:spcAft>
              <a:buClr>
                <a:schemeClr val="dk1"/>
              </a:buClr>
              <a:buSzPts val="4000"/>
              <a:buFont typeface="Arial"/>
              <a:buNone/>
              <a:defRPr b="1" sz="40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19" name="Google Shape;219;p21"/>
          <p:cNvSpPr txBox="1"/>
          <p:nvPr>
            <p:ph idx="6" type="body"/>
          </p:nvPr>
        </p:nvSpPr>
        <p:spPr>
          <a:xfrm>
            <a:off x="5611093" y="1775175"/>
            <a:ext cx="3028200" cy="323100"/>
          </a:xfrm>
          <a:prstGeom prst="rect">
            <a:avLst/>
          </a:prstGeom>
          <a:noFill/>
          <a:ln>
            <a:noFill/>
          </a:ln>
        </p:spPr>
        <p:txBody>
          <a:bodyPr anchorCtr="0" anchor="t" bIns="45700" lIns="91425" spcFirstLastPara="1" rIns="91425" wrap="square" tIns="45700">
            <a:noAutofit/>
          </a:bodyPr>
          <a:lstStyle>
            <a:lvl1pPr indent="-228600" lvl="0" marL="457200" marR="0" algn="ctr">
              <a:lnSpc>
                <a:spcPct val="100000"/>
              </a:lnSpc>
              <a:spcBef>
                <a:spcPts val="480"/>
              </a:spcBef>
              <a:spcAft>
                <a:spcPts val="0"/>
              </a:spcAft>
              <a:buClr>
                <a:schemeClr val="dk1"/>
              </a:buClr>
              <a:buSzPts val="2400"/>
              <a:buFont typeface="Arial"/>
              <a:buNone/>
              <a:defRPr b="0" sz="24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20" name="Google Shape;220;p21"/>
          <p:cNvSpPr txBox="1"/>
          <p:nvPr>
            <p:ph idx="7" type="body"/>
          </p:nvPr>
        </p:nvSpPr>
        <p:spPr>
          <a:xfrm>
            <a:off x="3582731" y="2283875"/>
            <a:ext cx="5056500" cy="577200"/>
          </a:xfrm>
          <a:prstGeom prst="rect">
            <a:avLst/>
          </a:prstGeom>
          <a:noFill/>
          <a:ln>
            <a:noFill/>
          </a:ln>
        </p:spPr>
        <p:txBody>
          <a:bodyPr anchorCtr="0" anchor="b" bIns="45700" lIns="91425" spcFirstLastPara="1" rIns="91425" wrap="square" tIns="45700">
            <a:noAutofit/>
          </a:bodyPr>
          <a:lstStyle>
            <a:lvl1pPr indent="-228600" lvl="0" marL="457200" marR="0" algn="ctr">
              <a:lnSpc>
                <a:spcPct val="100000"/>
              </a:lnSpc>
              <a:spcBef>
                <a:spcPts val="800"/>
              </a:spcBef>
              <a:spcAft>
                <a:spcPts val="0"/>
              </a:spcAft>
              <a:buClr>
                <a:schemeClr val="dk1"/>
              </a:buClr>
              <a:buSzPts val="4000"/>
              <a:buFont typeface="Arial"/>
              <a:buNone/>
              <a:defRPr b="1" sz="4000">
                <a:solidFill>
                  <a:schemeClr val="dk2"/>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21" name="Google Shape;221;p21"/>
          <p:cNvSpPr txBox="1"/>
          <p:nvPr>
            <p:ph idx="8" type="body"/>
          </p:nvPr>
        </p:nvSpPr>
        <p:spPr>
          <a:xfrm>
            <a:off x="3582730" y="2861106"/>
            <a:ext cx="5056500" cy="323100"/>
          </a:xfrm>
          <a:prstGeom prst="rect">
            <a:avLst/>
          </a:prstGeom>
          <a:noFill/>
          <a:ln>
            <a:noFill/>
          </a:ln>
        </p:spPr>
        <p:txBody>
          <a:bodyPr anchorCtr="0" anchor="t" bIns="45700" lIns="91425" spcFirstLastPara="1" rIns="91425" wrap="square" tIns="45700">
            <a:noAutofit/>
          </a:bodyPr>
          <a:lstStyle>
            <a:lvl1pPr indent="-228600" lvl="0" marL="457200" marR="0" algn="ctr">
              <a:lnSpc>
                <a:spcPct val="100000"/>
              </a:lnSpc>
              <a:spcBef>
                <a:spcPts val="480"/>
              </a:spcBef>
              <a:spcAft>
                <a:spcPts val="0"/>
              </a:spcAft>
              <a:buClr>
                <a:schemeClr val="dk1"/>
              </a:buClr>
              <a:buSzPts val="2400"/>
              <a:buFont typeface="Arial"/>
              <a:buNone/>
              <a:defRPr b="0" sz="2400">
                <a:solidFill>
                  <a:schemeClr val="dk2"/>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22" name="Google Shape;222;p21"/>
          <p:cNvSpPr txBox="1"/>
          <p:nvPr>
            <p:ph idx="9" type="body"/>
          </p:nvPr>
        </p:nvSpPr>
        <p:spPr>
          <a:xfrm>
            <a:off x="457200" y="2283875"/>
            <a:ext cx="3035400" cy="577200"/>
          </a:xfrm>
          <a:prstGeom prst="rect">
            <a:avLst/>
          </a:prstGeom>
          <a:noFill/>
          <a:ln>
            <a:noFill/>
          </a:ln>
        </p:spPr>
        <p:txBody>
          <a:bodyPr anchorCtr="0" anchor="b" bIns="45700" lIns="91425" spcFirstLastPara="1" rIns="91425" wrap="square" tIns="45700">
            <a:noAutofit/>
          </a:bodyPr>
          <a:lstStyle>
            <a:lvl1pPr indent="-228600" lvl="0" marL="457200" marR="0" algn="ctr">
              <a:lnSpc>
                <a:spcPct val="100000"/>
              </a:lnSpc>
              <a:spcBef>
                <a:spcPts val="800"/>
              </a:spcBef>
              <a:spcAft>
                <a:spcPts val="0"/>
              </a:spcAft>
              <a:buClr>
                <a:schemeClr val="dk1"/>
              </a:buClr>
              <a:buSzPts val="4000"/>
              <a:buFont typeface="Arial"/>
              <a:buNone/>
              <a:defRPr b="1" sz="4000">
                <a:solidFill>
                  <a:schemeClr val="dk2"/>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23" name="Google Shape;223;p21"/>
          <p:cNvSpPr txBox="1"/>
          <p:nvPr>
            <p:ph idx="13" type="body"/>
          </p:nvPr>
        </p:nvSpPr>
        <p:spPr>
          <a:xfrm>
            <a:off x="457200" y="2861106"/>
            <a:ext cx="3035400" cy="323100"/>
          </a:xfrm>
          <a:prstGeom prst="rect">
            <a:avLst/>
          </a:prstGeom>
          <a:noFill/>
          <a:ln>
            <a:noFill/>
          </a:ln>
        </p:spPr>
        <p:txBody>
          <a:bodyPr anchorCtr="0" anchor="t" bIns="45700" lIns="91425" spcFirstLastPara="1" rIns="91425" wrap="square" tIns="45700">
            <a:noAutofit/>
          </a:bodyPr>
          <a:lstStyle>
            <a:lvl1pPr indent="-228600" lvl="0" marL="457200" marR="0" algn="ctr">
              <a:lnSpc>
                <a:spcPct val="100000"/>
              </a:lnSpc>
              <a:spcBef>
                <a:spcPts val="480"/>
              </a:spcBef>
              <a:spcAft>
                <a:spcPts val="0"/>
              </a:spcAft>
              <a:buClr>
                <a:schemeClr val="dk1"/>
              </a:buClr>
              <a:buSzPts val="2400"/>
              <a:buFont typeface="Arial"/>
              <a:buNone/>
              <a:defRPr b="0" sz="2400">
                <a:solidFill>
                  <a:schemeClr val="dk2"/>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24" name="Google Shape;224;p21"/>
          <p:cNvSpPr txBox="1"/>
          <p:nvPr>
            <p:ph idx="14" type="body"/>
          </p:nvPr>
        </p:nvSpPr>
        <p:spPr>
          <a:xfrm>
            <a:off x="457201" y="3385708"/>
            <a:ext cx="8181900" cy="577200"/>
          </a:xfrm>
          <a:prstGeom prst="rect">
            <a:avLst/>
          </a:prstGeom>
          <a:noFill/>
          <a:ln>
            <a:noFill/>
          </a:ln>
        </p:spPr>
        <p:txBody>
          <a:bodyPr anchorCtr="0" anchor="b" bIns="45700" lIns="91425" spcFirstLastPara="1" rIns="91425" wrap="square" tIns="45700">
            <a:noAutofit/>
          </a:bodyPr>
          <a:lstStyle>
            <a:lvl1pPr indent="-228600" lvl="0" marL="457200" marR="0" algn="ctr">
              <a:lnSpc>
                <a:spcPct val="100000"/>
              </a:lnSpc>
              <a:spcBef>
                <a:spcPts val="800"/>
              </a:spcBef>
              <a:spcAft>
                <a:spcPts val="0"/>
              </a:spcAft>
              <a:buClr>
                <a:schemeClr val="dk1"/>
              </a:buClr>
              <a:buSzPts val="4000"/>
              <a:buFont typeface="Arial"/>
              <a:buNone/>
              <a:defRPr b="1" sz="4000">
                <a:solidFill>
                  <a:schemeClr val="lt2"/>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25" name="Google Shape;225;p21"/>
          <p:cNvSpPr txBox="1"/>
          <p:nvPr>
            <p:ph idx="15" type="body"/>
          </p:nvPr>
        </p:nvSpPr>
        <p:spPr>
          <a:xfrm>
            <a:off x="457197" y="3962939"/>
            <a:ext cx="8181900" cy="323100"/>
          </a:xfrm>
          <a:prstGeom prst="rect">
            <a:avLst/>
          </a:prstGeom>
          <a:noFill/>
          <a:ln>
            <a:noFill/>
          </a:ln>
        </p:spPr>
        <p:txBody>
          <a:bodyPr anchorCtr="0" anchor="t" bIns="45700" lIns="91425" spcFirstLastPara="1" rIns="91425" wrap="square" tIns="45700">
            <a:noAutofit/>
          </a:bodyPr>
          <a:lstStyle>
            <a:lvl1pPr indent="-228600" lvl="0" marL="457200" marR="0" algn="ctr">
              <a:lnSpc>
                <a:spcPct val="100000"/>
              </a:lnSpc>
              <a:spcBef>
                <a:spcPts val="480"/>
              </a:spcBef>
              <a:spcAft>
                <a:spcPts val="0"/>
              </a:spcAft>
              <a:buClr>
                <a:schemeClr val="dk1"/>
              </a:buClr>
              <a:buSzPts val="2400"/>
              <a:buFont typeface="Arial"/>
              <a:buNone/>
              <a:defRPr b="0" sz="2400">
                <a:solidFill>
                  <a:schemeClr val="lt2"/>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26" name="Shape 226"/>
        <p:cNvGrpSpPr/>
        <p:nvPr/>
      </p:nvGrpSpPr>
      <p:grpSpPr>
        <a:xfrm>
          <a:off x="0" y="0"/>
          <a:ext cx="0" cy="0"/>
          <a:chOff x="0" y="0"/>
          <a:chExt cx="0" cy="0"/>
        </a:xfrm>
      </p:grpSpPr>
      <p:sp>
        <p:nvSpPr>
          <p:cNvPr id="227" name="Google Shape;227;p22"/>
          <p:cNvSpPr txBox="1"/>
          <p:nvPr>
            <p:ph type="title"/>
          </p:nvPr>
        </p:nvSpPr>
        <p:spPr>
          <a:xfrm>
            <a:off x="311700" y="555600"/>
            <a:ext cx="2808000" cy="755700"/>
          </a:xfrm>
          <a:prstGeom prst="rect">
            <a:avLst/>
          </a:prstGeom>
          <a:noFill/>
          <a:ln>
            <a:noFill/>
          </a:ln>
        </p:spPr>
        <p:txBody>
          <a:bodyPr anchorCtr="0" anchor="b" bIns="114275" lIns="114275" spcFirstLastPara="1" rIns="114275" wrap="square" tIns="114275">
            <a:noAutofit/>
          </a:bodyPr>
          <a:lstStyle>
            <a:lvl1pPr lvl="0" algn="ctr">
              <a:lnSpc>
                <a:spcPct val="100000"/>
              </a:lnSpc>
              <a:spcBef>
                <a:spcPts val="0"/>
              </a:spcBef>
              <a:spcAft>
                <a:spcPts val="0"/>
              </a:spcAft>
              <a:buClr>
                <a:schemeClr val="dk1"/>
              </a:buClr>
              <a:buSzPts val="1800"/>
              <a:buFont typeface="Calibri"/>
              <a:buNone/>
              <a:defRPr sz="2400"/>
            </a:lvl1pPr>
            <a:lvl2pPr lvl="1" algn="l">
              <a:lnSpc>
                <a:spcPct val="100000"/>
              </a:lnSpc>
              <a:spcBef>
                <a:spcPts val="0"/>
              </a:spcBef>
              <a:spcAft>
                <a:spcPts val="0"/>
              </a:spcAft>
              <a:buSzPts val="1800"/>
              <a:buNone/>
              <a:defRPr sz="2400"/>
            </a:lvl2pPr>
            <a:lvl3pPr lvl="2" algn="l">
              <a:lnSpc>
                <a:spcPct val="100000"/>
              </a:lnSpc>
              <a:spcBef>
                <a:spcPts val="0"/>
              </a:spcBef>
              <a:spcAft>
                <a:spcPts val="0"/>
              </a:spcAft>
              <a:buSzPts val="1800"/>
              <a:buNone/>
              <a:defRPr sz="2400"/>
            </a:lvl3pPr>
            <a:lvl4pPr lvl="3" algn="l">
              <a:lnSpc>
                <a:spcPct val="100000"/>
              </a:lnSpc>
              <a:spcBef>
                <a:spcPts val="0"/>
              </a:spcBef>
              <a:spcAft>
                <a:spcPts val="0"/>
              </a:spcAft>
              <a:buSzPts val="1800"/>
              <a:buNone/>
              <a:defRPr sz="2400"/>
            </a:lvl4pPr>
            <a:lvl5pPr lvl="4" algn="l">
              <a:lnSpc>
                <a:spcPct val="100000"/>
              </a:lnSpc>
              <a:spcBef>
                <a:spcPts val="0"/>
              </a:spcBef>
              <a:spcAft>
                <a:spcPts val="0"/>
              </a:spcAft>
              <a:buSzPts val="1800"/>
              <a:buNone/>
              <a:defRPr sz="2400"/>
            </a:lvl5pPr>
            <a:lvl6pPr lvl="5" algn="l">
              <a:lnSpc>
                <a:spcPct val="100000"/>
              </a:lnSpc>
              <a:spcBef>
                <a:spcPts val="0"/>
              </a:spcBef>
              <a:spcAft>
                <a:spcPts val="0"/>
              </a:spcAft>
              <a:buSzPts val="1800"/>
              <a:buNone/>
              <a:defRPr sz="2400"/>
            </a:lvl6pPr>
            <a:lvl7pPr lvl="6" algn="l">
              <a:lnSpc>
                <a:spcPct val="100000"/>
              </a:lnSpc>
              <a:spcBef>
                <a:spcPts val="0"/>
              </a:spcBef>
              <a:spcAft>
                <a:spcPts val="0"/>
              </a:spcAft>
              <a:buSzPts val="1800"/>
              <a:buNone/>
              <a:defRPr sz="2400"/>
            </a:lvl7pPr>
            <a:lvl8pPr lvl="7" algn="l">
              <a:lnSpc>
                <a:spcPct val="100000"/>
              </a:lnSpc>
              <a:spcBef>
                <a:spcPts val="0"/>
              </a:spcBef>
              <a:spcAft>
                <a:spcPts val="0"/>
              </a:spcAft>
              <a:buSzPts val="1800"/>
              <a:buNone/>
              <a:defRPr sz="2400"/>
            </a:lvl8pPr>
            <a:lvl9pPr lvl="8" algn="l">
              <a:lnSpc>
                <a:spcPct val="100000"/>
              </a:lnSpc>
              <a:spcBef>
                <a:spcPts val="0"/>
              </a:spcBef>
              <a:spcAft>
                <a:spcPts val="0"/>
              </a:spcAft>
              <a:buSzPts val="1800"/>
              <a:buNone/>
              <a:defRPr sz="2400"/>
            </a:lvl9pPr>
          </a:lstStyle>
          <a:p/>
        </p:txBody>
      </p:sp>
      <p:sp>
        <p:nvSpPr>
          <p:cNvPr id="228" name="Google Shape;228;p22"/>
          <p:cNvSpPr txBox="1"/>
          <p:nvPr>
            <p:ph idx="1" type="body"/>
          </p:nvPr>
        </p:nvSpPr>
        <p:spPr>
          <a:xfrm>
            <a:off x="311700" y="1389600"/>
            <a:ext cx="2808000" cy="3179400"/>
          </a:xfrm>
          <a:prstGeom prst="rect">
            <a:avLst/>
          </a:prstGeom>
          <a:noFill/>
          <a:ln>
            <a:noFill/>
          </a:ln>
        </p:spPr>
        <p:txBody>
          <a:bodyPr anchorCtr="0" anchor="t" bIns="114275" lIns="114275" spcFirstLastPara="1" rIns="114275" wrap="square" tIns="114275">
            <a:noAutofit/>
          </a:bodyPr>
          <a:lstStyle>
            <a:lvl1pPr indent="-285750" lvl="0" marL="457200" algn="l">
              <a:lnSpc>
                <a:spcPct val="100000"/>
              </a:lnSpc>
              <a:spcBef>
                <a:spcPts val="0"/>
              </a:spcBef>
              <a:spcAft>
                <a:spcPts val="0"/>
              </a:spcAft>
              <a:buClr>
                <a:schemeClr val="dk1"/>
              </a:buClr>
              <a:buSzPts val="900"/>
              <a:buChar char="●"/>
              <a:defRPr sz="1200"/>
            </a:lvl1pPr>
            <a:lvl2pPr indent="-285750" lvl="1" marL="914400" algn="l">
              <a:lnSpc>
                <a:spcPct val="100000"/>
              </a:lnSpc>
              <a:spcBef>
                <a:spcPts val="1600"/>
              </a:spcBef>
              <a:spcAft>
                <a:spcPts val="0"/>
              </a:spcAft>
              <a:buClr>
                <a:schemeClr val="dk1"/>
              </a:buClr>
              <a:buSzPts val="900"/>
              <a:buChar char="○"/>
              <a:defRPr sz="1200"/>
            </a:lvl2pPr>
            <a:lvl3pPr indent="-285750" lvl="2" marL="1371600" algn="l">
              <a:lnSpc>
                <a:spcPct val="100000"/>
              </a:lnSpc>
              <a:spcBef>
                <a:spcPts val="1600"/>
              </a:spcBef>
              <a:spcAft>
                <a:spcPts val="0"/>
              </a:spcAft>
              <a:buClr>
                <a:schemeClr val="dk1"/>
              </a:buClr>
              <a:buSzPts val="900"/>
              <a:buChar char="■"/>
              <a:defRPr sz="1200"/>
            </a:lvl3pPr>
            <a:lvl4pPr indent="-285750" lvl="3" marL="1828800" algn="l">
              <a:lnSpc>
                <a:spcPct val="100000"/>
              </a:lnSpc>
              <a:spcBef>
                <a:spcPts val="1600"/>
              </a:spcBef>
              <a:spcAft>
                <a:spcPts val="0"/>
              </a:spcAft>
              <a:buClr>
                <a:schemeClr val="dk1"/>
              </a:buClr>
              <a:buSzPts val="900"/>
              <a:buChar char="●"/>
              <a:defRPr sz="1200"/>
            </a:lvl4pPr>
            <a:lvl5pPr indent="-285750" lvl="4" marL="2286000" algn="l">
              <a:lnSpc>
                <a:spcPct val="100000"/>
              </a:lnSpc>
              <a:spcBef>
                <a:spcPts val="1600"/>
              </a:spcBef>
              <a:spcAft>
                <a:spcPts val="0"/>
              </a:spcAft>
              <a:buClr>
                <a:schemeClr val="dk1"/>
              </a:buClr>
              <a:buSzPts val="900"/>
              <a:buChar char="○"/>
              <a:defRPr sz="1200"/>
            </a:lvl5pPr>
            <a:lvl6pPr indent="-285750" lvl="5" marL="2743200" algn="l">
              <a:lnSpc>
                <a:spcPct val="100000"/>
              </a:lnSpc>
              <a:spcBef>
                <a:spcPts val="1600"/>
              </a:spcBef>
              <a:spcAft>
                <a:spcPts val="0"/>
              </a:spcAft>
              <a:buClr>
                <a:schemeClr val="dk1"/>
              </a:buClr>
              <a:buSzPts val="900"/>
              <a:buChar char="■"/>
              <a:defRPr sz="1200"/>
            </a:lvl6pPr>
            <a:lvl7pPr indent="-285750" lvl="6" marL="3200400" algn="l">
              <a:lnSpc>
                <a:spcPct val="100000"/>
              </a:lnSpc>
              <a:spcBef>
                <a:spcPts val="1600"/>
              </a:spcBef>
              <a:spcAft>
                <a:spcPts val="0"/>
              </a:spcAft>
              <a:buClr>
                <a:schemeClr val="dk1"/>
              </a:buClr>
              <a:buSzPts val="900"/>
              <a:buChar char="●"/>
              <a:defRPr sz="1200"/>
            </a:lvl7pPr>
            <a:lvl8pPr indent="-285750" lvl="7" marL="3657600" algn="l">
              <a:lnSpc>
                <a:spcPct val="100000"/>
              </a:lnSpc>
              <a:spcBef>
                <a:spcPts val="1600"/>
              </a:spcBef>
              <a:spcAft>
                <a:spcPts val="0"/>
              </a:spcAft>
              <a:buClr>
                <a:schemeClr val="dk1"/>
              </a:buClr>
              <a:buSzPts val="900"/>
              <a:buChar char="○"/>
              <a:defRPr sz="1200"/>
            </a:lvl8pPr>
            <a:lvl9pPr indent="-285750" lvl="8" marL="4114800" algn="l">
              <a:lnSpc>
                <a:spcPct val="100000"/>
              </a:lnSpc>
              <a:spcBef>
                <a:spcPts val="1600"/>
              </a:spcBef>
              <a:spcAft>
                <a:spcPts val="1600"/>
              </a:spcAft>
              <a:buClr>
                <a:schemeClr val="dk1"/>
              </a:buClr>
              <a:buSzPts val="900"/>
              <a:buChar char="■"/>
              <a:defRPr sz="1200"/>
            </a:lvl9pPr>
          </a:lstStyle>
          <a:p/>
        </p:txBody>
      </p:sp>
      <p:sp>
        <p:nvSpPr>
          <p:cNvPr id="229" name="Google Shape;229;p22"/>
          <p:cNvSpPr txBox="1"/>
          <p:nvPr>
            <p:ph idx="12" type="sldNum"/>
          </p:nvPr>
        </p:nvSpPr>
        <p:spPr>
          <a:xfrm>
            <a:off x="8472458" y="4663217"/>
            <a:ext cx="548700" cy="393600"/>
          </a:xfrm>
          <a:prstGeom prst="rect">
            <a:avLst/>
          </a:prstGeom>
          <a:noFill/>
          <a:ln>
            <a:noFill/>
          </a:ln>
        </p:spPr>
        <p:txBody>
          <a:bodyPr anchorCtr="0" anchor="ctr" bIns="114275" lIns="114275" spcFirstLastPara="1" rIns="114275" wrap="square" tIns="114275">
            <a:noAutofit/>
          </a:bodyPr>
          <a:lstStyle>
            <a:lvl1pPr indent="0" lvl="0" marL="0" marR="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acer sheet">
  <p:cSld name="Spacer sheet">
    <p:spTree>
      <p:nvGrpSpPr>
        <p:cNvPr id="230" name="Shape 230"/>
        <p:cNvGrpSpPr/>
        <p:nvPr/>
      </p:nvGrpSpPr>
      <p:grpSpPr>
        <a:xfrm>
          <a:off x="0" y="0"/>
          <a:ext cx="0" cy="0"/>
          <a:chOff x="0" y="0"/>
          <a:chExt cx="0" cy="0"/>
        </a:xfrm>
      </p:grpSpPr>
      <p:sp>
        <p:nvSpPr>
          <p:cNvPr id="231" name="Google Shape;231;p23"/>
          <p:cNvSpPr txBox="1"/>
          <p:nvPr>
            <p:ph type="title"/>
          </p:nvPr>
        </p:nvSpPr>
        <p:spPr>
          <a:xfrm>
            <a:off x="211026" y="2778362"/>
            <a:ext cx="8722200" cy="571200"/>
          </a:xfrm>
          <a:prstGeom prst="rect">
            <a:avLst/>
          </a:prstGeom>
          <a:noFill/>
          <a:ln>
            <a:noFill/>
          </a:ln>
        </p:spPr>
        <p:txBody>
          <a:bodyPr anchorCtr="0" anchor="ctr" bIns="141475" lIns="283000" spcFirstLastPara="1" rIns="283000" wrap="square" tIns="141475">
            <a:noAutofit/>
          </a:bodyPr>
          <a:lstStyle>
            <a:lvl1pPr lvl="0" marR="0" rtl="0" algn="l">
              <a:lnSpc>
                <a:spcPct val="125000"/>
              </a:lnSpc>
              <a:spcBef>
                <a:spcPts val="0"/>
              </a:spcBef>
              <a:spcAft>
                <a:spcPts val="0"/>
              </a:spcAft>
              <a:buSzPts val="3600"/>
              <a:buNone/>
              <a:defRPr b="0" i="0" sz="2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6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16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16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16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16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16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16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1600" u="none" cap="none" strike="noStrike">
                <a:solidFill>
                  <a:schemeClr val="dk2"/>
                </a:solidFill>
                <a:latin typeface="Arial"/>
                <a:ea typeface="Arial"/>
                <a:cs typeface="Arial"/>
                <a:sym typeface="Arial"/>
              </a:defRPr>
            </a:lvl9pPr>
          </a:lstStyle>
          <a:p/>
        </p:txBody>
      </p:sp>
      <p:sp>
        <p:nvSpPr>
          <p:cNvPr id="232" name="Google Shape;232;p23"/>
          <p:cNvSpPr txBox="1"/>
          <p:nvPr>
            <p:ph idx="12" type="sldNum"/>
          </p:nvPr>
        </p:nvSpPr>
        <p:spPr>
          <a:xfrm>
            <a:off x="212403" y="4891539"/>
            <a:ext cx="156000" cy="169200"/>
          </a:xfrm>
          <a:prstGeom prst="rect">
            <a:avLst/>
          </a:prstGeom>
          <a:noFill/>
          <a:ln>
            <a:noFill/>
          </a:ln>
        </p:spPr>
        <p:txBody>
          <a:bodyPr anchorCtr="0" anchor="b" bIns="0" lIns="0" spcFirstLastPara="1" rIns="0" wrap="square" tIns="0">
            <a:spAutoFit/>
          </a:bodyPr>
          <a:lstStyle>
            <a:lvl1pPr indent="0" lvl="0" marL="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0" lvl="1" marL="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indent="0" lvl="2" marL="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0" lvl="3" marL="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0" lvl="4" marL="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0" lvl="5" marL="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6pPr>
            <a:lvl7pPr indent="0" lvl="6" marL="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7pPr>
            <a:lvl8pPr indent="0" lvl="7" marL="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8pPr>
            <a:lvl9pPr indent="0" lvl="8" marL="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233" name="Google Shape;233;p23"/>
          <p:cNvSpPr txBox="1"/>
          <p:nvPr>
            <p:ph idx="11" type="ftr"/>
          </p:nvPr>
        </p:nvSpPr>
        <p:spPr>
          <a:xfrm>
            <a:off x="703006" y="4891546"/>
            <a:ext cx="2638200" cy="192900"/>
          </a:xfrm>
          <a:prstGeom prst="rect">
            <a:avLst/>
          </a:prstGeom>
          <a:noFill/>
          <a:ln>
            <a:noFill/>
          </a:ln>
        </p:spPr>
        <p:txBody>
          <a:bodyPr anchorCtr="0" anchor="b" bIns="0" lIns="0" spcFirstLastPara="1" rIns="0" wrap="square" tIns="0">
            <a:spAutoFit/>
          </a:bodyPr>
          <a:lstStyle>
            <a:lvl1pPr lvl="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5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5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5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5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5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5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5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5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34" name="Shape 234"/>
        <p:cNvGrpSpPr/>
        <p:nvPr/>
      </p:nvGrpSpPr>
      <p:grpSpPr>
        <a:xfrm>
          <a:off x="0" y="0"/>
          <a:ext cx="0" cy="0"/>
          <a:chOff x="0" y="0"/>
          <a:chExt cx="0" cy="0"/>
        </a:xfrm>
      </p:grpSpPr>
      <p:sp>
        <p:nvSpPr>
          <p:cNvPr id="235" name="Google Shape;235;p24"/>
          <p:cNvSpPr txBox="1"/>
          <p:nvPr>
            <p:ph type="title"/>
          </p:nvPr>
        </p:nvSpPr>
        <p:spPr>
          <a:xfrm>
            <a:off x="571473" y="685800"/>
            <a:ext cx="80646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3600"/>
              <a:buNone/>
              <a:defRPr b="1">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6" name="Google Shape;236;p24"/>
          <p:cNvSpPr txBox="1"/>
          <p:nvPr>
            <p:ph idx="1" type="body"/>
          </p:nvPr>
        </p:nvSpPr>
        <p:spPr>
          <a:xfrm>
            <a:off x="571473" y="1371600"/>
            <a:ext cx="8064600" cy="3257700"/>
          </a:xfrm>
          <a:prstGeom prst="rect">
            <a:avLst/>
          </a:prstGeom>
          <a:noFill/>
          <a:ln>
            <a:noFill/>
          </a:ln>
        </p:spPr>
        <p:txBody>
          <a:bodyPr anchorCtr="0" anchor="t" bIns="45700" lIns="91425" spcFirstLastPara="1" rIns="91425" wrap="square" tIns="45700">
            <a:noAutofit/>
          </a:bodyPr>
          <a:lstStyle>
            <a:lvl1pPr indent="-355600" lvl="0" marL="457200" rtl="0" algn="l">
              <a:spcBef>
                <a:spcPts val="400"/>
              </a:spcBef>
              <a:spcAft>
                <a:spcPts val="0"/>
              </a:spcAft>
              <a:buClr>
                <a:schemeClr val="dk1"/>
              </a:buClr>
              <a:buSzPts val="2000"/>
              <a:buChar char="•"/>
              <a:defRPr>
                <a:latin typeface="Arial"/>
                <a:ea typeface="Arial"/>
                <a:cs typeface="Arial"/>
                <a:sym typeface="Arial"/>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2"/>
              </a:buClr>
              <a:buSzPts val="1800"/>
              <a:buChar char="•"/>
              <a:defRPr/>
            </a:lvl6pPr>
            <a:lvl7pPr indent="-342900" lvl="6" marL="3200400" rtl="0" algn="l">
              <a:spcBef>
                <a:spcPts val="360"/>
              </a:spcBef>
              <a:spcAft>
                <a:spcPts val="0"/>
              </a:spcAft>
              <a:buClr>
                <a:schemeClr val="dk2"/>
              </a:buClr>
              <a:buSzPts val="1800"/>
              <a:buChar char="•"/>
              <a:defRPr/>
            </a:lvl7pPr>
            <a:lvl8pPr indent="-342900" lvl="7" marL="3657600" rtl="0" algn="l">
              <a:spcBef>
                <a:spcPts val="360"/>
              </a:spcBef>
              <a:spcAft>
                <a:spcPts val="0"/>
              </a:spcAft>
              <a:buClr>
                <a:schemeClr val="dk2"/>
              </a:buClr>
              <a:buSzPts val="1800"/>
              <a:buChar char="•"/>
              <a:defRPr/>
            </a:lvl8pPr>
            <a:lvl9pPr indent="-342900" lvl="8" marL="4114800" rtl="0" algn="l">
              <a:spcBef>
                <a:spcPts val="360"/>
              </a:spcBef>
              <a:spcAft>
                <a:spcPts val="0"/>
              </a:spcAft>
              <a:buClr>
                <a:schemeClr val="dk2"/>
              </a:buClr>
              <a:buSzPts val="1800"/>
              <a:buChar char="•"/>
              <a:defRPr/>
            </a:lvl9pPr>
          </a:lstStyle>
          <a:p/>
        </p:txBody>
      </p:sp>
      <p:sp>
        <p:nvSpPr>
          <p:cNvPr id="237" name="Google Shape;237;p24"/>
          <p:cNvSpPr txBox="1"/>
          <p:nvPr>
            <p:ph idx="11" type="ftr"/>
          </p:nvPr>
        </p:nvSpPr>
        <p:spPr>
          <a:xfrm>
            <a:off x="571473" y="4800600"/>
            <a:ext cx="7168800" cy="228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000">
                <a:solidFill>
                  <a:schemeClr val="dk1"/>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nhalt">
  <p:cSld name="1_Inhalt">
    <p:spTree>
      <p:nvGrpSpPr>
        <p:cNvPr id="238" name="Shape 238"/>
        <p:cNvGrpSpPr/>
        <p:nvPr/>
      </p:nvGrpSpPr>
      <p:grpSpPr>
        <a:xfrm>
          <a:off x="0" y="0"/>
          <a:ext cx="0" cy="0"/>
          <a:chOff x="0" y="0"/>
          <a:chExt cx="0" cy="0"/>
        </a:xfrm>
      </p:grpSpPr>
      <p:sp>
        <p:nvSpPr>
          <p:cNvPr id="239" name="Google Shape;239;p25"/>
          <p:cNvSpPr txBox="1"/>
          <p:nvPr>
            <p:ph idx="1" type="body"/>
          </p:nvPr>
        </p:nvSpPr>
        <p:spPr>
          <a:xfrm>
            <a:off x="319091" y="1198800"/>
            <a:ext cx="8509200" cy="3656400"/>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2800"/>
              <a:buNone/>
              <a:defRPr b="0" i="0" sz="1500" u="none" cap="none" strike="noStrike">
                <a:solidFill>
                  <a:schemeClr val="dk1"/>
                </a:solidFill>
                <a:latin typeface="Arial"/>
                <a:ea typeface="Arial"/>
                <a:cs typeface="Arial"/>
                <a:sym typeface="Arial"/>
              </a:defRPr>
            </a:lvl1pPr>
            <a:lvl2pPr indent="-323850" lvl="1" marL="914400" marR="0" rtl="0" algn="l">
              <a:lnSpc>
                <a:spcPct val="114000"/>
              </a:lnSpc>
              <a:spcBef>
                <a:spcPts val="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298450" lvl="3" marL="1828800" marR="0" rtl="0" algn="l">
              <a:lnSpc>
                <a:spcPct val="125000"/>
              </a:lnSpc>
              <a:spcBef>
                <a:spcPts val="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4pPr>
            <a:lvl5pPr indent="-298450" lvl="4" marL="2286000" marR="0" rtl="0" algn="l">
              <a:lnSpc>
                <a:spcPct val="125000"/>
              </a:lnSpc>
              <a:spcBef>
                <a:spcPts val="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40" name="Google Shape;240;p25"/>
          <p:cNvSpPr txBox="1"/>
          <p:nvPr>
            <p:ph type="title"/>
          </p:nvPr>
        </p:nvSpPr>
        <p:spPr>
          <a:xfrm>
            <a:off x="319091" y="502200"/>
            <a:ext cx="8509200" cy="307800"/>
          </a:xfrm>
          <a:prstGeom prst="rect">
            <a:avLst/>
          </a:prstGeom>
          <a:noFill/>
          <a:ln>
            <a:noFill/>
          </a:ln>
        </p:spPr>
        <p:txBody>
          <a:bodyPr anchorCtr="0" anchor="t" bIns="0" lIns="0" spcFirstLastPara="1" rIns="0" wrap="square" tIns="0">
            <a:spAutoFit/>
          </a:bodyPr>
          <a:lstStyle>
            <a:lvl1pPr lvl="0" marR="0" rtl="0" algn="l">
              <a:lnSpc>
                <a:spcPct val="125000"/>
              </a:lnSpc>
              <a:spcBef>
                <a:spcPts val="0"/>
              </a:spcBef>
              <a:spcAft>
                <a:spcPts val="0"/>
              </a:spcAft>
              <a:buSzPts val="3600"/>
              <a:buNone/>
              <a:defRPr b="1"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5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15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15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15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15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15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15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15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1" name="Shape 241"/>
        <p:cNvGrpSpPr/>
        <p:nvPr/>
      </p:nvGrpSpPr>
      <p:grpSpPr>
        <a:xfrm>
          <a:off x="0" y="0"/>
          <a:ext cx="0" cy="0"/>
          <a:chOff x="0" y="0"/>
          <a:chExt cx="0" cy="0"/>
        </a:xfrm>
      </p:grpSpPr>
      <p:sp>
        <p:nvSpPr>
          <p:cNvPr id="242" name="Google Shape;242;p26"/>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lvl1pPr lvl="0" rtl="0">
              <a:spcBef>
                <a:spcPts val="0"/>
              </a:spcBef>
              <a:spcAft>
                <a:spcPts val="0"/>
              </a:spcAft>
              <a:buSzPts val="3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3" name="Google Shape;243;p26"/>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lvl1pPr indent="-406400" lvl="0" marL="457200" rtl="0">
              <a:spcBef>
                <a:spcPts val="560"/>
              </a:spcBef>
              <a:spcAft>
                <a:spcPts val="0"/>
              </a:spcAft>
              <a:buSzPts val="2800"/>
              <a:buChar char="•"/>
              <a:defRPr/>
            </a:lvl1pPr>
            <a:lvl2pPr indent="-381000" lvl="1" marL="914400" rtl="0">
              <a:spcBef>
                <a:spcPts val="480"/>
              </a:spcBef>
              <a:spcAft>
                <a:spcPts val="0"/>
              </a:spcAft>
              <a:buSzPts val="2400"/>
              <a:buChar char="–"/>
              <a:defRPr/>
            </a:lvl2pPr>
            <a:lvl3pPr indent="-355600" lvl="2" marL="1371600" rtl="0">
              <a:spcBef>
                <a:spcPts val="400"/>
              </a:spcBef>
              <a:spcAft>
                <a:spcPts val="0"/>
              </a:spcAft>
              <a:buSzPts val="2000"/>
              <a:buChar char="•"/>
              <a:defRPr/>
            </a:lvl3pPr>
            <a:lvl4pPr indent="-342900" lvl="3" marL="1828800" rtl="0">
              <a:spcBef>
                <a:spcPts val="360"/>
              </a:spcBef>
              <a:spcAft>
                <a:spcPts val="0"/>
              </a:spcAft>
              <a:buSzPts val="1800"/>
              <a:buChar char="–"/>
              <a:defRPr/>
            </a:lvl4pPr>
            <a:lvl5pPr indent="-342900" lvl="4" marL="2286000" rtl="0">
              <a:spcBef>
                <a:spcPts val="360"/>
              </a:spcBef>
              <a:spcAft>
                <a:spcPts val="0"/>
              </a:spcAft>
              <a:buSzPts val="18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244" name="Google Shape;244;p26"/>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30" name="Shape 30"/>
        <p:cNvGrpSpPr/>
        <p:nvPr/>
      </p:nvGrpSpPr>
      <p:grpSpPr>
        <a:xfrm>
          <a:off x="0" y="0"/>
          <a:ext cx="0" cy="0"/>
          <a:chOff x="0" y="0"/>
          <a:chExt cx="0" cy="0"/>
        </a:xfrm>
      </p:grpSpPr>
      <p:sp>
        <p:nvSpPr>
          <p:cNvPr id="31" name="Google Shape;31;p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0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0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0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0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0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0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0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0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0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5"/>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35" name="Shape 35"/>
        <p:cNvGrpSpPr/>
        <p:nvPr/>
      </p:nvGrpSpPr>
      <p:grpSpPr>
        <a:xfrm>
          <a:off x="0" y="0"/>
          <a:ext cx="0" cy="0"/>
          <a:chOff x="0" y="0"/>
          <a:chExt cx="0" cy="0"/>
        </a:xfrm>
      </p:grpSpPr>
      <p:sp>
        <p:nvSpPr>
          <p:cNvPr id="36" name="Google Shape;36;p6"/>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
          <p:cNvSpPr/>
          <p:nvPr/>
        </p:nvSpPr>
        <p:spPr>
          <a:xfrm>
            <a:off x="205218"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p:nvPr/>
        </p:nvSpPr>
        <p:spPr>
          <a:xfrm>
            <a:off x="205218" y="201292"/>
            <a:ext cx="408900" cy="381900"/>
          </a:xfrm>
          <a:prstGeom prst="flowChartDelay">
            <a:avLst/>
          </a:pr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p:nvPr/>
        </p:nvSpPr>
        <p:spPr>
          <a:xfrm>
            <a:off x="100882"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
          <p:cNvSpPr/>
          <p:nvPr/>
        </p:nvSpPr>
        <p:spPr>
          <a:xfrm>
            <a:off x="100882" y="201292"/>
            <a:ext cx="408900" cy="381900"/>
          </a:xfrm>
          <a:prstGeom prst="flowChartDelay">
            <a:avLst/>
          </a:prstGeom>
          <a:solidFill>
            <a:srgbClr val="FFFFFF">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
          <p:cNvSpPr/>
          <p:nvPr/>
        </p:nvSpPr>
        <p:spPr>
          <a:xfrm>
            <a:off x="319"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p:nvPr/>
        </p:nvSpPr>
        <p:spPr>
          <a:xfrm>
            <a:off x="319" y="201292"/>
            <a:ext cx="408900" cy="381900"/>
          </a:xfrm>
          <a:prstGeom prst="flowChartDelay">
            <a:avLst/>
          </a:prstGeom>
          <a:solidFill>
            <a:srgbClr val="FFFFFF">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txBox="1"/>
          <p:nvPr>
            <p:ph type="title"/>
          </p:nvPr>
        </p:nvSpPr>
        <p:spPr>
          <a:xfrm>
            <a:off x="233600" y="829550"/>
            <a:ext cx="2566200" cy="892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3600"/>
              <a:buNone/>
              <a:defRPr b="1" sz="2100">
                <a:solidFill>
                  <a:schemeClr val="lt1"/>
                </a:solidFill>
              </a:defRPr>
            </a:lvl1pPr>
            <a:lvl2pPr lvl="1" algn="l">
              <a:lnSpc>
                <a:spcPct val="100000"/>
              </a:lnSpc>
              <a:spcBef>
                <a:spcPts val="0"/>
              </a:spcBef>
              <a:spcAft>
                <a:spcPts val="0"/>
              </a:spcAft>
              <a:buSzPts val="1400"/>
              <a:buNone/>
              <a:defRPr b="1" sz="2100">
                <a:solidFill>
                  <a:schemeClr val="lt1"/>
                </a:solidFill>
              </a:defRPr>
            </a:lvl2pPr>
            <a:lvl3pPr lvl="2" algn="l">
              <a:lnSpc>
                <a:spcPct val="100000"/>
              </a:lnSpc>
              <a:spcBef>
                <a:spcPts val="0"/>
              </a:spcBef>
              <a:spcAft>
                <a:spcPts val="0"/>
              </a:spcAft>
              <a:buSzPts val="1400"/>
              <a:buNone/>
              <a:defRPr b="1" sz="2100">
                <a:solidFill>
                  <a:schemeClr val="lt1"/>
                </a:solidFill>
              </a:defRPr>
            </a:lvl3pPr>
            <a:lvl4pPr lvl="3" algn="l">
              <a:lnSpc>
                <a:spcPct val="100000"/>
              </a:lnSpc>
              <a:spcBef>
                <a:spcPts val="0"/>
              </a:spcBef>
              <a:spcAft>
                <a:spcPts val="0"/>
              </a:spcAft>
              <a:buSzPts val="1400"/>
              <a:buNone/>
              <a:defRPr b="1" sz="2100">
                <a:solidFill>
                  <a:schemeClr val="lt1"/>
                </a:solidFill>
              </a:defRPr>
            </a:lvl4pPr>
            <a:lvl5pPr lvl="4" algn="l">
              <a:lnSpc>
                <a:spcPct val="100000"/>
              </a:lnSpc>
              <a:spcBef>
                <a:spcPts val="0"/>
              </a:spcBef>
              <a:spcAft>
                <a:spcPts val="0"/>
              </a:spcAft>
              <a:buSzPts val="1400"/>
              <a:buNone/>
              <a:defRPr b="1" sz="2100">
                <a:solidFill>
                  <a:schemeClr val="lt1"/>
                </a:solidFill>
              </a:defRPr>
            </a:lvl5pPr>
            <a:lvl6pPr lvl="5" algn="l">
              <a:lnSpc>
                <a:spcPct val="100000"/>
              </a:lnSpc>
              <a:spcBef>
                <a:spcPts val="0"/>
              </a:spcBef>
              <a:spcAft>
                <a:spcPts val="0"/>
              </a:spcAft>
              <a:buSzPts val="1400"/>
              <a:buNone/>
              <a:defRPr b="1" sz="2100">
                <a:solidFill>
                  <a:schemeClr val="lt1"/>
                </a:solidFill>
              </a:defRPr>
            </a:lvl6pPr>
            <a:lvl7pPr lvl="6" algn="l">
              <a:lnSpc>
                <a:spcPct val="100000"/>
              </a:lnSpc>
              <a:spcBef>
                <a:spcPts val="0"/>
              </a:spcBef>
              <a:spcAft>
                <a:spcPts val="0"/>
              </a:spcAft>
              <a:buSzPts val="1400"/>
              <a:buNone/>
              <a:defRPr b="1" sz="2100">
                <a:solidFill>
                  <a:schemeClr val="lt1"/>
                </a:solidFill>
              </a:defRPr>
            </a:lvl7pPr>
            <a:lvl8pPr lvl="7" algn="l">
              <a:lnSpc>
                <a:spcPct val="100000"/>
              </a:lnSpc>
              <a:spcBef>
                <a:spcPts val="0"/>
              </a:spcBef>
              <a:spcAft>
                <a:spcPts val="0"/>
              </a:spcAft>
              <a:buSzPts val="1400"/>
              <a:buNone/>
              <a:defRPr b="1" sz="2100">
                <a:solidFill>
                  <a:schemeClr val="lt1"/>
                </a:solidFill>
              </a:defRPr>
            </a:lvl8pPr>
            <a:lvl9pPr lvl="8" algn="l">
              <a:lnSpc>
                <a:spcPct val="100000"/>
              </a:lnSpc>
              <a:spcBef>
                <a:spcPts val="0"/>
              </a:spcBef>
              <a:spcAft>
                <a:spcPts val="0"/>
              </a:spcAft>
              <a:buSzPts val="1400"/>
              <a:buNone/>
              <a:defRPr b="1" sz="2100">
                <a:solidFill>
                  <a:schemeClr val="lt1"/>
                </a:solidFill>
              </a:defRPr>
            </a:lvl9pPr>
          </a:lstStyle>
          <a:p/>
        </p:txBody>
      </p:sp>
      <p:sp>
        <p:nvSpPr>
          <p:cNvPr id="45" name="Google Shape;45;p6"/>
          <p:cNvSpPr txBox="1"/>
          <p:nvPr>
            <p:ph idx="1" type="body"/>
          </p:nvPr>
        </p:nvSpPr>
        <p:spPr>
          <a:xfrm>
            <a:off x="233600" y="1798300"/>
            <a:ext cx="2566200" cy="2977200"/>
          </a:xfrm>
          <a:prstGeom prst="rect">
            <a:avLst/>
          </a:prstGeom>
          <a:noFill/>
          <a:ln>
            <a:noFill/>
          </a:ln>
        </p:spPr>
        <p:txBody>
          <a:bodyPr anchorCtr="0" anchor="t" bIns="45700" lIns="91425" spcFirstLastPara="1" rIns="91425" wrap="square" tIns="45700">
            <a:noAutofit/>
          </a:bodyPr>
          <a:lstStyle>
            <a:lvl1pPr indent="-317500" lvl="0" marL="457200" algn="l">
              <a:lnSpc>
                <a:spcPct val="115000"/>
              </a:lnSpc>
              <a:spcBef>
                <a:spcPts val="560"/>
              </a:spcBef>
              <a:spcAft>
                <a:spcPts val="0"/>
              </a:spcAft>
              <a:buClr>
                <a:schemeClr val="lt1"/>
              </a:buClr>
              <a:buSzPts val="1400"/>
              <a:buChar char="•"/>
              <a:defRPr sz="14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6" name="Google Shape;46;p6"/>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0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0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0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0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0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0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0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0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0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47" name="Shape 47"/>
        <p:cNvGrpSpPr/>
        <p:nvPr/>
      </p:nvGrpSpPr>
      <p:grpSpPr>
        <a:xfrm>
          <a:off x="0" y="0"/>
          <a:ext cx="0" cy="0"/>
          <a:chOff x="0" y="0"/>
          <a:chExt cx="0" cy="0"/>
        </a:xfrm>
      </p:grpSpPr>
      <p:sp>
        <p:nvSpPr>
          <p:cNvPr id="48" name="Google Shape;48;p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7"/>
          <p:cNvCxnSpPr/>
          <p:nvPr/>
        </p:nvCxnSpPr>
        <p:spPr>
          <a:xfrm>
            <a:off x="356325" y="4823300"/>
            <a:ext cx="2942400" cy="0"/>
          </a:xfrm>
          <a:prstGeom prst="straightConnector1">
            <a:avLst/>
          </a:prstGeom>
          <a:noFill/>
          <a:ln cap="flat" cmpd="sng" w="9525">
            <a:solidFill>
              <a:srgbClr val="E0E0E0"/>
            </a:solidFill>
            <a:prstDash val="solid"/>
            <a:round/>
            <a:headEnd len="sm" w="sm" type="none"/>
            <a:tailEnd len="sm" w="sm" type="none"/>
          </a:ln>
        </p:spPr>
      </p:cxnSp>
      <p:cxnSp>
        <p:nvCxnSpPr>
          <p:cNvPr id="50" name="Google Shape;50;p7"/>
          <p:cNvCxnSpPr/>
          <p:nvPr/>
        </p:nvCxnSpPr>
        <p:spPr>
          <a:xfrm>
            <a:off x="4614775" y="373547"/>
            <a:ext cx="4206600" cy="0"/>
          </a:xfrm>
          <a:prstGeom prst="straightConnector1">
            <a:avLst/>
          </a:prstGeom>
          <a:noFill/>
          <a:ln cap="flat" cmpd="sng" w="9525">
            <a:solidFill>
              <a:srgbClr val="E0E0E0"/>
            </a:solidFill>
            <a:prstDash val="solid"/>
            <a:round/>
            <a:headEnd len="sm" w="sm" type="none"/>
            <a:tailEnd len="sm" w="sm" type="none"/>
          </a:ln>
        </p:spPr>
      </p:cxnSp>
      <p:sp>
        <p:nvSpPr>
          <p:cNvPr id="51" name="Google Shape;51;p7"/>
          <p:cNvSpPr/>
          <p:nvPr/>
        </p:nvSpPr>
        <p:spPr>
          <a:xfrm>
            <a:off x="4428475" y="316847"/>
            <a:ext cx="110100" cy="113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7"/>
          <p:cNvSpPr/>
          <p:nvPr/>
        </p:nvSpPr>
        <p:spPr>
          <a:xfrm>
            <a:off x="356325" y="316850"/>
            <a:ext cx="2942400" cy="113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7"/>
          <p:cNvSpPr txBox="1"/>
          <p:nvPr>
            <p:ph type="title"/>
          </p:nvPr>
        </p:nvSpPr>
        <p:spPr>
          <a:xfrm>
            <a:off x="305450" y="525950"/>
            <a:ext cx="3142800" cy="1587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434343"/>
              </a:buClr>
              <a:buSzPts val="2400"/>
              <a:buNone/>
              <a:defRPr b="1" sz="2400">
                <a:solidFill>
                  <a:srgbClr val="434343"/>
                </a:solidFill>
              </a:defRPr>
            </a:lvl1pPr>
            <a:lvl2pPr lvl="1" algn="l">
              <a:lnSpc>
                <a:spcPct val="100000"/>
              </a:lnSpc>
              <a:spcBef>
                <a:spcPts val="0"/>
              </a:spcBef>
              <a:spcAft>
                <a:spcPts val="0"/>
              </a:spcAft>
              <a:buClr>
                <a:srgbClr val="434343"/>
              </a:buClr>
              <a:buSzPts val="2400"/>
              <a:buNone/>
              <a:defRPr b="1" sz="2400">
                <a:solidFill>
                  <a:srgbClr val="434343"/>
                </a:solidFill>
              </a:defRPr>
            </a:lvl2pPr>
            <a:lvl3pPr lvl="2" algn="l">
              <a:lnSpc>
                <a:spcPct val="100000"/>
              </a:lnSpc>
              <a:spcBef>
                <a:spcPts val="0"/>
              </a:spcBef>
              <a:spcAft>
                <a:spcPts val="0"/>
              </a:spcAft>
              <a:buClr>
                <a:srgbClr val="434343"/>
              </a:buClr>
              <a:buSzPts val="2400"/>
              <a:buNone/>
              <a:defRPr b="1" sz="2400">
                <a:solidFill>
                  <a:srgbClr val="434343"/>
                </a:solidFill>
              </a:defRPr>
            </a:lvl3pPr>
            <a:lvl4pPr lvl="3" algn="l">
              <a:lnSpc>
                <a:spcPct val="100000"/>
              </a:lnSpc>
              <a:spcBef>
                <a:spcPts val="0"/>
              </a:spcBef>
              <a:spcAft>
                <a:spcPts val="0"/>
              </a:spcAft>
              <a:buClr>
                <a:srgbClr val="434343"/>
              </a:buClr>
              <a:buSzPts val="2400"/>
              <a:buNone/>
              <a:defRPr b="1" sz="2400">
                <a:solidFill>
                  <a:srgbClr val="434343"/>
                </a:solidFill>
              </a:defRPr>
            </a:lvl4pPr>
            <a:lvl5pPr lvl="4" algn="l">
              <a:lnSpc>
                <a:spcPct val="100000"/>
              </a:lnSpc>
              <a:spcBef>
                <a:spcPts val="0"/>
              </a:spcBef>
              <a:spcAft>
                <a:spcPts val="0"/>
              </a:spcAft>
              <a:buClr>
                <a:srgbClr val="434343"/>
              </a:buClr>
              <a:buSzPts val="2400"/>
              <a:buNone/>
              <a:defRPr b="1" sz="2400">
                <a:solidFill>
                  <a:srgbClr val="434343"/>
                </a:solidFill>
              </a:defRPr>
            </a:lvl5pPr>
            <a:lvl6pPr lvl="5" algn="l">
              <a:lnSpc>
                <a:spcPct val="100000"/>
              </a:lnSpc>
              <a:spcBef>
                <a:spcPts val="0"/>
              </a:spcBef>
              <a:spcAft>
                <a:spcPts val="0"/>
              </a:spcAft>
              <a:buClr>
                <a:srgbClr val="434343"/>
              </a:buClr>
              <a:buSzPts val="2400"/>
              <a:buNone/>
              <a:defRPr b="1" sz="2400">
                <a:solidFill>
                  <a:srgbClr val="434343"/>
                </a:solidFill>
              </a:defRPr>
            </a:lvl6pPr>
            <a:lvl7pPr lvl="6" algn="l">
              <a:lnSpc>
                <a:spcPct val="100000"/>
              </a:lnSpc>
              <a:spcBef>
                <a:spcPts val="0"/>
              </a:spcBef>
              <a:spcAft>
                <a:spcPts val="0"/>
              </a:spcAft>
              <a:buClr>
                <a:srgbClr val="434343"/>
              </a:buClr>
              <a:buSzPts val="2400"/>
              <a:buNone/>
              <a:defRPr b="1" sz="2400">
                <a:solidFill>
                  <a:srgbClr val="434343"/>
                </a:solidFill>
              </a:defRPr>
            </a:lvl7pPr>
            <a:lvl8pPr lvl="7" algn="l">
              <a:lnSpc>
                <a:spcPct val="100000"/>
              </a:lnSpc>
              <a:spcBef>
                <a:spcPts val="0"/>
              </a:spcBef>
              <a:spcAft>
                <a:spcPts val="0"/>
              </a:spcAft>
              <a:buClr>
                <a:srgbClr val="434343"/>
              </a:buClr>
              <a:buSzPts val="2400"/>
              <a:buNone/>
              <a:defRPr b="1" sz="2400">
                <a:solidFill>
                  <a:srgbClr val="434343"/>
                </a:solidFill>
              </a:defRPr>
            </a:lvl8pPr>
            <a:lvl9pPr lvl="8" algn="l">
              <a:lnSpc>
                <a:spcPct val="100000"/>
              </a:lnSpc>
              <a:spcBef>
                <a:spcPts val="0"/>
              </a:spcBef>
              <a:spcAft>
                <a:spcPts val="0"/>
              </a:spcAft>
              <a:buClr>
                <a:srgbClr val="434343"/>
              </a:buClr>
              <a:buSzPts val="2400"/>
              <a:buNone/>
              <a:defRPr b="1" sz="2400">
                <a:solidFill>
                  <a:srgbClr val="434343"/>
                </a:solidFill>
              </a:defRPr>
            </a:lvl9pPr>
          </a:lstStyle>
          <a:p/>
        </p:txBody>
      </p:sp>
      <p:sp>
        <p:nvSpPr>
          <p:cNvPr id="54" name="Google Shape;54;p7"/>
          <p:cNvSpPr txBox="1"/>
          <p:nvPr>
            <p:ph idx="1" type="body"/>
          </p:nvPr>
        </p:nvSpPr>
        <p:spPr>
          <a:xfrm>
            <a:off x="4610700" y="525950"/>
            <a:ext cx="4206600" cy="4018200"/>
          </a:xfrm>
          <a:prstGeom prst="rect">
            <a:avLst/>
          </a:prstGeom>
          <a:noFill/>
          <a:ln>
            <a:noFill/>
          </a:ln>
        </p:spPr>
        <p:txBody>
          <a:bodyPr anchorCtr="0" anchor="t" bIns="45700" lIns="91425" spcFirstLastPara="1" rIns="91425" wrap="square" tIns="45700">
            <a:noAutofit/>
          </a:bodyPr>
          <a:lstStyle>
            <a:lvl1pPr indent="-317500" lvl="0" marL="457200" algn="l">
              <a:lnSpc>
                <a:spcPct val="115000"/>
              </a:lnSpc>
              <a:spcBef>
                <a:spcPts val="56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55" name="Google Shape;55;p7"/>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000" u="none" cap="none" strike="noStrike">
                <a:solidFill>
                  <a:srgbClr val="666666"/>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000" u="none" cap="none" strike="noStrike">
                <a:solidFill>
                  <a:srgbClr val="666666"/>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000" u="none" cap="none" strike="noStrike">
                <a:solidFill>
                  <a:srgbClr val="666666"/>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000" u="none" cap="none" strike="noStrike">
                <a:solidFill>
                  <a:srgbClr val="666666"/>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000" u="none" cap="none" strike="noStrike">
                <a:solidFill>
                  <a:srgbClr val="666666"/>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000" u="none" cap="none" strike="noStrike">
                <a:solidFill>
                  <a:srgbClr val="666666"/>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000" u="none" cap="none" strike="noStrike">
                <a:solidFill>
                  <a:srgbClr val="666666"/>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000" u="none" cap="none" strike="noStrike">
                <a:solidFill>
                  <a:srgbClr val="666666"/>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000" u="none" cap="none" strike="noStrike">
                <a:solidFill>
                  <a:srgbClr val="666666"/>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6" name="Shape 56"/>
        <p:cNvGrpSpPr/>
        <p:nvPr/>
      </p:nvGrpSpPr>
      <p:grpSpPr>
        <a:xfrm>
          <a:off x="0" y="0"/>
          <a:ext cx="0" cy="0"/>
          <a:chOff x="0" y="0"/>
          <a:chExt cx="0" cy="0"/>
        </a:xfrm>
      </p:grpSpPr>
      <p:sp>
        <p:nvSpPr>
          <p:cNvPr id="57" name="Google Shape;57;p8"/>
          <p:cNvSpPr txBox="1"/>
          <p:nvPr>
            <p:ph idx="1" type="body"/>
          </p:nvPr>
        </p:nvSpPr>
        <p:spPr>
          <a:xfrm>
            <a:off x="457200" y="1067992"/>
            <a:ext cx="40401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0" sz="2400">
                <a:solidFill>
                  <a:schemeClr val="accent3"/>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8" name="Google Shape;58;p8"/>
          <p:cNvSpPr txBox="1"/>
          <p:nvPr>
            <p:ph idx="2" type="body"/>
          </p:nvPr>
        </p:nvSpPr>
        <p:spPr>
          <a:xfrm>
            <a:off x="457200" y="1546491"/>
            <a:ext cx="4040100" cy="3048000"/>
          </a:xfrm>
          <a:prstGeom prst="rect">
            <a:avLst/>
          </a:prstGeom>
          <a:noFill/>
          <a:ln>
            <a:noFill/>
          </a:ln>
        </p:spPr>
        <p:txBody>
          <a:bodyPr anchorCtr="0" anchor="t" bIns="45700" lIns="91425" spcFirstLastPara="1" rIns="91425" wrap="square" tIns="45700">
            <a:noAutofit/>
          </a:bodyPr>
          <a:lstStyle>
            <a:lvl1pPr indent="-355600" lvl="0" marL="457200" algn="l">
              <a:lnSpc>
                <a:spcPct val="100000"/>
              </a:lnSpc>
              <a:spcBef>
                <a:spcPts val="400"/>
              </a:spcBef>
              <a:spcAft>
                <a:spcPts val="0"/>
              </a:spcAft>
              <a:buSzPts val="2000"/>
              <a:buChar char="•"/>
              <a:defRPr sz="2000"/>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9" name="Google Shape;59;p8"/>
          <p:cNvSpPr txBox="1"/>
          <p:nvPr>
            <p:ph idx="3" type="body"/>
          </p:nvPr>
        </p:nvSpPr>
        <p:spPr>
          <a:xfrm>
            <a:off x="4645026" y="1066669"/>
            <a:ext cx="40419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0" sz="2400">
                <a:solidFill>
                  <a:schemeClr val="accent3"/>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0" name="Google Shape;60;p8"/>
          <p:cNvSpPr txBox="1"/>
          <p:nvPr>
            <p:ph idx="4" type="body"/>
          </p:nvPr>
        </p:nvSpPr>
        <p:spPr>
          <a:xfrm>
            <a:off x="4645026" y="1546491"/>
            <a:ext cx="4041900" cy="3048000"/>
          </a:xfrm>
          <a:prstGeom prst="rect">
            <a:avLst/>
          </a:prstGeom>
          <a:noFill/>
          <a:ln>
            <a:noFill/>
          </a:ln>
        </p:spPr>
        <p:txBody>
          <a:bodyPr anchorCtr="0" anchor="t" bIns="45700" lIns="91425" spcFirstLastPara="1" rIns="91425" wrap="square" tIns="45700">
            <a:noAutofit/>
          </a:bodyPr>
          <a:lstStyle>
            <a:lvl1pPr indent="-355600" lvl="0" marL="457200" algn="l">
              <a:lnSpc>
                <a:spcPct val="100000"/>
              </a:lnSpc>
              <a:spcBef>
                <a:spcPts val="400"/>
              </a:spcBef>
              <a:spcAft>
                <a:spcPts val="0"/>
              </a:spcAft>
              <a:buSzPts val="2000"/>
              <a:buChar char="•"/>
              <a:defRPr sz="2000"/>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1" name="Google Shape;61;p8"/>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8"/>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63" name="Google Shape;63;p8"/>
          <p:cNvGrpSpPr/>
          <p:nvPr/>
        </p:nvGrpSpPr>
        <p:grpSpPr>
          <a:xfrm>
            <a:off x="-5079" y="708810"/>
            <a:ext cx="8691895" cy="47487"/>
            <a:chOff x="685800" y="1794746"/>
            <a:chExt cx="7772418" cy="179400"/>
          </a:xfrm>
        </p:grpSpPr>
        <p:sp>
          <p:nvSpPr>
            <p:cNvPr id="64" name="Google Shape;64;p8"/>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65" name="Google Shape;65;p8"/>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66" name="Google Shape;66;p8"/>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7" name="Shape 67"/>
        <p:cNvGrpSpPr/>
        <p:nvPr/>
      </p:nvGrpSpPr>
      <p:grpSpPr>
        <a:xfrm>
          <a:off x="0" y="0"/>
          <a:ext cx="0" cy="0"/>
          <a:chOff x="0" y="0"/>
          <a:chExt cx="0" cy="0"/>
        </a:xfrm>
      </p:grpSpPr>
      <p:sp>
        <p:nvSpPr>
          <p:cNvPr id="68" name="Google Shape;68;p9"/>
          <p:cNvSpPr txBox="1"/>
          <p:nvPr>
            <p:ph idx="1" type="body"/>
          </p:nvPr>
        </p:nvSpPr>
        <p:spPr>
          <a:xfrm>
            <a:off x="457200" y="1104901"/>
            <a:ext cx="4038600" cy="34899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9" name="Google Shape;69;p9"/>
          <p:cNvSpPr txBox="1"/>
          <p:nvPr>
            <p:ph idx="2" type="body"/>
          </p:nvPr>
        </p:nvSpPr>
        <p:spPr>
          <a:xfrm>
            <a:off x="4648200" y="1104902"/>
            <a:ext cx="4038600" cy="34899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0" name="Google Shape;70;p9"/>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9"/>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72" name="Google Shape;72;p9"/>
          <p:cNvGrpSpPr/>
          <p:nvPr/>
        </p:nvGrpSpPr>
        <p:grpSpPr>
          <a:xfrm>
            <a:off x="-5079" y="708810"/>
            <a:ext cx="8691895" cy="47487"/>
            <a:chOff x="685800" y="1794746"/>
            <a:chExt cx="7772418" cy="179400"/>
          </a:xfrm>
        </p:grpSpPr>
        <p:sp>
          <p:nvSpPr>
            <p:cNvPr id="73" name="Google Shape;73;p9"/>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4" name="Google Shape;74;p9"/>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75" name="Google Shape;75;p9"/>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type="title">
  <p:cSld name="TITLE">
    <p:spTree>
      <p:nvGrpSpPr>
        <p:cNvPr id="76" name="Shape 76"/>
        <p:cNvGrpSpPr/>
        <p:nvPr/>
      </p:nvGrpSpPr>
      <p:grpSpPr>
        <a:xfrm>
          <a:off x="0" y="0"/>
          <a:ext cx="0" cy="0"/>
          <a:chOff x="0" y="0"/>
          <a:chExt cx="0" cy="0"/>
        </a:xfrm>
      </p:grpSpPr>
      <p:pic>
        <p:nvPicPr>
          <p:cNvPr descr="upennwatermark.pdf" id="77" name="Google Shape;77;p10"/>
          <p:cNvPicPr preferRelativeResize="0"/>
          <p:nvPr/>
        </p:nvPicPr>
        <p:blipFill rotWithShape="1">
          <a:blip r:embed="rId2">
            <a:alphaModFix amt="6000"/>
          </a:blip>
          <a:srcRect b="0" l="0" r="0" t="0"/>
          <a:stretch/>
        </p:blipFill>
        <p:spPr>
          <a:xfrm>
            <a:off x="199388" y="136505"/>
            <a:ext cx="3094330" cy="3472891"/>
          </a:xfrm>
          <a:prstGeom prst="rect">
            <a:avLst/>
          </a:prstGeom>
          <a:noFill/>
          <a:ln>
            <a:noFill/>
          </a:ln>
        </p:spPr>
      </p:pic>
      <p:sp>
        <p:nvSpPr>
          <p:cNvPr id="78" name="Google Shape;78;p10"/>
          <p:cNvSpPr txBox="1"/>
          <p:nvPr>
            <p:ph type="ctrTitle"/>
          </p:nvPr>
        </p:nvSpPr>
        <p:spPr>
          <a:xfrm>
            <a:off x="958147" y="1073526"/>
            <a:ext cx="7397100" cy="174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95001A"/>
              </a:buClr>
              <a:buSzPts val="3600"/>
              <a:buFont typeface="Gill Sans"/>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 type="subTitle"/>
          </p:nvPr>
        </p:nvSpPr>
        <p:spPr>
          <a:xfrm>
            <a:off x="958147" y="3255792"/>
            <a:ext cx="7397100" cy="657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480"/>
              </a:spcBef>
              <a:spcAft>
                <a:spcPts val="0"/>
              </a:spcAft>
              <a:buSzPts val="2400"/>
              <a:buNone/>
              <a:defRPr sz="2400">
                <a:solidFill>
                  <a:schemeClr val="accent3"/>
                </a:solidFill>
              </a:defRPr>
            </a:lvl1pPr>
            <a:lvl2pPr lvl="1" algn="ctr">
              <a:lnSpc>
                <a:spcPct val="100000"/>
              </a:lnSpc>
              <a:spcBef>
                <a:spcPts val="480"/>
              </a:spcBef>
              <a:spcAft>
                <a:spcPts val="0"/>
              </a:spcAft>
              <a:buSzPts val="2400"/>
              <a:buNone/>
              <a:defRPr>
                <a:solidFill>
                  <a:srgbClr val="888894"/>
                </a:solidFill>
              </a:defRPr>
            </a:lvl2pPr>
            <a:lvl3pPr lvl="2" algn="ctr">
              <a:lnSpc>
                <a:spcPct val="100000"/>
              </a:lnSpc>
              <a:spcBef>
                <a:spcPts val="400"/>
              </a:spcBef>
              <a:spcAft>
                <a:spcPts val="0"/>
              </a:spcAft>
              <a:buSzPts val="2000"/>
              <a:buNone/>
              <a:defRPr>
                <a:solidFill>
                  <a:srgbClr val="888894"/>
                </a:solidFill>
              </a:defRPr>
            </a:lvl3pPr>
            <a:lvl4pPr lvl="3" algn="ctr">
              <a:lnSpc>
                <a:spcPct val="100000"/>
              </a:lnSpc>
              <a:spcBef>
                <a:spcPts val="360"/>
              </a:spcBef>
              <a:spcAft>
                <a:spcPts val="0"/>
              </a:spcAft>
              <a:buSzPts val="1800"/>
              <a:buNone/>
              <a:defRPr>
                <a:solidFill>
                  <a:srgbClr val="888894"/>
                </a:solidFill>
              </a:defRPr>
            </a:lvl4pPr>
            <a:lvl5pPr lvl="4" algn="ctr">
              <a:lnSpc>
                <a:spcPct val="100000"/>
              </a:lnSpc>
              <a:spcBef>
                <a:spcPts val="360"/>
              </a:spcBef>
              <a:spcAft>
                <a:spcPts val="0"/>
              </a:spcAft>
              <a:buSzPts val="1800"/>
              <a:buNone/>
              <a:defRPr>
                <a:solidFill>
                  <a:srgbClr val="888894"/>
                </a:solidFill>
              </a:defRPr>
            </a:lvl5pPr>
            <a:lvl6pPr lvl="5" algn="ctr">
              <a:lnSpc>
                <a:spcPct val="100000"/>
              </a:lnSpc>
              <a:spcBef>
                <a:spcPts val="400"/>
              </a:spcBef>
              <a:spcAft>
                <a:spcPts val="0"/>
              </a:spcAft>
              <a:buClr>
                <a:srgbClr val="888894"/>
              </a:buClr>
              <a:buSzPts val="2000"/>
              <a:buNone/>
              <a:defRPr>
                <a:solidFill>
                  <a:srgbClr val="888894"/>
                </a:solidFill>
              </a:defRPr>
            </a:lvl6pPr>
            <a:lvl7pPr lvl="6" algn="ctr">
              <a:lnSpc>
                <a:spcPct val="100000"/>
              </a:lnSpc>
              <a:spcBef>
                <a:spcPts val="400"/>
              </a:spcBef>
              <a:spcAft>
                <a:spcPts val="0"/>
              </a:spcAft>
              <a:buClr>
                <a:srgbClr val="888894"/>
              </a:buClr>
              <a:buSzPts val="2000"/>
              <a:buNone/>
              <a:defRPr>
                <a:solidFill>
                  <a:srgbClr val="888894"/>
                </a:solidFill>
              </a:defRPr>
            </a:lvl7pPr>
            <a:lvl8pPr lvl="7" algn="ctr">
              <a:lnSpc>
                <a:spcPct val="100000"/>
              </a:lnSpc>
              <a:spcBef>
                <a:spcPts val="400"/>
              </a:spcBef>
              <a:spcAft>
                <a:spcPts val="0"/>
              </a:spcAft>
              <a:buClr>
                <a:srgbClr val="888894"/>
              </a:buClr>
              <a:buSzPts val="2000"/>
              <a:buNone/>
              <a:defRPr>
                <a:solidFill>
                  <a:srgbClr val="888894"/>
                </a:solidFill>
              </a:defRPr>
            </a:lvl8pPr>
            <a:lvl9pPr lvl="8" algn="ctr">
              <a:lnSpc>
                <a:spcPct val="100000"/>
              </a:lnSpc>
              <a:spcBef>
                <a:spcPts val="400"/>
              </a:spcBef>
              <a:spcAft>
                <a:spcPts val="0"/>
              </a:spcAft>
              <a:buClr>
                <a:srgbClr val="888894"/>
              </a:buClr>
              <a:buSzPts val="2000"/>
              <a:buNone/>
              <a:defRPr>
                <a:solidFill>
                  <a:srgbClr val="888894"/>
                </a:solidFill>
              </a:defRPr>
            </a:lvl9pPr>
          </a:lstStyle>
          <a:p/>
        </p:txBody>
      </p:sp>
      <p:grpSp>
        <p:nvGrpSpPr>
          <p:cNvPr id="80" name="Google Shape;80;p10"/>
          <p:cNvGrpSpPr/>
          <p:nvPr/>
        </p:nvGrpSpPr>
        <p:grpSpPr>
          <a:xfrm rot="10800000">
            <a:off x="194" y="3001127"/>
            <a:ext cx="8355349" cy="57462"/>
            <a:chOff x="685800" y="1794746"/>
            <a:chExt cx="7772418" cy="179400"/>
          </a:xfrm>
        </p:grpSpPr>
        <p:sp>
          <p:nvSpPr>
            <p:cNvPr id="81" name="Google Shape;81;p10"/>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2" name="Google Shape;82;p10"/>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83" name="Google Shape;83;p10"/>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
        <p:nvSpPr>
          <p:cNvPr id="84" name="Google Shape;84;p10"/>
          <p:cNvSpPr/>
          <p:nvPr/>
        </p:nvSpPr>
        <p:spPr>
          <a:xfrm>
            <a:off x="254001" y="4572000"/>
            <a:ext cx="2243700" cy="571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descr="2-line-bluetext-colorshield.png" id="85" name="Google Shape;85;p10"/>
          <p:cNvPicPr preferRelativeResize="0"/>
          <p:nvPr/>
        </p:nvPicPr>
        <p:blipFill rotWithShape="1">
          <a:blip r:embed="rId3">
            <a:alphaModFix/>
          </a:blip>
          <a:srcRect b="-1904" l="0" r="-160" t="0"/>
          <a:stretch/>
        </p:blipFill>
        <p:spPr>
          <a:xfrm>
            <a:off x="6477238" y="4334928"/>
            <a:ext cx="1529825" cy="56784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7"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30464" y="1029708"/>
            <a:ext cx="8229600" cy="33945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accent6"/>
                </a:solidFill>
                <a:latin typeface="Gill Sans"/>
                <a:ea typeface="Gill Sans"/>
                <a:cs typeface="Gill Sans"/>
                <a:sym typeface="Gill Sans"/>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accent6"/>
                </a:solidFill>
                <a:latin typeface="Gill Sans"/>
                <a:ea typeface="Gill Sans"/>
                <a:cs typeface="Gill Sans"/>
                <a:sym typeface="Gill Sans"/>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accent6"/>
                </a:solidFill>
                <a:latin typeface="Gill Sans"/>
                <a:ea typeface="Gill Sans"/>
                <a:cs typeface="Gill Sans"/>
                <a:sym typeface="Gill Sans"/>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accent6"/>
                </a:solidFill>
                <a:latin typeface="Gill Sans"/>
                <a:ea typeface="Gill Sans"/>
                <a:cs typeface="Gill Sans"/>
                <a:sym typeface="Gill Sans"/>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accent6"/>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7" name="Google Shape;7;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94"/>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8" name="Google Shape;8;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pic>
        <p:nvPicPr>
          <p:cNvPr descr="1-line-bluetext-colorshield.png" id="9" name="Google Shape;9;p1"/>
          <p:cNvPicPr preferRelativeResize="0"/>
          <p:nvPr/>
        </p:nvPicPr>
        <p:blipFill rotWithShape="1">
          <a:blip r:embed="rId1">
            <a:alphaModFix/>
          </a:blip>
          <a:srcRect b="0" l="0" r="0" t="0"/>
          <a:stretch/>
        </p:blipFill>
        <p:spPr>
          <a:xfrm>
            <a:off x="457200" y="4699000"/>
            <a:ext cx="1628186" cy="312725"/>
          </a:xfrm>
          <a:prstGeom prst="rect">
            <a:avLst/>
          </a:prstGeom>
          <a:noFill/>
          <a:ln>
            <a:noFill/>
          </a:ln>
        </p:spPr>
      </p:pic>
      <p:sp>
        <p:nvSpPr>
          <p:cNvPr id="10" name="Google Shape;10;p1"/>
          <p:cNvSpPr txBox="1"/>
          <p:nvPr>
            <p:ph type="title"/>
          </p:nvPr>
        </p:nvSpPr>
        <p:spPr>
          <a:xfrm>
            <a:off x="323520" y="-19089"/>
            <a:ext cx="8229600" cy="7278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95001A"/>
              </a:buClr>
              <a:buSzPts val="3600"/>
              <a:buFont typeface="Gill Sans"/>
              <a:buNone/>
              <a:defRPr b="0" i="0" sz="3600" u="none" cap="none" strike="noStrike">
                <a:solidFill>
                  <a:srgbClr val="95001A"/>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rive.google.com/file/d/1kgbq_COc7AzgHI48kHPgq93EwUWnf8Al/view" TargetMode="Externa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ctrTitle"/>
          </p:nvPr>
        </p:nvSpPr>
        <p:spPr>
          <a:xfrm>
            <a:off x="940122" y="1741276"/>
            <a:ext cx="7397100" cy="174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5300">
                <a:latin typeface="Maven Pro"/>
                <a:ea typeface="Maven Pro"/>
                <a:cs typeface="Maven Pro"/>
                <a:sym typeface="Maven Pro"/>
              </a:rPr>
              <a:t>FitAI</a:t>
            </a:r>
            <a:endParaRPr sz="5300">
              <a:latin typeface="Maven Pro"/>
              <a:ea typeface="Maven Pro"/>
              <a:cs typeface="Maven Pro"/>
              <a:sym typeface="Maven Pro"/>
            </a:endParaRPr>
          </a:p>
          <a:p>
            <a:pPr indent="0" lvl="0" marL="0" rtl="0" algn="l">
              <a:spcBef>
                <a:spcPts val="0"/>
              </a:spcBef>
              <a:spcAft>
                <a:spcPts val="0"/>
              </a:spcAft>
              <a:buNone/>
            </a:pPr>
            <a:r>
              <a:rPr lang="en" sz="2650">
                <a:latin typeface="Maven Pro"/>
                <a:ea typeface="Maven Pro"/>
                <a:cs typeface="Maven Pro"/>
                <a:sym typeface="Maven Pro"/>
              </a:rPr>
              <a:t>A tool that classifies the intensity and type of workouts using heart rate data</a:t>
            </a:r>
            <a:endParaRPr sz="2650">
              <a:latin typeface="Maven Pro"/>
              <a:ea typeface="Maven Pro"/>
              <a:cs typeface="Maven Pro"/>
              <a:sym typeface="Maven Pro"/>
            </a:endParaRPr>
          </a:p>
          <a:p>
            <a:pPr indent="0" lvl="0" marL="0" rtl="0" algn="l">
              <a:spcBef>
                <a:spcPts val="0"/>
              </a:spcBef>
              <a:spcAft>
                <a:spcPts val="0"/>
              </a:spcAft>
              <a:buNone/>
            </a:pPr>
            <a:r>
              <a:t/>
            </a:r>
            <a:endParaRPr/>
          </a:p>
        </p:txBody>
      </p:sp>
      <p:sp>
        <p:nvSpPr>
          <p:cNvPr id="250" name="Google Shape;250;p27"/>
          <p:cNvSpPr txBox="1"/>
          <p:nvPr/>
        </p:nvSpPr>
        <p:spPr>
          <a:xfrm>
            <a:off x="1139850" y="3294275"/>
            <a:ext cx="6621000" cy="5385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FFFFFF"/>
                </a:solidFill>
                <a:latin typeface="Nunito"/>
                <a:ea typeface="Nunito"/>
                <a:cs typeface="Nunito"/>
                <a:sym typeface="Nunito"/>
              </a:rPr>
              <a:t>By Cheryl Lim and Lars Finlayson</a:t>
            </a:r>
            <a:endParaRPr sz="1600">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txBox="1"/>
          <p:nvPr>
            <p:ph type="title"/>
          </p:nvPr>
        </p:nvSpPr>
        <p:spPr>
          <a:xfrm>
            <a:off x="310152" y="15485"/>
            <a:ext cx="8229600" cy="69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Arduino Code</a:t>
            </a:r>
            <a:endParaRPr/>
          </a:p>
        </p:txBody>
      </p:sp>
      <p:sp>
        <p:nvSpPr>
          <p:cNvPr id="330" name="Google Shape;330;p36"/>
          <p:cNvSpPr txBox="1"/>
          <p:nvPr>
            <p:ph idx="1" type="body"/>
          </p:nvPr>
        </p:nvSpPr>
        <p:spPr>
          <a:xfrm>
            <a:off x="430464" y="902369"/>
            <a:ext cx="8229600" cy="3690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331" name="Google Shape;331;p36"/>
          <p:cNvPicPr preferRelativeResize="0"/>
          <p:nvPr/>
        </p:nvPicPr>
        <p:blipFill>
          <a:blip r:embed="rId3">
            <a:alphaModFix/>
          </a:blip>
          <a:stretch>
            <a:fillRect/>
          </a:stretch>
        </p:blipFill>
        <p:spPr>
          <a:xfrm>
            <a:off x="430475" y="844825"/>
            <a:ext cx="3763824" cy="4142550"/>
          </a:xfrm>
          <a:prstGeom prst="rect">
            <a:avLst/>
          </a:prstGeom>
          <a:noFill/>
          <a:ln>
            <a:noFill/>
          </a:ln>
        </p:spPr>
      </p:pic>
      <p:pic>
        <p:nvPicPr>
          <p:cNvPr id="332" name="Google Shape;332;p36"/>
          <p:cNvPicPr preferRelativeResize="0"/>
          <p:nvPr/>
        </p:nvPicPr>
        <p:blipFill>
          <a:blip r:embed="rId4">
            <a:alphaModFix/>
          </a:blip>
          <a:stretch>
            <a:fillRect/>
          </a:stretch>
        </p:blipFill>
        <p:spPr>
          <a:xfrm>
            <a:off x="4194300" y="902368"/>
            <a:ext cx="4465776" cy="38320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7"/>
          <p:cNvSpPr txBox="1"/>
          <p:nvPr>
            <p:ph type="title"/>
          </p:nvPr>
        </p:nvSpPr>
        <p:spPr>
          <a:xfrm>
            <a:off x="310152" y="15485"/>
            <a:ext cx="8229600" cy="69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Problem with deployment</a:t>
            </a:r>
            <a:endParaRPr/>
          </a:p>
        </p:txBody>
      </p:sp>
      <p:sp>
        <p:nvSpPr>
          <p:cNvPr id="338" name="Google Shape;338;p37"/>
          <p:cNvSpPr txBox="1"/>
          <p:nvPr>
            <p:ph idx="1" type="body"/>
          </p:nvPr>
        </p:nvSpPr>
        <p:spPr>
          <a:xfrm>
            <a:off x="430464" y="902369"/>
            <a:ext cx="8229600" cy="3690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We also tried to deploy the model on a mobile device instead, where the heart rate data can be found on the phone’s health app</a:t>
            </a:r>
            <a:endParaRPr/>
          </a:p>
          <a:p>
            <a:pPr indent="0" lvl="0" marL="0" rtl="0" algn="l">
              <a:spcBef>
                <a:spcPts val="360"/>
              </a:spcBef>
              <a:spcAft>
                <a:spcPts val="0"/>
              </a:spcAft>
              <a:buNone/>
            </a:pPr>
            <a:r>
              <a:rPr lang="en"/>
              <a:t>However, in order for us to have that authorisation, we are required to spend $100 for iOS Developer</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8"/>
          <p:cNvSpPr txBox="1"/>
          <p:nvPr>
            <p:ph type="title"/>
          </p:nvPr>
        </p:nvSpPr>
        <p:spPr>
          <a:xfrm>
            <a:off x="310152" y="15485"/>
            <a:ext cx="8229600" cy="69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Video </a:t>
            </a:r>
            <a:r>
              <a:rPr lang="en"/>
              <a:t>Demo</a:t>
            </a:r>
            <a:endParaRPr/>
          </a:p>
        </p:txBody>
      </p:sp>
      <p:pic>
        <p:nvPicPr>
          <p:cNvPr id="344" name="Google Shape;344;p38" title="ESE3600FinalProject - Made with Clipchamp_1682405806405.mp4">
            <a:hlinkClick r:id="rId3"/>
          </p:cNvPr>
          <p:cNvPicPr preferRelativeResize="0"/>
          <p:nvPr/>
        </p:nvPicPr>
        <p:blipFill>
          <a:blip r:embed="rId4">
            <a:alphaModFix/>
          </a:blip>
          <a:stretch>
            <a:fillRect/>
          </a:stretch>
        </p:blipFill>
        <p:spPr>
          <a:xfrm>
            <a:off x="1513225" y="841875"/>
            <a:ext cx="6590900" cy="4943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9"/>
          <p:cNvSpPr txBox="1"/>
          <p:nvPr>
            <p:ph type="title"/>
          </p:nvPr>
        </p:nvSpPr>
        <p:spPr>
          <a:xfrm>
            <a:off x="310152" y="15485"/>
            <a:ext cx="8229600" cy="69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Demo details - Let’s dive in</a:t>
            </a:r>
            <a:endParaRPr/>
          </a:p>
        </p:txBody>
      </p:sp>
      <p:sp>
        <p:nvSpPr>
          <p:cNvPr id="350" name="Google Shape;350;p39"/>
          <p:cNvSpPr txBox="1"/>
          <p:nvPr>
            <p:ph idx="1" type="body"/>
          </p:nvPr>
        </p:nvSpPr>
        <p:spPr>
          <a:xfrm>
            <a:off x="430470" y="902375"/>
            <a:ext cx="4625700" cy="36909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 sz="2400"/>
              <a:t>Recording a 10 min steady state workout</a:t>
            </a:r>
            <a:endParaRPr sz="2400"/>
          </a:p>
          <a:p>
            <a:pPr indent="-381000" lvl="0" marL="457200" rtl="0" algn="l">
              <a:spcBef>
                <a:spcPts val="0"/>
              </a:spcBef>
              <a:spcAft>
                <a:spcPts val="0"/>
              </a:spcAft>
              <a:buSzPts val="2400"/>
              <a:buChar char="•"/>
            </a:pPr>
            <a:r>
              <a:rPr lang="en" sz="2400"/>
              <a:t>Model makes an inference every 80 seconds, each inference is saved</a:t>
            </a:r>
            <a:endParaRPr sz="2400"/>
          </a:p>
          <a:p>
            <a:pPr indent="-381000" lvl="0" marL="457200" rtl="0" algn="l">
              <a:spcBef>
                <a:spcPts val="0"/>
              </a:spcBef>
              <a:spcAft>
                <a:spcPts val="0"/>
              </a:spcAft>
              <a:buSzPts val="2400"/>
              <a:buChar char="•"/>
            </a:pPr>
            <a:r>
              <a:rPr lang="en" sz="2400"/>
              <a:t>The percentage of each class being predicted is output to show how much of the workout was done according to the intended goal</a:t>
            </a:r>
            <a:endParaRPr sz="2400"/>
          </a:p>
          <a:p>
            <a:pPr indent="0" lvl="0" marL="0" rtl="0" algn="l">
              <a:spcBef>
                <a:spcPts val="360"/>
              </a:spcBef>
              <a:spcAft>
                <a:spcPts val="0"/>
              </a:spcAft>
              <a:buNone/>
            </a:pPr>
            <a:r>
              <a:t/>
            </a:r>
            <a:endParaRPr sz="2400"/>
          </a:p>
        </p:txBody>
      </p:sp>
      <p:pic>
        <p:nvPicPr>
          <p:cNvPr id="351" name="Google Shape;351;p39"/>
          <p:cNvPicPr preferRelativeResize="0"/>
          <p:nvPr/>
        </p:nvPicPr>
        <p:blipFill>
          <a:blip r:embed="rId3">
            <a:alphaModFix/>
          </a:blip>
          <a:stretch>
            <a:fillRect/>
          </a:stretch>
        </p:blipFill>
        <p:spPr>
          <a:xfrm>
            <a:off x="5056174" y="1262525"/>
            <a:ext cx="3966851" cy="3489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0"/>
          <p:cNvSpPr txBox="1"/>
          <p:nvPr>
            <p:ph type="title"/>
          </p:nvPr>
        </p:nvSpPr>
        <p:spPr>
          <a:xfrm>
            <a:off x="310152" y="15485"/>
            <a:ext cx="8229600" cy="69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What I </a:t>
            </a:r>
            <a:r>
              <a:rPr lang="en"/>
              <a:t>learnt</a:t>
            </a:r>
            <a:r>
              <a:rPr lang="en"/>
              <a:t> and </a:t>
            </a:r>
            <a:r>
              <a:rPr lang="en"/>
              <a:t>What I would improve</a:t>
            </a:r>
            <a:endParaRPr/>
          </a:p>
        </p:txBody>
      </p:sp>
      <p:sp>
        <p:nvSpPr>
          <p:cNvPr id="357" name="Google Shape;357;p40"/>
          <p:cNvSpPr txBox="1"/>
          <p:nvPr>
            <p:ph idx="1" type="body"/>
          </p:nvPr>
        </p:nvSpPr>
        <p:spPr>
          <a:xfrm>
            <a:off x="430464" y="902369"/>
            <a:ext cx="8229600" cy="36909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 sz="2400"/>
              <a:t>Definitely are more aware of the limitations of hardware and be more mindful on the ambitiousness of the project</a:t>
            </a:r>
            <a:endParaRPr sz="2400"/>
          </a:p>
          <a:p>
            <a:pPr indent="-381000" lvl="0" marL="457200" rtl="0" algn="l">
              <a:spcBef>
                <a:spcPts val="0"/>
              </a:spcBef>
              <a:spcAft>
                <a:spcPts val="0"/>
              </a:spcAft>
              <a:buSzPts val="2400"/>
              <a:buChar char="-"/>
            </a:pPr>
            <a:r>
              <a:rPr lang="en" sz="2400"/>
              <a:t>Learnt the clear tradeoff between model size and model accuracy especially in this project application (LSTM models give significantly higher accuracies but are also much larger and more challenging to be deployed)</a:t>
            </a:r>
            <a:endParaRPr sz="2400"/>
          </a:p>
          <a:p>
            <a:pPr indent="-381000" lvl="0" marL="457200" rtl="0" algn="l">
              <a:spcBef>
                <a:spcPts val="0"/>
              </a:spcBef>
              <a:spcAft>
                <a:spcPts val="0"/>
              </a:spcAft>
              <a:buSzPts val="2400"/>
              <a:buChar char="-"/>
            </a:pPr>
            <a:r>
              <a:rPr lang="en" sz="2400"/>
              <a:t>Explore the usage of other types of heart rate detectors in which the data are more </a:t>
            </a:r>
            <a:r>
              <a:rPr lang="en" sz="2400"/>
              <a:t>accessible</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1"/>
          <p:cNvSpPr txBox="1"/>
          <p:nvPr>
            <p:ph type="ctrTitle"/>
          </p:nvPr>
        </p:nvSpPr>
        <p:spPr>
          <a:xfrm>
            <a:off x="933772" y="1081651"/>
            <a:ext cx="7397100" cy="174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Thank you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The Problem</a:t>
            </a:r>
            <a:endParaRPr/>
          </a:p>
        </p:txBody>
      </p:sp>
      <p:sp>
        <p:nvSpPr>
          <p:cNvPr id="256" name="Google Shape;256;p28"/>
          <p:cNvSpPr txBox="1"/>
          <p:nvPr>
            <p:ph idx="1" type="body"/>
          </p:nvPr>
        </p:nvSpPr>
        <p:spPr>
          <a:xfrm>
            <a:off x="311700" y="1152475"/>
            <a:ext cx="7581900" cy="3416400"/>
          </a:xfrm>
          <a:prstGeom prst="rect">
            <a:avLst/>
          </a:prstGeom>
        </p:spPr>
        <p:txBody>
          <a:bodyPr anchorCtr="0" anchor="t" bIns="45700" lIns="91425" spcFirstLastPara="1" rIns="91425" wrap="square" tIns="45700">
            <a:noAutofit/>
          </a:bodyPr>
          <a:lstStyle/>
          <a:p>
            <a:pPr indent="-381000" lvl="0" marL="457200" rtl="0" algn="l">
              <a:spcBef>
                <a:spcPts val="560"/>
              </a:spcBef>
              <a:spcAft>
                <a:spcPts val="0"/>
              </a:spcAft>
              <a:buSzPts val="2400"/>
              <a:buChar char="•"/>
            </a:pPr>
            <a:r>
              <a:rPr lang="en" sz="2400"/>
              <a:t>Overtraining is problematic for people that are exercising at any levels as it will cause injuries and burnouts which could be detrimental long term</a:t>
            </a:r>
            <a:endParaRPr sz="2400"/>
          </a:p>
          <a:p>
            <a:pPr indent="0" lvl="0" marL="0" rtl="0" algn="l">
              <a:spcBef>
                <a:spcPts val="560"/>
              </a:spcBef>
              <a:spcAft>
                <a:spcPts val="0"/>
              </a:spcAft>
              <a:buNone/>
            </a:pPr>
            <a:r>
              <a:t/>
            </a:r>
            <a:endParaRPr sz="2400"/>
          </a:p>
          <a:p>
            <a:pPr indent="-381000" lvl="0" marL="457200" rtl="0" algn="l">
              <a:spcBef>
                <a:spcPts val="560"/>
              </a:spcBef>
              <a:spcAft>
                <a:spcPts val="0"/>
              </a:spcAft>
              <a:buSzPts val="2400"/>
              <a:buChar char="•"/>
            </a:pPr>
            <a:r>
              <a:rPr lang="en" sz="2400"/>
              <a:t>FitAI will be able to better inform the user on the type of workout they are doing as users might be unaware of overexertion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310152" y="15485"/>
            <a:ext cx="8229600" cy="69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Approach: System Diagram</a:t>
            </a:r>
            <a:endParaRPr/>
          </a:p>
        </p:txBody>
      </p:sp>
      <p:sp>
        <p:nvSpPr>
          <p:cNvPr id="262" name="Google Shape;262;p29"/>
          <p:cNvSpPr txBox="1"/>
          <p:nvPr/>
        </p:nvSpPr>
        <p:spPr>
          <a:xfrm>
            <a:off x="696725" y="1905500"/>
            <a:ext cx="256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sp>
        <p:nvSpPr>
          <p:cNvPr id="263" name="Google Shape;263;p29"/>
          <p:cNvSpPr txBox="1"/>
          <p:nvPr>
            <p:ph idx="1" type="body"/>
          </p:nvPr>
        </p:nvSpPr>
        <p:spPr>
          <a:xfrm>
            <a:off x="430464" y="902369"/>
            <a:ext cx="8229600" cy="3690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sz="2400"/>
          </a:p>
        </p:txBody>
      </p:sp>
      <p:grpSp>
        <p:nvGrpSpPr>
          <p:cNvPr id="264" name="Google Shape;264;p29"/>
          <p:cNvGrpSpPr/>
          <p:nvPr/>
        </p:nvGrpSpPr>
        <p:grpSpPr>
          <a:xfrm>
            <a:off x="5030700" y="1810900"/>
            <a:ext cx="2794238" cy="3482825"/>
            <a:chOff x="5074275" y="1190000"/>
            <a:chExt cx="2794238" cy="3482825"/>
          </a:xfrm>
        </p:grpSpPr>
        <p:sp>
          <p:nvSpPr>
            <p:cNvPr id="265" name="Google Shape;265;p29"/>
            <p:cNvSpPr/>
            <p:nvPr/>
          </p:nvSpPr>
          <p:spPr>
            <a:xfrm>
              <a:off x="5074275" y="1190000"/>
              <a:ext cx="2062800" cy="669000"/>
            </a:xfrm>
            <a:prstGeom prst="chevron">
              <a:avLst>
                <a:gd fmla="val 50000" name="adj"/>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Quantization &amp; Deployment</a:t>
              </a:r>
              <a:endParaRPr>
                <a:solidFill>
                  <a:srgbClr val="FFFFFF"/>
                </a:solidFill>
                <a:latin typeface="Roboto"/>
                <a:ea typeface="Roboto"/>
                <a:cs typeface="Roboto"/>
                <a:sym typeface="Roboto"/>
              </a:endParaRPr>
            </a:p>
          </p:txBody>
        </p:sp>
        <p:sp>
          <p:nvSpPr>
            <p:cNvPr id="266" name="Google Shape;266;p29"/>
            <p:cNvSpPr txBox="1"/>
            <p:nvPr/>
          </p:nvSpPr>
          <p:spPr>
            <a:xfrm>
              <a:off x="563231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267" name="Google Shape;267;p29"/>
          <p:cNvGrpSpPr/>
          <p:nvPr/>
        </p:nvGrpSpPr>
        <p:grpSpPr>
          <a:xfrm>
            <a:off x="177800" y="1810900"/>
            <a:ext cx="1698065" cy="3284700"/>
            <a:chOff x="0" y="1190000"/>
            <a:chExt cx="1982100" cy="3284700"/>
          </a:xfrm>
        </p:grpSpPr>
        <p:sp>
          <p:nvSpPr>
            <p:cNvPr id="268" name="Google Shape;268;p29"/>
            <p:cNvSpPr/>
            <p:nvPr/>
          </p:nvSpPr>
          <p:spPr>
            <a:xfrm>
              <a:off x="0" y="1190000"/>
              <a:ext cx="19821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collection</a:t>
              </a:r>
              <a:endParaRPr>
                <a:solidFill>
                  <a:srgbClr val="FFFFFF"/>
                </a:solidFill>
                <a:latin typeface="Roboto"/>
                <a:ea typeface="Roboto"/>
                <a:cs typeface="Roboto"/>
                <a:sym typeface="Roboto"/>
              </a:endParaRPr>
            </a:p>
          </p:txBody>
        </p:sp>
        <p:sp>
          <p:nvSpPr>
            <p:cNvPr id="269" name="Google Shape;269;p29"/>
            <p:cNvSpPr txBox="1"/>
            <p:nvPr/>
          </p:nvSpPr>
          <p:spPr>
            <a:xfrm>
              <a:off x="3" y="1859000"/>
              <a:ext cx="16029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270" name="Google Shape;270;p29"/>
          <p:cNvGrpSpPr/>
          <p:nvPr/>
        </p:nvGrpSpPr>
        <p:grpSpPr>
          <a:xfrm>
            <a:off x="1526303" y="1810725"/>
            <a:ext cx="2062896" cy="3483175"/>
            <a:chOff x="2944199" y="1189775"/>
            <a:chExt cx="2236202" cy="3483175"/>
          </a:xfrm>
        </p:grpSpPr>
        <p:sp>
          <p:nvSpPr>
            <p:cNvPr id="271" name="Google Shape;271;p29"/>
            <p:cNvSpPr/>
            <p:nvPr/>
          </p:nvSpPr>
          <p:spPr>
            <a:xfrm>
              <a:off x="2944201" y="1189775"/>
              <a:ext cx="22362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Preprocessing</a:t>
              </a:r>
              <a:endParaRPr>
                <a:solidFill>
                  <a:srgbClr val="FFFFFF"/>
                </a:solidFill>
                <a:latin typeface="Roboto"/>
                <a:ea typeface="Roboto"/>
                <a:cs typeface="Roboto"/>
                <a:sym typeface="Roboto"/>
              </a:endParaRPr>
            </a:p>
          </p:txBody>
        </p:sp>
        <p:sp>
          <p:nvSpPr>
            <p:cNvPr id="272" name="Google Shape;272;p29"/>
            <p:cNvSpPr txBox="1"/>
            <p:nvPr/>
          </p:nvSpPr>
          <p:spPr>
            <a:xfrm>
              <a:off x="2944199" y="2057250"/>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273" name="Google Shape;273;p29"/>
          <p:cNvGrpSpPr/>
          <p:nvPr/>
        </p:nvGrpSpPr>
        <p:grpSpPr>
          <a:xfrm>
            <a:off x="3234875" y="1810900"/>
            <a:ext cx="2723477" cy="3483000"/>
            <a:chOff x="5200791" y="1189875"/>
            <a:chExt cx="2667722" cy="3483000"/>
          </a:xfrm>
        </p:grpSpPr>
        <p:sp>
          <p:nvSpPr>
            <p:cNvPr id="274" name="Google Shape;274;p29"/>
            <p:cNvSpPr/>
            <p:nvPr/>
          </p:nvSpPr>
          <p:spPr>
            <a:xfrm>
              <a:off x="5200791" y="1189875"/>
              <a:ext cx="20829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Model Architecture &amp; Training</a:t>
              </a:r>
              <a:endParaRPr>
                <a:solidFill>
                  <a:srgbClr val="FFFFFF"/>
                </a:solidFill>
                <a:latin typeface="Roboto"/>
                <a:ea typeface="Roboto"/>
                <a:cs typeface="Roboto"/>
                <a:sym typeface="Roboto"/>
              </a:endParaRPr>
            </a:p>
          </p:txBody>
        </p:sp>
        <p:sp>
          <p:nvSpPr>
            <p:cNvPr id="275" name="Google Shape;275;p29"/>
            <p:cNvSpPr txBox="1"/>
            <p:nvPr/>
          </p:nvSpPr>
          <p:spPr>
            <a:xfrm>
              <a:off x="5632313" y="205717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276" name="Google Shape;276;p29"/>
          <p:cNvGrpSpPr/>
          <p:nvPr/>
        </p:nvGrpSpPr>
        <p:grpSpPr>
          <a:xfrm>
            <a:off x="6729963" y="1810900"/>
            <a:ext cx="2236212" cy="3482825"/>
            <a:chOff x="5632313" y="1190000"/>
            <a:chExt cx="2236212" cy="3482825"/>
          </a:xfrm>
        </p:grpSpPr>
        <p:sp>
          <p:nvSpPr>
            <p:cNvPr id="277" name="Google Shape;277;p29"/>
            <p:cNvSpPr/>
            <p:nvPr/>
          </p:nvSpPr>
          <p:spPr>
            <a:xfrm>
              <a:off x="5632325" y="1190000"/>
              <a:ext cx="2236200" cy="669000"/>
            </a:xfrm>
            <a:prstGeom prst="chevron">
              <a:avLst>
                <a:gd fmla="val 50000" name="adj"/>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Arduino Nano BLE Sense</a:t>
              </a:r>
              <a:endParaRPr>
                <a:solidFill>
                  <a:srgbClr val="FFFFFF"/>
                </a:solidFill>
                <a:latin typeface="Roboto"/>
                <a:ea typeface="Roboto"/>
                <a:cs typeface="Roboto"/>
                <a:sym typeface="Roboto"/>
              </a:endParaRPr>
            </a:p>
          </p:txBody>
        </p:sp>
        <p:sp>
          <p:nvSpPr>
            <p:cNvPr id="278" name="Google Shape;278;p29"/>
            <p:cNvSpPr txBox="1"/>
            <p:nvPr/>
          </p:nvSpPr>
          <p:spPr>
            <a:xfrm>
              <a:off x="563231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title"/>
          </p:nvPr>
        </p:nvSpPr>
        <p:spPr>
          <a:xfrm>
            <a:off x="310152" y="15485"/>
            <a:ext cx="8229600" cy="69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Data Collection</a:t>
            </a:r>
            <a:endParaRPr/>
          </a:p>
        </p:txBody>
      </p:sp>
      <p:sp>
        <p:nvSpPr>
          <p:cNvPr id="284" name="Google Shape;284;p30"/>
          <p:cNvSpPr txBox="1"/>
          <p:nvPr>
            <p:ph idx="1" type="body"/>
          </p:nvPr>
        </p:nvSpPr>
        <p:spPr>
          <a:xfrm>
            <a:off x="430464" y="902369"/>
            <a:ext cx="8229600" cy="3690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5" name="Google Shape;285;p30"/>
          <p:cNvSpPr txBox="1"/>
          <p:nvPr/>
        </p:nvSpPr>
        <p:spPr>
          <a:xfrm>
            <a:off x="1303800" y="689425"/>
            <a:ext cx="7030500" cy="99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b="1" sz="2800">
              <a:solidFill>
                <a:srgbClr val="424242"/>
              </a:solidFill>
              <a:latin typeface="Maven Pro"/>
              <a:ea typeface="Maven Pro"/>
              <a:cs typeface="Maven Pro"/>
              <a:sym typeface="Maven Pro"/>
            </a:endParaRPr>
          </a:p>
        </p:txBody>
      </p:sp>
      <p:sp>
        <p:nvSpPr>
          <p:cNvPr id="286" name="Google Shape;286;p30"/>
          <p:cNvSpPr txBox="1"/>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300">
              <a:solidFill>
                <a:srgbClr val="424242"/>
              </a:solidFill>
              <a:latin typeface="Nunito"/>
              <a:ea typeface="Nunito"/>
              <a:cs typeface="Nunito"/>
              <a:sym typeface="Nunito"/>
            </a:endParaRPr>
          </a:p>
        </p:txBody>
      </p:sp>
      <p:pic>
        <p:nvPicPr>
          <p:cNvPr id="287" name="Google Shape;287;p30"/>
          <p:cNvPicPr preferRelativeResize="0"/>
          <p:nvPr/>
        </p:nvPicPr>
        <p:blipFill>
          <a:blip r:embed="rId3">
            <a:alphaModFix/>
          </a:blip>
          <a:stretch>
            <a:fillRect/>
          </a:stretch>
        </p:blipFill>
        <p:spPr>
          <a:xfrm>
            <a:off x="341125" y="1351325"/>
            <a:ext cx="3558498" cy="2717175"/>
          </a:xfrm>
          <a:prstGeom prst="rect">
            <a:avLst/>
          </a:prstGeom>
          <a:noFill/>
          <a:ln>
            <a:noFill/>
          </a:ln>
        </p:spPr>
      </p:pic>
      <p:pic>
        <p:nvPicPr>
          <p:cNvPr id="288" name="Google Shape;288;p30"/>
          <p:cNvPicPr preferRelativeResize="0"/>
          <p:nvPr/>
        </p:nvPicPr>
        <p:blipFill>
          <a:blip r:embed="rId4">
            <a:alphaModFix/>
          </a:blip>
          <a:stretch>
            <a:fillRect/>
          </a:stretch>
        </p:blipFill>
        <p:spPr>
          <a:xfrm>
            <a:off x="4290250" y="104275"/>
            <a:ext cx="4084724" cy="3113049"/>
          </a:xfrm>
          <a:prstGeom prst="rect">
            <a:avLst/>
          </a:prstGeom>
          <a:noFill/>
          <a:ln>
            <a:noFill/>
          </a:ln>
        </p:spPr>
      </p:pic>
      <p:pic>
        <p:nvPicPr>
          <p:cNvPr id="289" name="Google Shape;289;p30"/>
          <p:cNvPicPr preferRelativeResize="0"/>
          <p:nvPr/>
        </p:nvPicPr>
        <p:blipFill>
          <a:blip r:embed="rId5">
            <a:alphaModFix/>
          </a:blip>
          <a:stretch>
            <a:fillRect/>
          </a:stretch>
        </p:blipFill>
        <p:spPr>
          <a:xfrm>
            <a:off x="4442357" y="3217325"/>
            <a:ext cx="3972045" cy="2771724"/>
          </a:xfrm>
          <a:prstGeom prst="rect">
            <a:avLst/>
          </a:prstGeom>
          <a:noFill/>
          <a:ln>
            <a:noFill/>
          </a:ln>
        </p:spPr>
      </p:pic>
      <p:sp>
        <p:nvSpPr>
          <p:cNvPr id="290" name="Google Shape;290;p30"/>
          <p:cNvSpPr txBox="1"/>
          <p:nvPr/>
        </p:nvSpPr>
        <p:spPr>
          <a:xfrm>
            <a:off x="1238750" y="3776975"/>
            <a:ext cx="3415500" cy="999300"/>
          </a:xfrm>
          <a:prstGeom prst="rect">
            <a:avLst/>
          </a:prstGeom>
          <a:noFill/>
          <a:ln>
            <a:noFill/>
          </a:ln>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sz="2800">
                <a:solidFill>
                  <a:srgbClr val="424242"/>
                </a:solidFill>
                <a:latin typeface="Maven Pro"/>
                <a:ea typeface="Maven Pro"/>
                <a:cs typeface="Maven Pro"/>
                <a:sym typeface="Maven Pro"/>
              </a:rPr>
              <a:t>4 classes - hard, interval, steady, rest</a:t>
            </a:r>
            <a:endParaRPr b="1" sz="2800">
              <a:solidFill>
                <a:srgbClr val="424242"/>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310152" y="15485"/>
            <a:ext cx="8229600" cy="69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Data Preprocessing</a:t>
            </a:r>
            <a:endParaRPr/>
          </a:p>
        </p:txBody>
      </p:sp>
      <p:sp>
        <p:nvSpPr>
          <p:cNvPr id="296" name="Google Shape;296;p31"/>
          <p:cNvSpPr txBox="1"/>
          <p:nvPr>
            <p:ph idx="1" type="body"/>
          </p:nvPr>
        </p:nvSpPr>
        <p:spPr>
          <a:xfrm>
            <a:off x="430464" y="902369"/>
            <a:ext cx="8229600" cy="36909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Manually separate out useful features into a master spreadsheet and label each set of data</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pic>
        <p:nvPicPr>
          <p:cNvPr id="297" name="Google Shape;297;p31"/>
          <p:cNvPicPr preferRelativeResize="0"/>
          <p:nvPr/>
        </p:nvPicPr>
        <p:blipFill>
          <a:blip r:embed="rId3">
            <a:alphaModFix/>
          </a:blip>
          <a:stretch>
            <a:fillRect/>
          </a:stretch>
        </p:blipFill>
        <p:spPr>
          <a:xfrm>
            <a:off x="2221950" y="1900650"/>
            <a:ext cx="4767974" cy="2950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2"/>
          <p:cNvSpPr txBox="1"/>
          <p:nvPr>
            <p:ph type="title"/>
          </p:nvPr>
        </p:nvSpPr>
        <p:spPr>
          <a:xfrm>
            <a:off x="302027" y="10"/>
            <a:ext cx="8229600" cy="69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Model </a:t>
            </a:r>
            <a:r>
              <a:rPr lang="en"/>
              <a:t>Architecture</a:t>
            </a:r>
            <a:r>
              <a:rPr lang="en"/>
              <a:t> and Training</a:t>
            </a:r>
            <a:endParaRPr/>
          </a:p>
        </p:txBody>
      </p:sp>
      <p:sp>
        <p:nvSpPr>
          <p:cNvPr id="303" name="Google Shape;303;p32"/>
          <p:cNvSpPr txBox="1"/>
          <p:nvPr>
            <p:ph idx="1" type="body"/>
          </p:nvPr>
        </p:nvSpPr>
        <p:spPr>
          <a:xfrm>
            <a:off x="430464" y="902369"/>
            <a:ext cx="8229600" cy="36909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b="1" lang="en" sz="1350">
                <a:solidFill>
                  <a:srgbClr val="000000"/>
                </a:solidFill>
                <a:highlight>
                  <a:srgbClr val="FFFFFE"/>
                </a:highlight>
                <a:latin typeface="Courier New"/>
                <a:ea typeface="Courier New"/>
                <a:cs typeface="Courier New"/>
                <a:sym typeface="Courier New"/>
              </a:rPr>
              <a:t>model = Sequential()</a:t>
            </a:r>
            <a:endParaRPr b="1" sz="13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000000"/>
                </a:solidFill>
                <a:highlight>
                  <a:srgbClr val="FFFFFE"/>
                </a:highlight>
                <a:latin typeface="Courier New"/>
                <a:ea typeface="Courier New"/>
                <a:cs typeface="Courier New"/>
                <a:sym typeface="Courier New"/>
              </a:rPr>
              <a:t>model.add(Input(shape=(data.shape[</a:t>
            </a:r>
            <a:r>
              <a:rPr b="1" lang="en" sz="1350">
                <a:solidFill>
                  <a:srgbClr val="098156"/>
                </a:solidFill>
                <a:highlight>
                  <a:srgbClr val="FFFFFE"/>
                </a:highlight>
                <a:latin typeface="Courier New"/>
                <a:ea typeface="Courier New"/>
                <a:cs typeface="Courier New"/>
                <a:sym typeface="Courier New"/>
              </a:rPr>
              <a:t>1</a:t>
            </a:r>
            <a:r>
              <a:rPr b="1" lang="en" sz="1350">
                <a:solidFill>
                  <a:srgbClr val="000000"/>
                </a:solidFill>
                <a:highlight>
                  <a:srgbClr val="FFFFFE"/>
                </a:highlight>
                <a:latin typeface="Courier New"/>
                <a:ea typeface="Courier New"/>
                <a:cs typeface="Courier New"/>
                <a:sym typeface="Courier New"/>
              </a:rPr>
              <a:t>], </a:t>
            </a:r>
            <a:r>
              <a:rPr b="1" lang="en" sz="1350">
                <a:solidFill>
                  <a:srgbClr val="098156"/>
                </a:solidFill>
                <a:highlight>
                  <a:srgbClr val="FFFFFE"/>
                </a:highlight>
                <a:latin typeface="Courier New"/>
                <a:ea typeface="Courier New"/>
                <a:cs typeface="Courier New"/>
                <a:sym typeface="Courier New"/>
              </a:rPr>
              <a:t>1</a:t>
            </a:r>
            <a:r>
              <a:rPr b="1" lang="en" sz="1350">
                <a:solidFill>
                  <a:srgbClr val="000000"/>
                </a:solidFill>
                <a:highlight>
                  <a:srgbClr val="FFFFFE"/>
                </a:highlight>
                <a:latin typeface="Courier New"/>
                <a:ea typeface="Courier New"/>
                <a:cs typeface="Courier New"/>
                <a:sym typeface="Courier New"/>
              </a:rPr>
              <a:t>)))</a:t>
            </a:r>
            <a:endParaRPr b="1" sz="13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000000"/>
                </a:solidFill>
                <a:highlight>
                  <a:srgbClr val="FFFFFE"/>
                </a:highlight>
                <a:latin typeface="Courier New"/>
                <a:ea typeface="Courier New"/>
                <a:cs typeface="Courier New"/>
                <a:sym typeface="Courier New"/>
              </a:rPr>
              <a:t>model.add(</a:t>
            </a:r>
            <a:endParaRPr b="1" sz="13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000000"/>
                </a:solidFill>
                <a:highlight>
                  <a:srgbClr val="FFFFFE"/>
                </a:highlight>
                <a:latin typeface="Courier New"/>
                <a:ea typeface="Courier New"/>
                <a:cs typeface="Courier New"/>
                <a:sym typeface="Courier New"/>
              </a:rPr>
              <a:t>      LSTM(</a:t>
            </a:r>
            <a:endParaRPr b="1" sz="13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000000"/>
                </a:solidFill>
                <a:highlight>
                  <a:srgbClr val="FFFFFE"/>
                </a:highlight>
                <a:latin typeface="Courier New"/>
                <a:ea typeface="Courier New"/>
                <a:cs typeface="Courier New"/>
                <a:sym typeface="Courier New"/>
              </a:rPr>
              <a:t>          units=</a:t>
            </a:r>
            <a:r>
              <a:rPr b="1" lang="en" sz="1350">
                <a:solidFill>
                  <a:srgbClr val="098156"/>
                </a:solidFill>
                <a:highlight>
                  <a:srgbClr val="FFFFFE"/>
                </a:highlight>
                <a:latin typeface="Courier New"/>
                <a:ea typeface="Courier New"/>
                <a:cs typeface="Courier New"/>
                <a:sym typeface="Courier New"/>
              </a:rPr>
              <a:t>32</a:t>
            </a:r>
            <a:r>
              <a:rPr b="1" lang="en" sz="1350">
                <a:solidFill>
                  <a:srgbClr val="000000"/>
                </a:solidFill>
                <a:highlight>
                  <a:srgbClr val="FFFFFE"/>
                </a:highlight>
                <a:latin typeface="Courier New"/>
                <a:ea typeface="Courier New"/>
                <a:cs typeface="Courier New"/>
                <a:sym typeface="Courier New"/>
              </a:rPr>
              <a:t>,</a:t>
            </a:r>
            <a:endParaRPr b="1" sz="13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000000"/>
                </a:solidFill>
                <a:highlight>
                  <a:srgbClr val="FFFFFE"/>
                </a:highlight>
                <a:latin typeface="Courier New"/>
                <a:ea typeface="Courier New"/>
                <a:cs typeface="Courier New"/>
                <a:sym typeface="Courier New"/>
              </a:rPr>
              <a:t>      )</a:t>
            </a:r>
            <a:endParaRPr b="1" sz="13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000000"/>
                </a:solidFill>
                <a:highlight>
                  <a:srgbClr val="FFFFFE"/>
                </a:highlight>
                <a:latin typeface="Courier New"/>
                <a:ea typeface="Courier New"/>
                <a:cs typeface="Courier New"/>
                <a:sym typeface="Courier New"/>
              </a:rPr>
              <a:t>)</a:t>
            </a:r>
            <a:endParaRPr b="1" sz="13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000000"/>
                </a:solidFill>
                <a:highlight>
                  <a:srgbClr val="FFFFFE"/>
                </a:highlight>
                <a:latin typeface="Courier New"/>
                <a:ea typeface="Courier New"/>
                <a:cs typeface="Courier New"/>
                <a:sym typeface="Courier New"/>
              </a:rPr>
              <a:t>model.add(Dropout(rate=</a:t>
            </a:r>
            <a:r>
              <a:rPr b="1" lang="en" sz="1350">
                <a:solidFill>
                  <a:srgbClr val="098156"/>
                </a:solidFill>
                <a:highlight>
                  <a:srgbClr val="FFFFFE"/>
                </a:highlight>
                <a:latin typeface="Courier New"/>
                <a:ea typeface="Courier New"/>
                <a:cs typeface="Courier New"/>
                <a:sym typeface="Courier New"/>
              </a:rPr>
              <a:t>0.2</a:t>
            </a:r>
            <a:r>
              <a:rPr b="1" lang="en" sz="1350">
                <a:solidFill>
                  <a:srgbClr val="000000"/>
                </a:solidFill>
                <a:highlight>
                  <a:srgbClr val="FFFFFE"/>
                </a:highlight>
                <a:latin typeface="Courier New"/>
                <a:ea typeface="Courier New"/>
                <a:cs typeface="Courier New"/>
                <a:sym typeface="Courier New"/>
              </a:rPr>
              <a:t>))</a:t>
            </a:r>
            <a:endParaRPr b="1" sz="13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000000"/>
                </a:solidFill>
                <a:highlight>
                  <a:srgbClr val="FFFFFE"/>
                </a:highlight>
                <a:latin typeface="Courier New"/>
                <a:ea typeface="Courier New"/>
                <a:cs typeface="Courier New"/>
                <a:sym typeface="Courier New"/>
              </a:rPr>
              <a:t>model.add(Dense(units=</a:t>
            </a:r>
            <a:r>
              <a:rPr b="1" lang="en" sz="1350">
                <a:solidFill>
                  <a:srgbClr val="098156"/>
                </a:solidFill>
                <a:highlight>
                  <a:srgbClr val="FFFFFE"/>
                </a:highlight>
                <a:latin typeface="Courier New"/>
                <a:ea typeface="Courier New"/>
                <a:cs typeface="Courier New"/>
                <a:sym typeface="Courier New"/>
              </a:rPr>
              <a:t>16</a:t>
            </a:r>
            <a:r>
              <a:rPr b="1" lang="en" sz="1350">
                <a:solidFill>
                  <a:srgbClr val="000000"/>
                </a:solidFill>
                <a:highlight>
                  <a:srgbClr val="FFFFFE"/>
                </a:highlight>
                <a:latin typeface="Courier New"/>
                <a:ea typeface="Courier New"/>
                <a:cs typeface="Courier New"/>
                <a:sym typeface="Courier New"/>
              </a:rPr>
              <a:t>, activation=</a:t>
            </a:r>
            <a:r>
              <a:rPr b="1" lang="en" sz="1350">
                <a:solidFill>
                  <a:srgbClr val="A31515"/>
                </a:solidFill>
                <a:highlight>
                  <a:srgbClr val="FFFFFE"/>
                </a:highlight>
                <a:latin typeface="Courier New"/>
                <a:ea typeface="Courier New"/>
                <a:cs typeface="Courier New"/>
                <a:sym typeface="Courier New"/>
              </a:rPr>
              <a:t>'relu'</a:t>
            </a:r>
            <a:r>
              <a:rPr b="1" lang="en" sz="1350">
                <a:solidFill>
                  <a:srgbClr val="000000"/>
                </a:solidFill>
                <a:highlight>
                  <a:srgbClr val="FFFFFE"/>
                </a:highlight>
                <a:latin typeface="Courier New"/>
                <a:ea typeface="Courier New"/>
                <a:cs typeface="Courier New"/>
                <a:sym typeface="Courier New"/>
              </a:rPr>
              <a:t>))</a:t>
            </a:r>
            <a:endParaRPr b="1" sz="13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000000"/>
                </a:solidFill>
                <a:highlight>
                  <a:srgbClr val="FFFFFE"/>
                </a:highlight>
                <a:latin typeface="Courier New"/>
                <a:ea typeface="Courier New"/>
                <a:cs typeface="Courier New"/>
                <a:sym typeface="Courier New"/>
              </a:rPr>
              <a:t>model.add(Dense(</a:t>
            </a:r>
            <a:r>
              <a:rPr b="1" lang="en" sz="1350">
                <a:solidFill>
                  <a:srgbClr val="098156"/>
                </a:solidFill>
                <a:highlight>
                  <a:srgbClr val="FFFFFE"/>
                </a:highlight>
                <a:latin typeface="Courier New"/>
                <a:ea typeface="Courier New"/>
                <a:cs typeface="Courier New"/>
                <a:sym typeface="Courier New"/>
              </a:rPr>
              <a:t>4</a:t>
            </a:r>
            <a:r>
              <a:rPr b="1" lang="en" sz="1350">
                <a:solidFill>
                  <a:srgbClr val="000000"/>
                </a:solidFill>
                <a:highlight>
                  <a:srgbClr val="FFFFFE"/>
                </a:highlight>
                <a:latin typeface="Courier New"/>
                <a:ea typeface="Courier New"/>
                <a:cs typeface="Courier New"/>
                <a:sym typeface="Courier New"/>
              </a:rPr>
              <a:t>, activation=</a:t>
            </a:r>
            <a:r>
              <a:rPr b="1" lang="en" sz="1350">
                <a:solidFill>
                  <a:srgbClr val="A31515"/>
                </a:solidFill>
                <a:highlight>
                  <a:srgbClr val="FFFFFE"/>
                </a:highlight>
                <a:latin typeface="Courier New"/>
                <a:ea typeface="Courier New"/>
                <a:cs typeface="Courier New"/>
                <a:sym typeface="Courier New"/>
              </a:rPr>
              <a:t>'softmax'</a:t>
            </a:r>
            <a:r>
              <a:rPr b="1" lang="en" sz="1350">
                <a:solidFill>
                  <a:srgbClr val="000000"/>
                </a:solidFill>
                <a:highlight>
                  <a:srgbClr val="FFFFFE"/>
                </a:highlight>
                <a:latin typeface="Courier New"/>
                <a:ea typeface="Courier New"/>
                <a:cs typeface="Courier New"/>
                <a:sym typeface="Courier New"/>
              </a:rPr>
              <a:t>))</a:t>
            </a:r>
            <a:endParaRPr b="1" sz="1350">
              <a:solidFill>
                <a:srgbClr val="000000"/>
              </a:solidFill>
              <a:highlight>
                <a:srgbClr val="FFFFFE"/>
              </a:highlight>
              <a:latin typeface="Courier New"/>
              <a:ea typeface="Courier New"/>
              <a:cs typeface="Courier New"/>
              <a:sym typeface="Courier New"/>
            </a:endParaRPr>
          </a:p>
          <a:p>
            <a:pPr indent="0" lvl="0" marL="0" rtl="0" algn="l">
              <a:spcBef>
                <a:spcPts val="360"/>
              </a:spcBef>
              <a:spcAft>
                <a:spcPts val="0"/>
              </a:spcAft>
              <a:buNone/>
            </a:pPr>
            <a:r>
              <a:rPr lang="en"/>
              <a:t>Epoch -&gt; 1000, Learning rate -&gt; 0.001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3"/>
          <p:cNvSpPr txBox="1"/>
          <p:nvPr>
            <p:ph type="title"/>
          </p:nvPr>
        </p:nvSpPr>
        <p:spPr>
          <a:xfrm>
            <a:off x="310152" y="15485"/>
            <a:ext cx="8229600" cy="69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chemeClr val="accent1"/>
                </a:solidFill>
              </a:rPr>
              <a:t>Model Architecture and Training</a:t>
            </a:r>
            <a:endParaRPr/>
          </a:p>
        </p:txBody>
      </p:sp>
      <p:sp>
        <p:nvSpPr>
          <p:cNvPr id="309" name="Google Shape;309;p33"/>
          <p:cNvSpPr txBox="1"/>
          <p:nvPr>
            <p:ph idx="1" type="body"/>
          </p:nvPr>
        </p:nvSpPr>
        <p:spPr>
          <a:xfrm>
            <a:off x="430464" y="902369"/>
            <a:ext cx="8229600" cy="3690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310" name="Google Shape;310;p33"/>
          <p:cNvPicPr preferRelativeResize="0"/>
          <p:nvPr/>
        </p:nvPicPr>
        <p:blipFill>
          <a:blip r:embed="rId3">
            <a:alphaModFix/>
          </a:blip>
          <a:stretch>
            <a:fillRect/>
          </a:stretch>
        </p:blipFill>
        <p:spPr>
          <a:xfrm>
            <a:off x="330901" y="985351"/>
            <a:ext cx="3852401" cy="3091425"/>
          </a:xfrm>
          <a:prstGeom prst="rect">
            <a:avLst/>
          </a:prstGeom>
          <a:noFill/>
          <a:ln>
            <a:noFill/>
          </a:ln>
        </p:spPr>
      </p:pic>
      <p:sp>
        <p:nvSpPr>
          <p:cNvPr id="311" name="Google Shape;311;p33"/>
          <p:cNvSpPr txBox="1"/>
          <p:nvPr/>
        </p:nvSpPr>
        <p:spPr>
          <a:xfrm>
            <a:off x="4513375" y="1185575"/>
            <a:ext cx="31527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ill Sans"/>
                <a:ea typeface="Gill Sans"/>
                <a:cs typeface="Gill Sans"/>
                <a:sym typeface="Gill Sans"/>
              </a:rPr>
              <a:t>Confusion Matrix</a:t>
            </a:r>
            <a:endParaRPr>
              <a:latin typeface="Gill Sans"/>
              <a:ea typeface="Gill Sans"/>
              <a:cs typeface="Gill Sans"/>
              <a:sym typeface="Gill Sans"/>
            </a:endParaRPr>
          </a:p>
          <a:p>
            <a:pPr indent="0" lvl="0" marL="0" rtl="0" algn="l">
              <a:spcBef>
                <a:spcPts val="0"/>
              </a:spcBef>
              <a:spcAft>
                <a:spcPts val="0"/>
              </a:spcAft>
              <a:buNone/>
            </a:pPr>
            <a:r>
              <a:rPr b="1" lang="en" sz="1850">
                <a:solidFill>
                  <a:srgbClr val="212121"/>
                </a:solidFill>
                <a:highlight>
                  <a:srgbClr val="FFFFFF"/>
                </a:highlight>
                <a:latin typeface="Courier New"/>
                <a:ea typeface="Courier New"/>
                <a:cs typeface="Courier New"/>
                <a:sym typeface="Courier New"/>
              </a:rPr>
              <a:t>[[16,  3,  6,  0],</a:t>
            </a:r>
            <a:endParaRPr b="1" sz="18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850">
                <a:solidFill>
                  <a:srgbClr val="212121"/>
                </a:solidFill>
                <a:highlight>
                  <a:srgbClr val="FFFFFF"/>
                </a:highlight>
                <a:latin typeface="Courier New"/>
                <a:ea typeface="Courier New"/>
                <a:cs typeface="Courier New"/>
                <a:sym typeface="Courier New"/>
              </a:rPr>
              <a:t> [ 7, 34,  4,  3],</a:t>
            </a:r>
            <a:endParaRPr b="1" sz="18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850">
                <a:solidFill>
                  <a:srgbClr val="212121"/>
                </a:solidFill>
                <a:highlight>
                  <a:srgbClr val="FFFFFF"/>
                </a:highlight>
                <a:latin typeface="Courier New"/>
                <a:ea typeface="Courier New"/>
                <a:cs typeface="Courier New"/>
                <a:sym typeface="Courier New"/>
              </a:rPr>
              <a:t> [ 1,  1, 28,  1],</a:t>
            </a:r>
            <a:endParaRPr b="1" sz="18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850">
                <a:solidFill>
                  <a:srgbClr val="212121"/>
                </a:solidFill>
                <a:highlight>
                  <a:srgbClr val="FFFFFF"/>
                </a:highlight>
                <a:latin typeface="Courier New"/>
                <a:ea typeface="Courier New"/>
                <a:cs typeface="Courier New"/>
                <a:sym typeface="Courier New"/>
              </a:rPr>
              <a:t> [ 0,  1,  0,  4]]</a:t>
            </a:r>
            <a:endParaRPr b="1" sz="2200">
              <a:latin typeface="Gill Sans"/>
              <a:ea typeface="Gill Sans"/>
              <a:cs typeface="Gill Sans"/>
              <a:sym typeface="Gill Sans"/>
            </a:endParaRPr>
          </a:p>
        </p:txBody>
      </p:sp>
      <p:sp>
        <p:nvSpPr>
          <p:cNvPr id="312" name="Google Shape;312;p33"/>
          <p:cNvSpPr txBox="1"/>
          <p:nvPr/>
        </p:nvSpPr>
        <p:spPr>
          <a:xfrm>
            <a:off x="4903400" y="2940700"/>
            <a:ext cx="3526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Gill Sans"/>
                <a:ea typeface="Gill Sans"/>
                <a:cs typeface="Gill Sans"/>
                <a:sym typeface="Gill Sans"/>
              </a:rPr>
              <a:t>Training Accuracy = 0.8</a:t>
            </a:r>
            <a:endParaRPr sz="1700">
              <a:latin typeface="Gill Sans"/>
              <a:ea typeface="Gill Sans"/>
              <a:cs typeface="Gill Sans"/>
              <a:sym typeface="Gill Sans"/>
            </a:endParaRPr>
          </a:p>
          <a:p>
            <a:pPr indent="0" lvl="0" marL="0" rtl="0" algn="l">
              <a:spcBef>
                <a:spcPts val="0"/>
              </a:spcBef>
              <a:spcAft>
                <a:spcPts val="0"/>
              </a:spcAft>
              <a:buNone/>
            </a:pPr>
            <a:r>
              <a:rPr lang="en" sz="1700">
                <a:latin typeface="Gill Sans"/>
                <a:ea typeface="Gill Sans"/>
                <a:cs typeface="Gill Sans"/>
                <a:sym typeface="Gill Sans"/>
              </a:rPr>
              <a:t>Validation Accuracy = 0.8</a:t>
            </a:r>
            <a:endParaRPr sz="1700">
              <a:latin typeface="Gill Sans"/>
              <a:ea typeface="Gill Sans"/>
              <a:cs typeface="Gill Sans"/>
              <a:sym typeface="Gill Sans"/>
            </a:endParaRPr>
          </a:p>
          <a:p>
            <a:pPr indent="0" lvl="0" marL="0" rtl="0" algn="l">
              <a:spcBef>
                <a:spcPts val="0"/>
              </a:spcBef>
              <a:spcAft>
                <a:spcPts val="0"/>
              </a:spcAft>
              <a:buNone/>
            </a:pPr>
            <a:r>
              <a:rPr lang="en" sz="1700">
                <a:latin typeface="Gill Sans"/>
                <a:ea typeface="Gill Sans"/>
                <a:cs typeface="Gill Sans"/>
                <a:sym typeface="Gill Sans"/>
              </a:rPr>
              <a:t>Test Accuracy = 0.752293586730957</a:t>
            </a:r>
            <a:endParaRPr sz="1700">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4"/>
          <p:cNvSpPr txBox="1"/>
          <p:nvPr>
            <p:ph type="title"/>
          </p:nvPr>
        </p:nvSpPr>
        <p:spPr>
          <a:xfrm>
            <a:off x="310152" y="15485"/>
            <a:ext cx="8229600" cy="69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Quantization and Deployment</a:t>
            </a:r>
            <a:endParaRPr/>
          </a:p>
        </p:txBody>
      </p:sp>
      <p:sp>
        <p:nvSpPr>
          <p:cNvPr id="318" name="Google Shape;318;p34"/>
          <p:cNvSpPr txBox="1"/>
          <p:nvPr>
            <p:ph idx="1" type="body"/>
          </p:nvPr>
        </p:nvSpPr>
        <p:spPr>
          <a:xfrm>
            <a:off x="430464" y="902369"/>
            <a:ext cx="8229600" cy="3690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Initial LSTM model size: 879834 bytes</a:t>
            </a:r>
            <a:endParaRPr/>
          </a:p>
          <a:p>
            <a:pPr indent="0" lvl="0" marL="0" rtl="0" algn="l">
              <a:spcBef>
                <a:spcPts val="360"/>
              </a:spcBef>
              <a:spcAft>
                <a:spcPts val="0"/>
              </a:spcAft>
              <a:buNone/>
            </a:pPr>
            <a:r>
              <a:rPr lang="en"/>
              <a:t>After Int8 Quantization: 17552 bytes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Managed to shrink model for Arduino Deployment!</a:t>
            </a:r>
            <a:endParaRPr/>
          </a:p>
          <a:p>
            <a:pPr indent="0" lvl="0" marL="0" rtl="0" algn="l">
              <a:spcBef>
                <a:spcPts val="36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5"/>
          <p:cNvSpPr txBox="1"/>
          <p:nvPr>
            <p:ph type="title"/>
          </p:nvPr>
        </p:nvSpPr>
        <p:spPr>
          <a:xfrm>
            <a:off x="310152" y="15485"/>
            <a:ext cx="8229600" cy="69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Problems with deployment</a:t>
            </a:r>
            <a:endParaRPr/>
          </a:p>
        </p:txBody>
      </p:sp>
      <p:sp>
        <p:nvSpPr>
          <p:cNvPr id="324" name="Google Shape;324;p35"/>
          <p:cNvSpPr txBox="1"/>
          <p:nvPr>
            <p:ph idx="1" type="body"/>
          </p:nvPr>
        </p:nvSpPr>
        <p:spPr>
          <a:xfrm>
            <a:off x="430464" y="902369"/>
            <a:ext cx="8229600" cy="3690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2400"/>
              <a:t>We are using Polar H10 heart rate monitor to collect heart rate data.</a:t>
            </a:r>
            <a:endParaRPr sz="2400"/>
          </a:p>
          <a:p>
            <a:pPr indent="0" lvl="0" marL="0" rtl="0" algn="l">
              <a:spcBef>
                <a:spcPts val="360"/>
              </a:spcBef>
              <a:spcAft>
                <a:spcPts val="0"/>
              </a:spcAft>
              <a:buNone/>
            </a:pPr>
            <a:r>
              <a:rPr lang="en" sz="2400"/>
              <a:t>The only way to obtain data from the Polar H10 to hardware was through bluetooth</a:t>
            </a:r>
            <a:endParaRPr sz="2400"/>
          </a:p>
          <a:p>
            <a:pPr indent="0" lvl="0" marL="0" rtl="0" algn="l">
              <a:spcBef>
                <a:spcPts val="360"/>
              </a:spcBef>
              <a:spcAft>
                <a:spcPts val="0"/>
              </a:spcAft>
              <a:buNone/>
            </a:pPr>
            <a:r>
              <a:rPr lang="en" sz="2400"/>
              <a:t>However, </a:t>
            </a:r>
            <a:r>
              <a:rPr lang="en" sz="2400"/>
              <a:t>Bluetooth connection from BLE was extremely difficult to achieve and was very inconsistent for proper readings</a:t>
            </a:r>
            <a:endParaRPr sz="2400"/>
          </a:p>
          <a:p>
            <a:pPr indent="0" lvl="0" marL="0" rtl="0" algn="l">
              <a:spcBef>
                <a:spcPts val="360"/>
              </a:spcBef>
              <a:spcAft>
                <a:spcPts val="0"/>
              </a:spcAft>
              <a:buNone/>
            </a:pPr>
            <a:r>
              <a:rPr lang="en" sz="2400"/>
              <a:t>Hence, despite having our model quantized and ready to run on arduino, we were unable to reliably extract data on the arduino</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3">
      <a:dk1>
        <a:srgbClr val="00144D"/>
      </a:dk1>
      <a:lt1>
        <a:srgbClr val="FFFFFF"/>
      </a:lt1>
      <a:dk2>
        <a:srgbClr val="57000A"/>
      </a:dk2>
      <a:lt2>
        <a:srgbClr val="82AFD3"/>
      </a:lt2>
      <a:accent1>
        <a:srgbClr val="95001A"/>
      </a:accent1>
      <a:accent2>
        <a:srgbClr val="C0504D"/>
      </a:accent2>
      <a:accent3>
        <a:srgbClr val="045EA7"/>
      </a:accent3>
      <a:accent4>
        <a:srgbClr val="F2C100"/>
      </a:accent4>
      <a:accent5>
        <a:srgbClr val="00144D"/>
      </a:accent5>
      <a:accent6>
        <a:srgbClr val="44464B"/>
      </a:accent6>
      <a:hlink>
        <a:srgbClr val="00144D"/>
      </a:hlink>
      <a:folHlink>
        <a:srgbClr val="82AF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