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3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D9A-4416-4C93-8A4E-3BED47FD4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69353-4EF7-4A13-AAAA-0FEAD618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39DF-6B81-4236-97D4-D358E87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0FAD-0647-425B-B38B-B7C15E8F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3B35-1B15-4A5A-9674-4817327C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BBF7-723F-4855-97EA-7108A442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1895-B0DC-4C1D-93CA-6B858938E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392A-1B81-411C-B6CA-7011D65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5D12-0A87-42D9-8A22-3CACD07C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D3CC-709B-4DFA-A4F9-349504F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8CD20-C23A-4FAA-B332-94E7622D5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C8E66-EDDA-4855-9EFF-D28520C3E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D84B-BC06-486C-86D8-684EAD93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AAF5-3E0D-48F1-9164-ECAB4D4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0ED7-A1FA-44E7-A38E-D9A36FA7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37E8-CF7D-431F-A6B3-6D9DEF96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7221-9E41-4B4A-901E-E41705DE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9F8D-3552-4AAE-A7A6-8B7BD3AA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C983-C040-41A4-84E2-FB5DB7B8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A2F6-8ACC-4E25-8E54-5FDF36FA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76B9-B9B6-46CF-89F1-01903934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A44F-5A42-4A8F-BE23-F8C7E68FB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04CA-CB43-43A2-9F7C-D9412D54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6871-9B8D-40BF-A6FF-E49CB234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AA4F-AFB8-4C69-9ED9-F68B8D11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8D5C-47CD-4F33-BC7E-6A0AC21D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B0B3-F83D-424F-BAA3-56F93A9D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8FC4B-F3F5-43C9-A16F-957F9856F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7BE5-5826-49E6-9621-393C5BF1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AED43-4709-4562-AECD-93D2E2B7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1CDA7-06CE-46B3-BDEC-967B07B8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8A9C-AB3C-4826-8871-3128A0BE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85CB-9820-44E3-ADD2-08C43187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F5A72-35C5-4873-9DBE-EE628171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3075B-781D-46C6-B56F-7CDAF36BC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3D5E2-2AD5-4D02-8680-D2220B8D1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5EA85-90E0-4CCD-A6A1-497108A9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5CF3F-C9C3-41EC-9151-966E985D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B08E3-1CCA-4F99-969D-6B23579D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233A-9D08-4416-B981-D40CA51C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4ABED-776D-4F7B-8EC7-458347D5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10BE8-EC39-4270-9F98-C70E200F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73923-CF04-4D9A-A7FF-BDC4C124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3867D-285B-47B0-806A-C3B873DC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1C4F2-CB46-4732-8885-AEED2F7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A52CC-A45A-4289-9F39-99A80B4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FF23-BFF3-4E6D-8C60-380090EE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EC07-7C40-40A0-96CC-3C36E204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41720-A516-4069-AB66-B0344CEDB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EA57-E245-4121-BAD5-7D469EF8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DA52-5520-47FE-A3E2-B4E3799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0DB7-CA5B-40BC-8863-62BACE93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43D7-C73A-4552-B470-FFB2517A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24CAE-7B26-4BBE-994D-57DF3B157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DD7C1-D432-4FE4-8B12-4D2E85E2C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D00B3-98AB-4DB2-B29D-A1473D9A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1B9A8-74A8-460C-8D83-829F2226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7FF2-D34B-4045-BF01-F581FCFA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33000">
              <a:schemeClr val="bg2">
                <a:lumMod val="75000"/>
              </a:schemeClr>
            </a:gs>
            <a:gs pos="79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F2FE0-6C95-42D8-8714-D46B695C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5354-C154-4080-AEF4-B102A1DD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580B-73E2-4D5F-8AEC-8FBFD1A6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B2CF-49E6-4B55-B1E4-33FB7088C05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0CB4-49FB-4BDF-8A98-31D914E7A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10FF-485B-422F-BD85-0712AD74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FA50-B967-4542-8554-1C187740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2B02-2EE6-4A20-9DE6-AD3AA910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6CFC-981B-4711-A3DC-11B0B97C4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Scott Allison</a:t>
            </a:r>
          </a:p>
        </p:txBody>
      </p:sp>
    </p:spTree>
    <p:extLst>
      <p:ext uri="{BB962C8B-B14F-4D97-AF65-F5344CB8AC3E}">
        <p14:creationId xmlns:p14="http://schemas.microsoft.com/office/powerpoint/2010/main" val="179011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120B-E13C-4074-8623-C9C4268D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Good: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612A-A114-49D6-87B7-A327E635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Regulations are obeyed and adhered to, such 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Being inclusive and encouraging peer to peer dialogue.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Honest assessment of competence with capability and responsibility.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companies network topology is suitable for easy access to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670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724E-02F7-47A2-98AC-336D1C18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Bad: Digital 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0892-6141-483C-BACD-E6BE763A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HIPAA violations including:</a:t>
            </a:r>
          </a:p>
          <a:p>
            <a:pPr lvl="1"/>
            <a:r>
              <a:rPr lang="en-US" dirty="0"/>
              <a:t>The work network is the only network. Employees, guests, and sensitive computers all operate on the same network.</a:t>
            </a:r>
          </a:p>
          <a:p>
            <a:pPr lvl="1"/>
            <a:r>
              <a:rPr lang="en-US" dirty="0"/>
              <a:t>Personal devices used in the workplace, coupled with the above, are massive security risks.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Gramm-Leach-</a:t>
            </a:r>
            <a:r>
              <a:rPr lang="en-US" dirty="0" err="1"/>
              <a:t>Baliley</a:t>
            </a:r>
            <a:r>
              <a:rPr lang="en-US" dirty="0"/>
              <a:t> violations including:</a:t>
            </a:r>
          </a:p>
          <a:p>
            <a:pPr lvl="1"/>
            <a:r>
              <a:rPr lang="en-US" dirty="0"/>
              <a:t>Default username and passwords for confidential devices.</a:t>
            </a:r>
          </a:p>
          <a:p>
            <a:pPr lvl="1"/>
            <a:r>
              <a:rPr lang="en-US" dirty="0"/>
              <a:t>Confidential client data on display in the public lobby printer.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54FA-D92D-4A46-9D1E-CBBAC10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Ugly: Ethical Infractions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BD79-0F86-409F-A3F0-32E187AB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infractions including:</a:t>
            </a:r>
          </a:p>
          <a:p>
            <a:pPr lvl="1"/>
            <a:r>
              <a:rPr lang="en-US" dirty="0"/>
              <a:t>Open air workspace allowing for unintentional eavesdropping on sensitive data.</a:t>
            </a:r>
          </a:p>
          <a:p>
            <a:pPr lvl="1"/>
            <a:r>
              <a:rPr lang="en-US" dirty="0"/>
              <a:t>Personal devices on the only company network.</a:t>
            </a:r>
          </a:p>
          <a:p>
            <a:pPr lvl="1"/>
            <a:r>
              <a:rPr lang="en-US" dirty="0"/>
              <a:t>Using work time for personal matters(email, phone calls, etc.)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Professional infractions including:</a:t>
            </a:r>
          </a:p>
          <a:p>
            <a:pPr lvl="1"/>
            <a:r>
              <a:rPr lang="en-US" dirty="0"/>
              <a:t>The monitoring of employees without disclosure.</a:t>
            </a:r>
          </a:p>
          <a:p>
            <a:pPr lvl="1"/>
            <a:r>
              <a:rPr lang="en-US" dirty="0"/>
              <a:t>Basic usernames and passwords for all company machines.</a:t>
            </a:r>
          </a:p>
          <a:p>
            <a:pPr lvl="1"/>
            <a:r>
              <a:rPr lang="en-US" dirty="0"/>
              <a:t>One network for all on premises. Posing a security risk.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6917-0039-42FA-970E-481AFFC2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Hope: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7BC1-D3C3-4AC5-B746-2BAA676E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HIPAA and Gramm-Leach-</a:t>
            </a:r>
            <a:r>
              <a:rPr lang="en-US" dirty="0" err="1"/>
              <a:t>Baliley</a:t>
            </a:r>
            <a:r>
              <a:rPr lang="en-US" dirty="0"/>
              <a:t> compliance is simple. Following protocol starts with education.</a:t>
            </a:r>
          </a:p>
          <a:p>
            <a:pPr lvl="1"/>
            <a:r>
              <a:rPr lang="en-US" dirty="0"/>
              <a:t>All employees should be briefed on HIPAA compliance. </a:t>
            </a:r>
          </a:p>
          <a:p>
            <a:pPr lvl="1"/>
            <a:r>
              <a:rPr lang="en-US" dirty="0"/>
              <a:t>Forgo personal machines on company networks</a:t>
            </a:r>
          </a:p>
          <a:p>
            <a:pPr lvl="1"/>
            <a:r>
              <a:rPr lang="en-US" dirty="0"/>
              <a:t>Create a secondary network for guests and personal use separate from the confidential business machines.</a:t>
            </a:r>
          </a:p>
          <a:p>
            <a:pPr lvl="1"/>
            <a:r>
              <a:rPr lang="en-US" dirty="0"/>
              <a:t>Move the printer back to the offices, or get a second printer there.</a:t>
            </a:r>
          </a:p>
        </p:txBody>
      </p:sp>
    </p:spTree>
    <p:extLst>
      <p:ext uri="{BB962C8B-B14F-4D97-AF65-F5344CB8AC3E}">
        <p14:creationId xmlns:p14="http://schemas.microsoft.com/office/powerpoint/2010/main" val="258197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B2E-5962-4981-BBEF-5E7CF30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Ethics Strike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698C-26C4-4E7C-999F-FF357BB4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and Professional ethical dilemmas are more or less handled by complying with the laws mentioned. However, some further steps to be taken include:</a:t>
            </a:r>
          </a:p>
          <a:p>
            <a:pPr lvl="1"/>
            <a:r>
              <a:rPr lang="en-US" dirty="0"/>
              <a:t>Re-designing the layout of the office to better soundproof sensitive areas.</a:t>
            </a:r>
          </a:p>
          <a:p>
            <a:pPr lvl="1"/>
            <a:r>
              <a:rPr lang="en-US" dirty="0"/>
              <a:t>State officially that personal matters are for breaks and outside of working hours.</a:t>
            </a:r>
          </a:p>
          <a:p>
            <a:pPr lvl="1"/>
            <a:r>
              <a:rPr lang="en-US" dirty="0"/>
              <a:t>State that usernames should be specific, and that passwords must match suitable criteria(5-10 letters/numbers, and special characters).</a:t>
            </a:r>
          </a:p>
          <a:p>
            <a:pPr lvl="1"/>
            <a:r>
              <a:rPr lang="en-US" dirty="0"/>
              <a:t>Additionally implement a protocol to log out machines that have idled for no more than 10 minutes.</a:t>
            </a:r>
          </a:p>
        </p:txBody>
      </p:sp>
    </p:spTree>
    <p:extLst>
      <p:ext uri="{BB962C8B-B14F-4D97-AF65-F5344CB8AC3E}">
        <p14:creationId xmlns:p14="http://schemas.microsoft.com/office/powerpoint/2010/main" val="11141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5E42-EA6D-4D73-A8CA-2C7FC528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of the Policy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9DBD-07B3-4FEC-AC4A-74AECA01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the prior slides the company will be green standing. There is more to be done to ensure this does not happen again.</a:t>
            </a:r>
          </a:p>
          <a:p>
            <a:r>
              <a:rPr lang="en-US" dirty="0"/>
              <a:t>Proper policies must be instated at the work place.</a:t>
            </a:r>
          </a:p>
          <a:p>
            <a:r>
              <a:rPr lang="en-US" dirty="0"/>
              <a:t>Employees must be briefed and sign a notice stating they have reviewed the policies.</a:t>
            </a:r>
          </a:p>
          <a:p>
            <a:r>
              <a:rPr lang="en-US" dirty="0"/>
              <a:t>Re-affirm that employees are working with sensitive information and to not exploit this trust for personal gain.</a:t>
            </a:r>
          </a:p>
        </p:txBody>
      </p:sp>
    </p:spTree>
    <p:extLst>
      <p:ext uri="{BB962C8B-B14F-4D97-AF65-F5344CB8AC3E}">
        <p14:creationId xmlns:p14="http://schemas.microsoft.com/office/powerpoint/2010/main" val="192338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6D7E-5ACE-4BAC-8CDA-D85FBCC5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Parting Note </a:t>
            </a:r>
            <a:r>
              <a:rPr lang="en-US" sz="1600" dirty="0"/>
              <a:t>(The new trilogy is bad, prequels are </a:t>
            </a:r>
            <a:r>
              <a:rPr lang="en-US" sz="1600" dirty="0" err="1"/>
              <a:t>aight</a:t>
            </a:r>
            <a:r>
              <a:rPr lang="en-US" sz="1600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701-73F0-4A4C-B7E6-5390FCA0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everything in this presentation this company can comply and be an ethically upstanding business. On a personal note I’d further suggest:</a:t>
            </a:r>
          </a:p>
          <a:p>
            <a:r>
              <a:rPr lang="en-US" dirty="0"/>
              <a:t>Annual training on policies and new IT trends.</a:t>
            </a:r>
          </a:p>
          <a:p>
            <a:r>
              <a:rPr lang="en-US" dirty="0"/>
              <a:t>A printer for each section of the office, to help mitigate violations.</a:t>
            </a:r>
          </a:p>
          <a:p>
            <a:r>
              <a:rPr lang="en-US" dirty="0"/>
              <a:t>Letting the employees know they’re monitored, instead of hiding </a:t>
            </a:r>
            <a:r>
              <a:rPr lang="en-US"/>
              <a:t>the cameras.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ABC Healthcare</vt:lpstr>
      <vt:lpstr>The Good: Regulations</vt:lpstr>
      <vt:lpstr>The Bad: Digital Security Risks</vt:lpstr>
      <vt:lpstr>The Ugly: Ethical Infractions</vt:lpstr>
      <vt:lpstr>A New Hope: Compliance</vt:lpstr>
      <vt:lpstr>The Ethics Strike Back</vt:lpstr>
      <vt:lpstr>Return of the Policy Statements</vt:lpstr>
      <vt:lpstr>A Parting Note (The new trilogy is bad, prequels are aight)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Healthcare</dc:title>
  <dc:creator>Allison, Scott</dc:creator>
  <cp:lastModifiedBy>Allison, Scott</cp:lastModifiedBy>
  <cp:revision>9</cp:revision>
  <dcterms:created xsi:type="dcterms:W3CDTF">2020-04-07T23:27:51Z</dcterms:created>
  <dcterms:modified xsi:type="dcterms:W3CDTF">2020-04-08T00:28:40Z</dcterms:modified>
</cp:coreProperties>
</file>