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53626-326B-440F-89C3-A355899CEE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1A6E7BC-A1D3-488F-9056-97FF41AC4043}">
      <dgm:prSet/>
      <dgm:spPr/>
      <dgm:t>
        <a:bodyPr/>
        <a:lstStyle/>
        <a:p>
          <a:pPr>
            <a:defRPr cap="all"/>
          </a:pPr>
          <a:r>
            <a:rPr lang="en-US"/>
            <a:t>Objective: Understand and predict factors influencing consumer satisfaction.</a:t>
          </a:r>
        </a:p>
      </dgm:t>
    </dgm:pt>
    <dgm:pt modelId="{F545BFBC-CD7F-49DD-A2D1-733D4A825A65}" type="parTrans" cxnId="{F8107270-3EEF-4080-A370-366303DD7AA1}">
      <dgm:prSet/>
      <dgm:spPr/>
      <dgm:t>
        <a:bodyPr/>
        <a:lstStyle/>
        <a:p>
          <a:endParaRPr lang="en-US"/>
        </a:p>
      </dgm:t>
    </dgm:pt>
    <dgm:pt modelId="{10811D0B-E01F-4FFD-B1A8-2D87864E6B4F}" type="sibTrans" cxnId="{F8107270-3EEF-4080-A370-366303DD7AA1}">
      <dgm:prSet/>
      <dgm:spPr/>
      <dgm:t>
        <a:bodyPr/>
        <a:lstStyle/>
        <a:p>
          <a:endParaRPr lang="en-US"/>
        </a:p>
      </dgm:t>
    </dgm:pt>
    <dgm:pt modelId="{CE597F11-42A7-47E6-B056-7C824D452119}">
      <dgm:prSet/>
      <dgm:spPr/>
      <dgm:t>
        <a:bodyPr/>
        <a:lstStyle/>
        <a:p>
          <a:pPr>
            <a:defRPr cap="all"/>
          </a:pPr>
          <a:r>
            <a:rPr lang="en-US"/>
            <a:t>Data: Demographics, product categories, purchasing patterns, and satisfaction scores.</a:t>
          </a:r>
        </a:p>
      </dgm:t>
    </dgm:pt>
    <dgm:pt modelId="{093703CB-E55B-4EE8-879F-B52A8FA95AE8}" type="parTrans" cxnId="{D1B0DCB0-62FE-4584-B4C9-19422F13F67A}">
      <dgm:prSet/>
      <dgm:spPr/>
      <dgm:t>
        <a:bodyPr/>
        <a:lstStyle/>
        <a:p>
          <a:endParaRPr lang="en-US"/>
        </a:p>
      </dgm:t>
    </dgm:pt>
    <dgm:pt modelId="{A5244D55-D5BD-46C4-9E44-922A48814E6D}" type="sibTrans" cxnId="{D1B0DCB0-62FE-4584-B4C9-19422F13F67A}">
      <dgm:prSet/>
      <dgm:spPr/>
      <dgm:t>
        <a:bodyPr/>
        <a:lstStyle/>
        <a:p>
          <a:endParaRPr lang="en-US"/>
        </a:p>
      </dgm:t>
    </dgm:pt>
    <dgm:pt modelId="{F331DD98-10FD-4465-9C81-78529CF34A62}">
      <dgm:prSet/>
      <dgm:spPr/>
      <dgm:t>
        <a:bodyPr/>
        <a:lstStyle/>
        <a:p>
          <a:pPr>
            <a:defRPr cap="all"/>
          </a:pPr>
          <a:r>
            <a:rPr lang="en-US"/>
            <a:t>Approach: Data exploration, statistical analysis, and predictive modeling.</a:t>
          </a:r>
        </a:p>
      </dgm:t>
    </dgm:pt>
    <dgm:pt modelId="{BF607B93-44C4-472C-92E2-EA6C518AA82D}" type="parTrans" cxnId="{0FBD9C97-0EBA-4AE6-A654-B87155446395}">
      <dgm:prSet/>
      <dgm:spPr/>
      <dgm:t>
        <a:bodyPr/>
        <a:lstStyle/>
        <a:p>
          <a:endParaRPr lang="en-US"/>
        </a:p>
      </dgm:t>
    </dgm:pt>
    <dgm:pt modelId="{84289209-FE04-44D4-989F-9E0D696A8D3D}" type="sibTrans" cxnId="{0FBD9C97-0EBA-4AE6-A654-B87155446395}">
      <dgm:prSet/>
      <dgm:spPr/>
      <dgm:t>
        <a:bodyPr/>
        <a:lstStyle/>
        <a:p>
          <a:endParaRPr lang="en-US"/>
        </a:p>
      </dgm:t>
    </dgm:pt>
    <dgm:pt modelId="{4BF0CE7F-70C6-4848-AB44-7BC6C842FB95}" type="pres">
      <dgm:prSet presAssocID="{F7E53626-326B-440F-89C3-A355899CEE5E}" presName="root" presStyleCnt="0">
        <dgm:presLayoutVars>
          <dgm:dir/>
          <dgm:resizeHandles val="exact"/>
        </dgm:presLayoutVars>
      </dgm:prSet>
      <dgm:spPr/>
    </dgm:pt>
    <dgm:pt modelId="{77D297CD-598C-4CE8-99D1-D0D4483C36CD}" type="pres">
      <dgm:prSet presAssocID="{51A6E7BC-A1D3-488F-9056-97FF41AC4043}" presName="compNode" presStyleCnt="0"/>
      <dgm:spPr/>
    </dgm:pt>
    <dgm:pt modelId="{E082B8FA-B553-4FE1-8866-E531A23DB703}" type="pres">
      <dgm:prSet presAssocID="{51A6E7BC-A1D3-488F-9056-97FF41AC4043}" presName="iconBgRect" presStyleLbl="bgShp" presStyleIdx="0" presStyleCnt="3"/>
      <dgm:spPr/>
    </dgm:pt>
    <dgm:pt modelId="{F0F3AC5E-E257-48DD-9D9C-3C19202B3E93}" type="pres">
      <dgm:prSet presAssocID="{51A6E7BC-A1D3-488F-9056-97FF41AC4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6F0DF27-0671-4D0B-A309-DB60E460FD7B}" type="pres">
      <dgm:prSet presAssocID="{51A6E7BC-A1D3-488F-9056-97FF41AC4043}" presName="spaceRect" presStyleCnt="0"/>
      <dgm:spPr/>
    </dgm:pt>
    <dgm:pt modelId="{E857A60C-362E-465F-8552-8BDF339BD097}" type="pres">
      <dgm:prSet presAssocID="{51A6E7BC-A1D3-488F-9056-97FF41AC4043}" presName="textRect" presStyleLbl="revTx" presStyleIdx="0" presStyleCnt="3">
        <dgm:presLayoutVars>
          <dgm:chMax val="1"/>
          <dgm:chPref val="1"/>
        </dgm:presLayoutVars>
      </dgm:prSet>
      <dgm:spPr/>
    </dgm:pt>
    <dgm:pt modelId="{DD105B53-20DD-4C0B-9055-D79DF6B70DD9}" type="pres">
      <dgm:prSet presAssocID="{10811D0B-E01F-4FFD-B1A8-2D87864E6B4F}" presName="sibTrans" presStyleCnt="0"/>
      <dgm:spPr/>
    </dgm:pt>
    <dgm:pt modelId="{6D7A9E71-2CAF-4279-84B3-C7C45DBB1C06}" type="pres">
      <dgm:prSet presAssocID="{CE597F11-42A7-47E6-B056-7C824D452119}" presName="compNode" presStyleCnt="0"/>
      <dgm:spPr/>
    </dgm:pt>
    <dgm:pt modelId="{C03EC945-3716-4147-8D29-E97317ED79DB}" type="pres">
      <dgm:prSet presAssocID="{CE597F11-42A7-47E6-B056-7C824D452119}" presName="iconBgRect" presStyleLbl="bgShp" presStyleIdx="1" presStyleCnt="3"/>
      <dgm:spPr/>
    </dgm:pt>
    <dgm:pt modelId="{6C76680E-63E7-456A-BC37-8CDAB543291D}" type="pres">
      <dgm:prSet presAssocID="{CE597F11-42A7-47E6-B056-7C824D4521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70C872B-1118-4FA1-BBA0-67A59286AB9D}" type="pres">
      <dgm:prSet presAssocID="{CE597F11-42A7-47E6-B056-7C824D452119}" presName="spaceRect" presStyleCnt="0"/>
      <dgm:spPr/>
    </dgm:pt>
    <dgm:pt modelId="{B7B32194-41F0-4E26-AD9A-87EDE6698315}" type="pres">
      <dgm:prSet presAssocID="{CE597F11-42A7-47E6-B056-7C824D452119}" presName="textRect" presStyleLbl="revTx" presStyleIdx="1" presStyleCnt="3">
        <dgm:presLayoutVars>
          <dgm:chMax val="1"/>
          <dgm:chPref val="1"/>
        </dgm:presLayoutVars>
      </dgm:prSet>
      <dgm:spPr/>
    </dgm:pt>
    <dgm:pt modelId="{FDB4892B-0D89-49F9-9F06-5FEC91E22376}" type="pres">
      <dgm:prSet presAssocID="{A5244D55-D5BD-46C4-9E44-922A48814E6D}" presName="sibTrans" presStyleCnt="0"/>
      <dgm:spPr/>
    </dgm:pt>
    <dgm:pt modelId="{521C18E0-1AC8-410D-8C00-6B1490AA73FA}" type="pres">
      <dgm:prSet presAssocID="{F331DD98-10FD-4465-9C81-78529CF34A62}" presName="compNode" presStyleCnt="0"/>
      <dgm:spPr/>
    </dgm:pt>
    <dgm:pt modelId="{CCE5A310-DDB6-4B4A-8B9F-F305974D6F40}" type="pres">
      <dgm:prSet presAssocID="{F331DD98-10FD-4465-9C81-78529CF34A62}" presName="iconBgRect" presStyleLbl="bgShp" presStyleIdx="2" presStyleCnt="3"/>
      <dgm:spPr/>
    </dgm:pt>
    <dgm:pt modelId="{990AF628-1F1A-43C9-BB71-E4279FF2EAB7}" type="pres">
      <dgm:prSet presAssocID="{F331DD98-10FD-4465-9C81-78529CF34A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B858FDD-8345-41EF-B3BA-14D901D62FA5}" type="pres">
      <dgm:prSet presAssocID="{F331DD98-10FD-4465-9C81-78529CF34A62}" presName="spaceRect" presStyleCnt="0"/>
      <dgm:spPr/>
    </dgm:pt>
    <dgm:pt modelId="{C196AFD6-2A7C-4D98-A9DF-A7ECBB4C7956}" type="pres">
      <dgm:prSet presAssocID="{F331DD98-10FD-4465-9C81-78529CF34A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FA600F-893B-46B2-A5F2-5ED31DA5B9CB}" type="presOf" srcId="{F7E53626-326B-440F-89C3-A355899CEE5E}" destId="{4BF0CE7F-70C6-4848-AB44-7BC6C842FB95}" srcOrd="0" destOrd="0" presId="urn:microsoft.com/office/officeart/2018/5/layout/IconCircleLabelList"/>
    <dgm:cxn modelId="{0A648D20-9820-4665-B2A2-0C0A68D75054}" type="presOf" srcId="{F331DD98-10FD-4465-9C81-78529CF34A62}" destId="{C196AFD6-2A7C-4D98-A9DF-A7ECBB4C7956}" srcOrd="0" destOrd="0" presId="urn:microsoft.com/office/officeart/2018/5/layout/IconCircleLabelList"/>
    <dgm:cxn modelId="{0A51B148-0773-409A-AB96-B47919EBB448}" type="presOf" srcId="{51A6E7BC-A1D3-488F-9056-97FF41AC4043}" destId="{E857A60C-362E-465F-8552-8BDF339BD097}" srcOrd="0" destOrd="0" presId="urn:microsoft.com/office/officeart/2018/5/layout/IconCircleLabelList"/>
    <dgm:cxn modelId="{2348336F-03F6-4B69-95B2-8EE5BAF09F2C}" type="presOf" srcId="{CE597F11-42A7-47E6-B056-7C824D452119}" destId="{B7B32194-41F0-4E26-AD9A-87EDE6698315}" srcOrd="0" destOrd="0" presId="urn:microsoft.com/office/officeart/2018/5/layout/IconCircleLabelList"/>
    <dgm:cxn modelId="{F8107270-3EEF-4080-A370-366303DD7AA1}" srcId="{F7E53626-326B-440F-89C3-A355899CEE5E}" destId="{51A6E7BC-A1D3-488F-9056-97FF41AC4043}" srcOrd="0" destOrd="0" parTransId="{F545BFBC-CD7F-49DD-A2D1-733D4A825A65}" sibTransId="{10811D0B-E01F-4FFD-B1A8-2D87864E6B4F}"/>
    <dgm:cxn modelId="{0FBD9C97-0EBA-4AE6-A654-B87155446395}" srcId="{F7E53626-326B-440F-89C3-A355899CEE5E}" destId="{F331DD98-10FD-4465-9C81-78529CF34A62}" srcOrd="2" destOrd="0" parTransId="{BF607B93-44C4-472C-92E2-EA6C518AA82D}" sibTransId="{84289209-FE04-44D4-989F-9E0D696A8D3D}"/>
    <dgm:cxn modelId="{D1B0DCB0-62FE-4584-B4C9-19422F13F67A}" srcId="{F7E53626-326B-440F-89C3-A355899CEE5E}" destId="{CE597F11-42A7-47E6-B056-7C824D452119}" srcOrd="1" destOrd="0" parTransId="{093703CB-E55B-4EE8-879F-B52A8FA95AE8}" sibTransId="{A5244D55-D5BD-46C4-9E44-922A48814E6D}"/>
    <dgm:cxn modelId="{3854AF9D-A025-4C5D-BFFD-EBD1DCFD437B}" type="presParOf" srcId="{4BF0CE7F-70C6-4848-AB44-7BC6C842FB95}" destId="{77D297CD-598C-4CE8-99D1-D0D4483C36CD}" srcOrd="0" destOrd="0" presId="urn:microsoft.com/office/officeart/2018/5/layout/IconCircleLabelList"/>
    <dgm:cxn modelId="{958383F6-3241-48D1-A9B3-4FA6B07DDC8F}" type="presParOf" srcId="{77D297CD-598C-4CE8-99D1-D0D4483C36CD}" destId="{E082B8FA-B553-4FE1-8866-E531A23DB703}" srcOrd="0" destOrd="0" presId="urn:microsoft.com/office/officeart/2018/5/layout/IconCircleLabelList"/>
    <dgm:cxn modelId="{5333DC9A-5FE9-4443-8838-7693A23345D0}" type="presParOf" srcId="{77D297CD-598C-4CE8-99D1-D0D4483C36CD}" destId="{F0F3AC5E-E257-48DD-9D9C-3C19202B3E93}" srcOrd="1" destOrd="0" presId="urn:microsoft.com/office/officeart/2018/5/layout/IconCircleLabelList"/>
    <dgm:cxn modelId="{093C309A-8C90-4B78-A320-63D0AA05FBE6}" type="presParOf" srcId="{77D297CD-598C-4CE8-99D1-D0D4483C36CD}" destId="{76F0DF27-0671-4D0B-A309-DB60E460FD7B}" srcOrd="2" destOrd="0" presId="urn:microsoft.com/office/officeart/2018/5/layout/IconCircleLabelList"/>
    <dgm:cxn modelId="{79BA07FE-EDD2-410E-94B0-EB32C9D106DA}" type="presParOf" srcId="{77D297CD-598C-4CE8-99D1-D0D4483C36CD}" destId="{E857A60C-362E-465F-8552-8BDF339BD097}" srcOrd="3" destOrd="0" presId="urn:microsoft.com/office/officeart/2018/5/layout/IconCircleLabelList"/>
    <dgm:cxn modelId="{316D7A77-E5AE-4E2A-8189-4BB6EDA4D8CE}" type="presParOf" srcId="{4BF0CE7F-70C6-4848-AB44-7BC6C842FB95}" destId="{DD105B53-20DD-4C0B-9055-D79DF6B70DD9}" srcOrd="1" destOrd="0" presId="urn:microsoft.com/office/officeart/2018/5/layout/IconCircleLabelList"/>
    <dgm:cxn modelId="{5BD655A4-7C50-4097-A4EC-7D880DCF9F44}" type="presParOf" srcId="{4BF0CE7F-70C6-4848-AB44-7BC6C842FB95}" destId="{6D7A9E71-2CAF-4279-84B3-C7C45DBB1C06}" srcOrd="2" destOrd="0" presId="urn:microsoft.com/office/officeart/2018/5/layout/IconCircleLabelList"/>
    <dgm:cxn modelId="{523F245E-9B21-4902-80FF-2D2D57B9602B}" type="presParOf" srcId="{6D7A9E71-2CAF-4279-84B3-C7C45DBB1C06}" destId="{C03EC945-3716-4147-8D29-E97317ED79DB}" srcOrd="0" destOrd="0" presId="urn:microsoft.com/office/officeart/2018/5/layout/IconCircleLabelList"/>
    <dgm:cxn modelId="{18DAC3F3-5258-40D2-969A-4EF667CF9293}" type="presParOf" srcId="{6D7A9E71-2CAF-4279-84B3-C7C45DBB1C06}" destId="{6C76680E-63E7-456A-BC37-8CDAB543291D}" srcOrd="1" destOrd="0" presId="urn:microsoft.com/office/officeart/2018/5/layout/IconCircleLabelList"/>
    <dgm:cxn modelId="{9B5BA434-B58E-4D3C-A244-E9F3FCE95A1C}" type="presParOf" srcId="{6D7A9E71-2CAF-4279-84B3-C7C45DBB1C06}" destId="{070C872B-1118-4FA1-BBA0-67A59286AB9D}" srcOrd="2" destOrd="0" presId="urn:microsoft.com/office/officeart/2018/5/layout/IconCircleLabelList"/>
    <dgm:cxn modelId="{C53198CC-4AE2-4288-A416-3C5571C6D749}" type="presParOf" srcId="{6D7A9E71-2CAF-4279-84B3-C7C45DBB1C06}" destId="{B7B32194-41F0-4E26-AD9A-87EDE6698315}" srcOrd="3" destOrd="0" presId="urn:microsoft.com/office/officeart/2018/5/layout/IconCircleLabelList"/>
    <dgm:cxn modelId="{013AECA5-C9FA-41DD-83ED-FCDF444E25F0}" type="presParOf" srcId="{4BF0CE7F-70C6-4848-AB44-7BC6C842FB95}" destId="{FDB4892B-0D89-49F9-9F06-5FEC91E22376}" srcOrd="3" destOrd="0" presId="urn:microsoft.com/office/officeart/2018/5/layout/IconCircleLabelList"/>
    <dgm:cxn modelId="{D8A4A5D2-2272-446A-A301-B7A9762214A2}" type="presParOf" srcId="{4BF0CE7F-70C6-4848-AB44-7BC6C842FB95}" destId="{521C18E0-1AC8-410D-8C00-6B1490AA73FA}" srcOrd="4" destOrd="0" presId="urn:microsoft.com/office/officeart/2018/5/layout/IconCircleLabelList"/>
    <dgm:cxn modelId="{543B4E9C-B863-4F16-AE84-3C209D569A0F}" type="presParOf" srcId="{521C18E0-1AC8-410D-8C00-6B1490AA73FA}" destId="{CCE5A310-DDB6-4B4A-8B9F-F305974D6F40}" srcOrd="0" destOrd="0" presId="urn:microsoft.com/office/officeart/2018/5/layout/IconCircleLabelList"/>
    <dgm:cxn modelId="{F3A1FB57-7F62-4F89-9018-6C2D0B2E6479}" type="presParOf" srcId="{521C18E0-1AC8-410D-8C00-6B1490AA73FA}" destId="{990AF628-1F1A-43C9-BB71-E4279FF2EAB7}" srcOrd="1" destOrd="0" presId="urn:microsoft.com/office/officeart/2018/5/layout/IconCircleLabelList"/>
    <dgm:cxn modelId="{47427A81-4FEB-4E2F-8A99-EF9C286F4ADA}" type="presParOf" srcId="{521C18E0-1AC8-410D-8C00-6B1490AA73FA}" destId="{7B858FDD-8345-41EF-B3BA-14D901D62FA5}" srcOrd="2" destOrd="0" presId="urn:microsoft.com/office/officeart/2018/5/layout/IconCircleLabelList"/>
    <dgm:cxn modelId="{C8442DAE-6152-4167-A2AC-9733CEE8419E}" type="presParOf" srcId="{521C18E0-1AC8-410D-8C00-6B1490AA73FA}" destId="{C196AFD6-2A7C-4D98-A9DF-A7ECBB4C79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C802C-099D-489A-B346-4B0CFEE9A9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3C0684-53DF-45B2-A3A7-A5650B95A380}">
      <dgm:prSet/>
      <dgm:spPr/>
      <dgm:t>
        <a:bodyPr/>
        <a:lstStyle/>
        <a:p>
          <a:r>
            <a:rPr lang="en-US"/>
            <a:t>Consumer Demographics: Age, Income, Gender.</a:t>
          </a:r>
        </a:p>
      </dgm:t>
    </dgm:pt>
    <dgm:pt modelId="{E7EE514E-D823-414F-B2A4-FDC975D68DB8}" type="parTrans" cxnId="{5AD3864B-A52E-4CD9-84AC-03D645FB0584}">
      <dgm:prSet/>
      <dgm:spPr/>
      <dgm:t>
        <a:bodyPr/>
        <a:lstStyle/>
        <a:p>
          <a:endParaRPr lang="en-US"/>
        </a:p>
      </dgm:t>
    </dgm:pt>
    <dgm:pt modelId="{FE7815AB-E088-4BEC-A50E-AB571AC49EA8}" type="sibTrans" cxnId="{5AD3864B-A52E-4CD9-84AC-03D645FB0584}">
      <dgm:prSet/>
      <dgm:spPr/>
      <dgm:t>
        <a:bodyPr/>
        <a:lstStyle/>
        <a:p>
          <a:endParaRPr lang="en-US"/>
        </a:p>
      </dgm:t>
    </dgm:pt>
    <dgm:pt modelId="{8B55CB72-CCC2-42CB-B096-6F90CBC05E1A}">
      <dgm:prSet/>
      <dgm:spPr/>
      <dgm:t>
        <a:bodyPr/>
        <a:lstStyle/>
        <a:p>
          <a:r>
            <a:rPr lang="en-US"/>
            <a:t>Product Categories: Electronics, Fashion, etc.</a:t>
          </a:r>
        </a:p>
      </dgm:t>
    </dgm:pt>
    <dgm:pt modelId="{A5CA02F8-54BC-40E5-BBC2-90DB6C138B96}" type="parTrans" cxnId="{6AFD5583-8821-49E9-9EEB-5847F6CE1C2A}">
      <dgm:prSet/>
      <dgm:spPr/>
      <dgm:t>
        <a:bodyPr/>
        <a:lstStyle/>
        <a:p>
          <a:endParaRPr lang="en-US"/>
        </a:p>
      </dgm:t>
    </dgm:pt>
    <dgm:pt modelId="{122EABFF-8894-43C7-8A68-7A73C4352C11}" type="sibTrans" cxnId="{6AFD5583-8821-49E9-9EEB-5847F6CE1C2A}">
      <dgm:prSet/>
      <dgm:spPr/>
      <dgm:t>
        <a:bodyPr/>
        <a:lstStyle/>
        <a:p>
          <a:endParaRPr lang="en-US"/>
        </a:p>
      </dgm:t>
    </dgm:pt>
    <dgm:pt modelId="{A659B7BD-102B-4619-8229-8F9067BE7F13}">
      <dgm:prSet/>
      <dgm:spPr/>
      <dgm:t>
        <a:bodyPr/>
        <a:lstStyle/>
        <a:p>
          <a:r>
            <a:rPr lang="en-US"/>
            <a:t>Satisfaction Scores: Average rating of 3.8, indicating room for improvement.</a:t>
          </a:r>
        </a:p>
      </dgm:t>
    </dgm:pt>
    <dgm:pt modelId="{E51B8645-DEA8-43B7-8E9B-3BA7DC8BD959}" type="parTrans" cxnId="{108EBDF2-BA28-4FFA-9933-469914C0F783}">
      <dgm:prSet/>
      <dgm:spPr/>
      <dgm:t>
        <a:bodyPr/>
        <a:lstStyle/>
        <a:p>
          <a:endParaRPr lang="en-US"/>
        </a:p>
      </dgm:t>
    </dgm:pt>
    <dgm:pt modelId="{0F4EBAD3-BCC5-44F6-9566-38686C7AA624}" type="sibTrans" cxnId="{108EBDF2-BA28-4FFA-9933-469914C0F783}">
      <dgm:prSet/>
      <dgm:spPr/>
      <dgm:t>
        <a:bodyPr/>
        <a:lstStyle/>
        <a:p>
          <a:endParaRPr lang="en-US"/>
        </a:p>
      </dgm:t>
    </dgm:pt>
    <dgm:pt modelId="{2D2CED97-7E1D-5D4E-81D0-9B1BE6A5CA52}" type="pres">
      <dgm:prSet presAssocID="{5EBC802C-099D-489A-B346-4B0CFEE9A9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DA1571-7264-E643-8596-D4ADC74C58C4}" type="pres">
      <dgm:prSet presAssocID="{4F3C0684-53DF-45B2-A3A7-A5650B95A380}" presName="hierRoot1" presStyleCnt="0"/>
      <dgm:spPr/>
    </dgm:pt>
    <dgm:pt modelId="{68F82547-A9FE-E548-A044-668A678B613A}" type="pres">
      <dgm:prSet presAssocID="{4F3C0684-53DF-45B2-A3A7-A5650B95A380}" presName="composite" presStyleCnt="0"/>
      <dgm:spPr/>
    </dgm:pt>
    <dgm:pt modelId="{70DF3670-4C85-CB40-9122-8CC41EAB9143}" type="pres">
      <dgm:prSet presAssocID="{4F3C0684-53DF-45B2-A3A7-A5650B95A380}" presName="background" presStyleLbl="node0" presStyleIdx="0" presStyleCnt="3"/>
      <dgm:spPr/>
    </dgm:pt>
    <dgm:pt modelId="{65F1C4A3-5C62-8F43-98E5-894595088C7E}" type="pres">
      <dgm:prSet presAssocID="{4F3C0684-53DF-45B2-A3A7-A5650B95A380}" presName="text" presStyleLbl="fgAcc0" presStyleIdx="0" presStyleCnt="3">
        <dgm:presLayoutVars>
          <dgm:chPref val="3"/>
        </dgm:presLayoutVars>
      </dgm:prSet>
      <dgm:spPr/>
    </dgm:pt>
    <dgm:pt modelId="{85B79BE0-BA10-824C-9B5A-AAC33B0CF0DF}" type="pres">
      <dgm:prSet presAssocID="{4F3C0684-53DF-45B2-A3A7-A5650B95A380}" presName="hierChild2" presStyleCnt="0"/>
      <dgm:spPr/>
    </dgm:pt>
    <dgm:pt modelId="{3131F39A-1EEC-F141-A69D-6882EF3194E3}" type="pres">
      <dgm:prSet presAssocID="{8B55CB72-CCC2-42CB-B096-6F90CBC05E1A}" presName="hierRoot1" presStyleCnt="0"/>
      <dgm:spPr/>
    </dgm:pt>
    <dgm:pt modelId="{5061C959-BD71-2B43-8CD0-95A5F46109B6}" type="pres">
      <dgm:prSet presAssocID="{8B55CB72-CCC2-42CB-B096-6F90CBC05E1A}" presName="composite" presStyleCnt="0"/>
      <dgm:spPr/>
    </dgm:pt>
    <dgm:pt modelId="{200EFBFF-037E-DD43-92BD-842EE0DE0F98}" type="pres">
      <dgm:prSet presAssocID="{8B55CB72-CCC2-42CB-B096-6F90CBC05E1A}" presName="background" presStyleLbl="node0" presStyleIdx="1" presStyleCnt="3"/>
      <dgm:spPr/>
    </dgm:pt>
    <dgm:pt modelId="{61925DEB-50B5-8D4A-A7D9-6A625E6EE5FC}" type="pres">
      <dgm:prSet presAssocID="{8B55CB72-CCC2-42CB-B096-6F90CBC05E1A}" presName="text" presStyleLbl="fgAcc0" presStyleIdx="1" presStyleCnt="3">
        <dgm:presLayoutVars>
          <dgm:chPref val="3"/>
        </dgm:presLayoutVars>
      </dgm:prSet>
      <dgm:spPr/>
    </dgm:pt>
    <dgm:pt modelId="{40346879-949A-C64D-8634-E443C5E2B926}" type="pres">
      <dgm:prSet presAssocID="{8B55CB72-CCC2-42CB-B096-6F90CBC05E1A}" presName="hierChild2" presStyleCnt="0"/>
      <dgm:spPr/>
    </dgm:pt>
    <dgm:pt modelId="{9B57EA5F-DC54-D148-8EC2-78B048AC31AD}" type="pres">
      <dgm:prSet presAssocID="{A659B7BD-102B-4619-8229-8F9067BE7F13}" presName="hierRoot1" presStyleCnt="0"/>
      <dgm:spPr/>
    </dgm:pt>
    <dgm:pt modelId="{99905C27-5C73-C740-B1F0-43E91CF97174}" type="pres">
      <dgm:prSet presAssocID="{A659B7BD-102B-4619-8229-8F9067BE7F13}" presName="composite" presStyleCnt="0"/>
      <dgm:spPr/>
    </dgm:pt>
    <dgm:pt modelId="{1851A6ED-176A-3441-A17F-FB1C7D987E2F}" type="pres">
      <dgm:prSet presAssocID="{A659B7BD-102B-4619-8229-8F9067BE7F13}" presName="background" presStyleLbl="node0" presStyleIdx="2" presStyleCnt="3"/>
      <dgm:spPr/>
    </dgm:pt>
    <dgm:pt modelId="{FA632DC1-986F-0C4F-AD38-FCC6B887A728}" type="pres">
      <dgm:prSet presAssocID="{A659B7BD-102B-4619-8229-8F9067BE7F13}" presName="text" presStyleLbl="fgAcc0" presStyleIdx="2" presStyleCnt="3">
        <dgm:presLayoutVars>
          <dgm:chPref val="3"/>
        </dgm:presLayoutVars>
      </dgm:prSet>
      <dgm:spPr/>
    </dgm:pt>
    <dgm:pt modelId="{E411978E-BA8F-DC43-8675-6DA0864F1B61}" type="pres">
      <dgm:prSet presAssocID="{A659B7BD-102B-4619-8229-8F9067BE7F13}" presName="hierChild2" presStyleCnt="0"/>
      <dgm:spPr/>
    </dgm:pt>
  </dgm:ptLst>
  <dgm:cxnLst>
    <dgm:cxn modelId="{5AD3864B-A52E-4CD9-84AC-03D645FB0584}" srcId="{5EBC802C-099D-489A-B346-4B0CFEE9A9F7}" destId="{4F3C0684-53DF-45B2-A3A7-A5650B95A380}" srcOrd="0" destOrd="0" parTransId="{E7EE514E-D823-414F-B2A4-FDC975D68DB8}" sibTransId="{FE7815AB-E088-4BEC-A50E-AB571AC49EA8}"/>
    <dgm:cxn modelId="{DD49E55A-7094-F24D-80FC-EEA3819B621B}" type="presOf" srcId="{4F3C0684-53DF-45B2-A3A7-A5650B95A380}" destId="{65F1C4A3-5C62-8F43-98E5-894595088C7E}" srcOrd="0" destOrd="0" presId="urn:microsoft.com/office/officeart/2005/8/layout/hierarchy1"/>
    <dgm:cxn modelId="{6AFD5583-8821-49E9-9EEB-5847F6CE1C2A}" srcId="{5EBC802C-099D-489A-B346-4B0CFEE9A9F7}" destId="{8B55CB72-CCC2-42CB-B096-6F90CBC05E1A}" srcOrd="1" destOrd="0" parTransId="{A5CA02F8-54BC-40E5-BBC2-90DB6C138B96}" sibTransId="{122EABFF-8894-43C7-8A68-7A73C4352C11}"/>
    <dgm:cxn modelId="{638489B6-E210-0D40-8DEB-BE5CEDA72995}" type="presOf" srcId="{8B55CB72-CCC2-42CB-B096-6F90CBC05E1A}" destId="{61925DEB-50B5-8D4A-A7D9-6A625E6EE5FC}" srcOrd="0" destOrd="0" presId="urn:microsoft.com/office/officeart/2005/8/layout/hierarchy1"/>
    <dgm:cxn modelId="{E121ACD8-1E84-6B4A-BBB7-AB5D62523274}" type="presOf" srcId="{5EBC802C-099D-489A-B346-4B0CFEE9A9F7}" destId="{2D2CED97-7E1D-5D4E-81D0-9B1BE6A5CA52}" srcOrd="0" destOrd="0" presId="urn:microsoft.com/office/officeart/2005/8/layout/hierarchy1"/>
    <dgm:cxn modelId="{C493F1DC-59C6-2A40-8A95-275D8B4A9C93}" type="presOf" srcId="{A659B7BD-102B-4619-8229-8F9067BE7F13}" destId="{FA632DC1-986F-0C4F-AD38-FCC6B887A728}" srcOrd="0" destOrd="0" presId="urn:microsoft.com/office/officeart/2005/8/layout/hierarchy1"/>
    <dgm:cxn modelId="{108EBDF2-BA28-4FFA-9933-469914C0F783}" srcId="{5EBC802C-099D-489A-B346-4B0CFEE9A9F7}" destId="{A659B7BD-102B-4619-8229-8F9067BE7F13}" srcOrd="2" destOrd="0" parTransId="{E51B8645-DEA8-43B7-8E9B-3BA7DC8BD959}" sibTransId="{0F4EBAD3-BCC5-44F6-9566-38686C7AA624}"/>
    <dgm:cxn modelId="{7FC476AE-122D-A648-8F6D-1B276C97084A}" type="presParOf" srcId="{2D2CED97-7E1D-5D4E-81D0-9B1BE6A5CA52}" destId="{B6DA1571-7264-E643-8596-D4ADC74C58C4}" srcOrd="0" destOrd="0" presId="urn:microsoft.com/office/officeart/2005/8/layout/hierarchy1"/>
    <dgm:cxn modelId="{27A425B9-DC13-E647-8E10-5086264319FE}" type="presParOf" srcId="{B6DA1571-7264-E643-8596-D4ADC74C58C4}" destId="{68F82547-A9FE-E548-A044-668A678B613A}" srcOrd="0" destOrd="0" presId="urn:microsoft.com/office/officeart/2005/8/layout/hierarchy1"/>
    <dgm:cxn modelId="{D43FE41E-50C8-034C-8AE3-75B321C44D21}" type="presParOf" srcId="{68F82547-A9FE-E548-A044-668A678B613A}" destId="{70DF3670-4C85-CB40-9122-8CC41EAB9143}" srcOrd="0" destOrd="0" presId="urn:microsoft.com/office/officeart/2005/8/layout/hierarchy1"/>
    <dgm:cxn modelId="{D60FA695-88B6-1345-92AE-315030CC271B}" type="presParOf" srcId="{68F82547-A9FE-E548-A044-668A678B613A}" destId="{65F1C4A3-5C62-8F43-98E5-894595088C7E}" srcOrd="1" destOrd="0" presId="urn:microsoft.com/office/officeart/2005/8/layout/hierarchy1"/>
    <dgm:cxn modelId="{A4A73EFA-70BF-FA48-818A-2CB2749A8818}" type="presParOf" srcId="{B6DA1571-7264-E643-8596-D4ADC74C58C4}" destId="{85B79BE0-BA10-824C-9B5A-AAC33B0CF0DF}" srcOrd="1" destOrd="0" presId="urn:microsoft.com/office/officeart/2005/8/layout/hierarchy1"/>
    <dgm:cxn modelId="{3C8B3A7E-7730-D943-936D-471257E16E34}" type="presParOf" srcId="{2D2CED97-7E1D-5D4E-81D0-9B1BE6A5CA52}" destId="{3131F39A-1EEC-F141-A69D-6882EF3194E3}" srcOrd="1" destOrd="0" presId="urn:microsoft.com/office/officeart/2005/8/layout/hierarchy1"/>
    <dgm:cxn modelId="{DB3F35D4-E656-A643-AF3A-B04E724D7114}" type="presParOf" srcId="{3131F39A-1EEC-F141-A69D-6882EF3194E3}" destId="{5061C959-BD71-2B43-8CD0-95A5F46109B6}" srcOrd="0" destOrd="0" presId="urn:microsoft.com/office/officeart/2005/8/layout/hierarchy1"/>
    <dgm:cxn modelId="{DA4CB8D8-80CE-6A49-BAD8-6C01FCB22E93}" type="presParOf" srcId="{5061C959-BD71-2B43-8CD0-95A5F46109B6}" destId="{200EFBFF-037E-DD43-92BD-842EE0DE0F98}" srcOrd="0" destOrd="0" presId="urn:microsoft.com/office/officeart/2005/8/layout/hierarchy1"/>
    <dgm:cxn modelId="{5BED2807-E16C-5C42-9FB9-6B139D76F020}" type="presParOf" srcId="{5061C959-BD71-2B43-8CD0-95A5F46109B6}" destId="{61925DEB-50B5-8D4A-A7D9-6A625E6EE5FC}" srcOrd="1" destOrd="0" presId="urn:microsoft.com/office/officeart/2005/8/layout/hierarchy1"/>
    <dgm:cxn modelId="{B59CD3FC-4F5B-F249-8152-5143D36BDEE2}" type="presParOf" srcId="{3131F39A-1EEC-F141-A69D-6882EF3194E3}" destId="{40346879-949A-C64D-8634-E443C5E2B926}" srcOrd="1" destOrd="0" presId="urn:microsoft.com/office/officeart/2005/8/layout/hierarchy1"/>
    <dgm:cxn modelId="{141A0538-5CFA-C34C-A621-5CBD46FB6FF9}" type="presParOf" srcId="{2D2CED97-7E1D-5D4E-81D0-9B1BE6A5CA52}" destId="{9B57EA5F-DC54-D148-8EC2-78B048AC31AD}" srcOrd="2" destOrd="0" presId="urn:microsoft.com/office/officeart/2005/8/layout/hierarchy1"/>
    <dgm:cxn modelId="{0A286DDA-2648-8145-9DA7-2753F03710D1}" type="presParOf" srcId="{9B57EA5F-DC54-D148-8EC2-78B048AC31AD}" destId="{99905C27-5C73-C740-B1F0-43E91CF97174}" srcOrd="0" destOrd="0" presId="urn:microsoft.com/office/officeart/2005/8/layout/hierarchy1"/>
    <dgm:cxn modelId="{D5EF7295-C804-7942-95F0-87C7C828D60C}" type="presParOf" srcId="{99905C27-5C73-C740-B1F0-43E91CF97174}" destId="{1851A6ED-176A-3441-A17F-FB1C7D987E2F}" srcOrd="0" destOrd="0" presId="urn:microsoft.com/office/officeart/2005/8/layout/hierarchy1"/>
    <dgm:cxn modelId="{926F94AB-2F26-FB4F-8AE8-F62A6D844427}" type="presParOf" srcId="{99905C27-5C73-C740-B1F0-43E91CF97174}" destId="{FA632DC1-986F-0C4F-AD38-FCC6B887A728}" srcOrd="1" destOrd="0" presId="urn:microsoft.com/office/officeart/2005/8/layout/hierarchy1"/>
    <dgm:cxn modelId="{BF73A213-BF54-6446-9985-8168D8383626}" type="presParOf" srcId="{9B57EA5F-DC54-D148-8EC2-78B048AC31AD}" destId="{E411978E-BA8F-DC43-8675-6DA0864F1B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ADCAC-F149-4A14-AD4C-D05D56E40D3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993A89-FCD3-4469-A80C-F344642933F9}">
      <dgm:prSet/>
      <dgm:spPr/>
      <dgm:t>
        <a:bodyPr/>
        <a:lstStyle/>
        <a:p>
          <a:r>
            <a:rPr lang="en-US"/>
            <a:t>Age vs Satisfaction: Moderate positive correlation (r=0.42).</a:t>
          </a:r>
        </a:p>
      </dgm:t>
    </dgm:pt>
    <dgm:pt modelId="{0491E563-C793-4DB5-A649-2F514997C08F}" type="parTrans" cxnId="{01B2DFF5-F595-487F-A712-BD9B3944D783}">
      <dgm:prSet/>
      <dgm:spPr/>
      <dgm:t>
        <a:bodyPr/>
        <a:lstStyle/>
        <a:p>
          <a:endParaRPr lang="en-US"/>
        </a:p>
      </dgm:t>
    </dgm:pt>
    <dgm:pt modelId="{DF7DA323-AEA7-49F6-8C8C-AD46D5D54F1B}" type="sibTrans" cxnId="{01B2DFF5-F595-487F-A712-BD9B3944D783}">
      <dgm:prSet/>
      <dgm:spPr/>
      <dgm:t>
        <a:bodyPr/>
        <a:lstStyle/>
        <a:p>
          <a:endParaRPr lang="en-US"/>
        </a:p>
      </dgm:t>
    </dgm:pt>
    <dgm:pt modelId="{42562A4D-B4B0-49EE-A401-5E1EFFF25101}">
      <dgm:prSet/>
      <dgm:spPr/>
      <dgm:t>
        <a:bodyPr/>
        <a:lstStyle/>
        <a:p>
          <a:r>
            <a:rPr lang="en-US"/>
            <a:t>Product Categories: Significant differences (ANOVA, p&lt;0.01).</a:t>
          </a:r>
        </a:p>
      </dgm:t>
    </dgm:pt>
    <dgm:pt modelId="{F495A6B1-D013-485F-B996-CC99F3A31B8D}" type="parTrans" cxnId="{164DA8D8-D6BA-444C-81B8-186EA652BCAA}">
      <dgm:prSet/>
      <dgm:spPr/>
      <dgm:t>
        <a:bodyPr/>
        <a:lstStyle/>
        <a:p>
          <a:endParaRPr lang="en-US"/>
        </a:p>
      </dgm:t>
    </dgm:pt>
    <dgm:pt modelId="{45432FDD-5708-4352-A648-275BDF54CAF6}" type="sibTrans" cxnId="{164DA8D8-D6BA-444C-81B8-186EA652BCAA}">
      <dgm:prSet/>
      <dgm:spPr/>
      <dgm:t>
        <a:bodyPr/>
        <a:lstStyle/>
        <a:p>
          <a:endParaRPr lang="en-US"/>
        </a:p>
      </dgm:t>
    </dgm:pt>
    <dgm:pt modelId="{7C59742D-24D0-46A4-AE48-F52F8A0143C3}">
      <dgm:prSet/>
      <dgm:spPr/>
      <dgm:t>
        <a:bodyPr/>
        <a:lstStyle/>
        <a:p>
          <a:r>
            <a:rPr lang="en-US"/>
            <a:t>Income: Explains 28% of satisfaction variance.</a:t>
          </a:r>
        </a:p>
      </dgm:t>
    </dgm:pt>
    <dgm:pt modelId="{1486B5AA-0C39-4ED9-AD2A-08AFE3C29822}" type="parTrans" cxnId="{2C4366D9-DA61-4B83-99E5-1957D729FD80}">
      <dgm:prSet/>
      <dgm:spPr/>
      <dgm:t>
        <a:bodyPr/>
        <a:lstStyle/>
        <a:p>
          <a:endParaRPr lang="en-US"/>
        </a:p>
      </dgm:t>
    </dgm:pt>
    <dgm:pt modelId="{F1A7FDAA-1A44-46D1-967B-1BA9348BDF64}" type="sibTrans" cxnId="{2C4366D9-DA61-4B83-99E5-1957D729FD80}">
      <dgm:prSet/>
      <dgm:spPr/>
      <dgm:t>
        <a:bodyPr/>
        <a:lstStyle/>
        <a:p>
          <a:endParaRPr lang="en-US"/>
        </a:p>
      </dgm:t>
    </dgm:pt>
    <dgm:pt modelId="{88B3564B-4E60-7D49-85A7-C3DF50030A67}" type="pres">
      <dgm:prSet presAssocID="{CD5ADCAC-F149-4A14-AD4C-D05D56E40D32}" presName="diagram" presStyleCnt="0">
        <dgm:presLayoutVars>
          <dgm:dir/>
          <dgm:resizeHandles val="exact"/>
        </dgm:presLayoutVars>
      </dgm:prSet>
      <dgm:spPr/>
    </dgm:pt>
    <dgm:pt modelId="{D523B7ED-442D-DF4F-BFDA-48A74B9B452A}" type="pres">
      <dgm:prSet presAssocID="{B9993A89-FCD3-4469-A80C-F344642933F9}" presName="node" presStyleLbl="node1" presStyleIdx="0" presStyleCnt="3">
        <dgm:presLayoutVars>
          <dgm:bulletEnabled val="1"/>
        </dgm:presLayoutVars>
      </dgm:prSet>
      <dgm:spPr/>
    </dgm:pt>
    <dgm:pt modelId="{02CA0953-2998-5B42-A263-EC369493D6CF}" type="pres">
      <dgm:prSet presAssocID="{DF7DA323-AEA7-49F6-8C8C-AD46D5D54F1B}" presName="sibTrans" presStyleCnt="0"/>
      <dgm:spPr/>
    </dgm:pt>
    <dgm:pt modelId="{988AFDFB-40C9-0C46-8AFF-F60EBF02B098}" type="pres">
      <dgm:prSet presAssocID="{42562A4D-B4B0-49EE-A401-5E1EFFF25101}" presName="node" presStyleLbl="node1" presStyleIdx="1" presStyleCnt="3">
        <dgm:presLayoutVars>
          <dgm:bulletEnabled val="1"/>
        </dgm:presLayoutVars>
      </dgm:prSet>
      <dgm:spPr/>
    </dgm:pt>
    <dgm:pt modelId="{F0F29848-7824-0D42-AA46-AF4AA522E237}" type="pres">
      <dgm:prSet presAssocID="{45432FDD-5708-4352-A648-275BDF54CAF6}" presName="sibTrans" presStyleCnt="0"/>
      <dgm:spPr/>
    </dgm:pt>
    <dgm:pt modelId="{74AFAD15-E878-D742-B367-7601AE16C58B}" type="pres">
      <dgm:prSet presAssocID="{7C59742D-24D0-46A4-AE48-F52F8A0143C3}" presName="node" presStyleLbl="node1" presStyleIdx="2" presStyleCnt="3">
        <dgm:presLayoutVars>
          <dgm:bulletEnabled val="1"/>
        </dgm:presLayoutVars>
      </dgm:prSet>
      <dgm:spPr/>
    </dgm:pt>
  </dgm:ptLst>
  <dgm:cxnLst>
    <dgm:cxn modelId="{03152123-FFB9-7049-8C26-18A8AF9994D3}" type="presOf" srcId="{CD5ADCAC-F149-4A14-AD4C-D05D56E40D32}" destId="{88B3564B-4E60-7D49-85A7-C3DF50030A67}" srcOrd="0" destOrd="0" presId="urn:microsoft.com/office/officeart/2005/8/layout/default"/>
    <dgm:cxn modelId="{9AEB7424-16D4-BE40-80F8-0963CD6FB5E7}" type="presOf" srcId="{B9993A89-FCD3-4469-A80C-F344642933F9}" destId="{D523B7ED-442D-DF4F-BFDA-48A74B9B452A}" srcOrd="0" destOrd="0" presId="urn:microsoft.com/office/officeart/2005/8/layout/default"/>
    <dgm:cxn modelId="{73B9BC38-8C8C-3B4D-AEBC-6B862101ACE1}" type="presOf" srcId="{7C59742D-24D0-46A4-AE48-F52F8A0143C3}" destId="{74AFAD15-E878-D742-B367-7601AE16C58B}" srcOrd="0" destOrd="0" presId="urn:microsoft.com/office/officeart/2005/8/layout/default"/>
    <dgm:cxn modelId="{455A2383-D74F-FB4E-9A85-83B07537E66B}" type="presOf" srcId="{42562A4D-B4B0-49EE-A401-5E1EFFF25101}" destId="{988AFDFB-40C9-0C46-8AFF-F60EBF02B098}" srcOrd="0" destOrd="0" presId="urn:microsoft.com/office/officeart/2005/8/layout/default"/>
    <dgm:cxn modelId="{164DA8D8-D6BA-444C-81B8-186EA652BCAA}" srcId="{CD5ADCAC-F149-4A14-AD4C-D05D56E40D32}" destId="{42562A4D-B4B0-49EE-A401-5E1EFFF25101}" srcOrd="1" destOrd="0" parTransId="{F495A6B1-D013-485F-B996-CC99F3A31B8D}" sibTransId="{45432FDD-5708-4352-A648-275BDF54CAF6}"/>
    <dgm:cxn modelId="{2C4366D9-DA61-4B83-99E5-1957D729FD80}" srcId="{CD5ADCAC-F149-4A14-AD4C-D05D56E40D32}" destId="{7C59742D-24D0-46A4-AE48-F52F8A0143C3}" srcOrd="2" destOrd="0" parTransId="{1486B5AA-0C39-4ED9-AD2A-08AFE3C29822}" sibTransId="{F1A7FDAA-1A44-46D1-967B-1BA9348BDF64}"/>
    <dgm:cxn modelId="{01B2DFF5-F595-487F-A712-BD9B3944D783}" srcId="{CD5ADCAC-F149-4A14-AD4C-D05D56E40D32}" destId="{B9993A89-FCD3-4469-A80C-F344642933F9}" srcOrd="0" destOrd="0" parTransId="{0491E563-C793-4DB5-A649-2F514997C08F}" sibTransId="{DF7DA323-AEA7-49F6-8C8C-AD46D5D54F1B}"/>
    <dgm:cxn modelId="{586584E8-923D-C44E-8D73-759EE551240E}" type="presParOf" srcId="{88B3564B-4E60-7D49-85A7-C3DF50030A67}" destId="{D523B7ED-442D-DF4F-BFDA-48A74B9B452A}" srcOrd="0" destOrd="0" presId="urn:microsoft.com/office/officeart/2005/8/layout/default"/>
    <dgm:cxn modelId="{E378BEB0-E7F5-CD42-B04B-F3A8B2496FE4}" type="presParOf" srcId="{88B3564B-4E60-7D49-85A7-C3DF50030A67}" destId="{02CA0953-2998-5B42-A263-EC369493D6CF}" srcOrd="1" destOrd="0" presId="urn:microsoft.com/office/officeart/2005/8/layout/default"/>
    <dgm:cxn modelId="{6B44EA2F-12EA-C64C-9FAC-63F6CD6E068D}" type="presParOf" srcId="{88B3564B-4E60-7D49-85A7-C3DF50030A67}" destId="{988AFDFB-40C9-0C46-8AFF-F60EBF02B098}" srcOrd="2" destOrd="0" presId="urn:microsoft.com/office/officeart/2005/8/layout/default"/>
    <dgm:cxn modelId="{1103A2F9-F510-BC4F-B369-F603BD5D1CD4}" type="presParOf" srcId="{88B3564B-4E60-7D49-85A7-C3DF50030A67}" destId="{F0F29848-7824-0D42-AA46-AF4AA522E237}" srcOrd="3" destOrd="0" presId="urn:microsoft.com/office/officeart/2005/8/layout/default"/>
    <dgm:cxn modelId="{818A2664-50CA-4740-8537-2BC2E56EE266}" type="presParOf" srcId="{88B3564B-4E60-7D49-85A7-C3DF50030A67}" destId="{74AFAD15-E878-D742-B367-7601AE16C58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E3F78F-A44D-4229-A0A6-B14F3663B1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2A263E5-34A5-488F-9C2F-503AB79F267C}">
      <dgm:prSet/>
      <dgm:spPr/>
      <dgm:t>
        <a:bodyPr/>
        <a:lstStyle/>
        <a:p>
          <a:r>
            <a:rPr lang="en-US"/>
            <a:t>Model explained 46% of satisfaction variability (R² = 0.46).</a:t>
          </a:r>
        </a:p>
      </dgm:t>
    </dgm:pt>
    <dgm:pt modelId="{64B1877E-186B-4B82-B7DF-BE50ED0AD574}" type="parTrans" cxnId="{5AA861D1-7819-47B8-9256-B8C772AB60A3}">
      <dgm:prSet/>
      <dgm:spPr/>
      <dgm:t>
        <a:bodyPr/>
        <a:lstStyle/>
        <a:p>
          <a:endParaRPr lang="en-US"/>
        </a:p>
      </dgm:t>
    </dgm:pt>
    <dgm:pt modelId="{6B51B32F-74AC-4742-A0F8-E6A659497C74}" type="sibTrans" cxnId="{5AA861D1-7819-47B8-9256-B8C772AB60A3}">
      <dgm:prSet/>
      <dgm:spPr/>
      <dgm:t>
        <a:bodyPr/>
        <a:lstStyle/>
        <a:p>
          <a:endParaRPr lang="en-US"/>
        </a:p>
      </dgm:t>
    </dgm:pt>
    <dgm:pt modelId="{BFAA55F8-37C1-490A-8202-E0B4D1D9A453}">
      <dgm:prSet/>
      <dgm:spPr/>
      <dgm:t>
        <a:bodyPr/>
        <a:lstStyle/>
        <a:p>
          <a:r>
            <a:rPr lang="en-US"/>
            <a:t>Top Predictors: Age, Income, and Electronics category.</a:t>
          </a:r>
        </a:p>
      </dgm:t>
    </dgm:pt>
    <dgm:pt modelId="{A154CAA2-6579-4359-969A-17741F1BE8EC}" type="parTrans" cxnId="{5DBD06B9-602D-4BC4-B68C-063B57576E5E}">
      <dgm:prSet/>
      <dgm:spPr/>
      <dgm:t>
        <a:bodyPr/>
        <a:lstStyle/>
        <a:p>
          <a:endParaRPr lang="en-US"/>
        </a:p>
      </dgm:t>
    </dgm:pt>
    <dgm:pt modelId="{BC69F42F-2AED-4970-8C8E-8E64DA26333E}" type="sibTrans" cxnId="{5DBD06B9-602D-4BC4-B68C-063B57576E5E}">
      <dgm:prSet/>
      <dgm:spPr/>
      <dgm:t>
        <a:bodyPr/>
        <a:lstStyle/>
        <a:p>
          <a:endParaRPr lang="en-US"/>
        </a:p>
      </dgm:t>
    </dgm:pt>
    <dgm:pt modelId="{118AE320-F30E-488C-B42B-5247384CCDAC}">
      <dgm:prSet/>
      <dgm:spPr/>
      <dgm:t>
        <a:bodyPr/>
        <a:lstStyle/>
        <a:p>
          <a:r>
            <a:rPr lang="en-US"/>
            <a:t>Implication: Wealthier, older consumers are likelier to be satisfied.</a:t>
          </a:r>
        </a:p>
      </dgm:t>
    </dgm:pt>
    <dgm:pt modelId="{83547A2D-6B62-4A62-AA16-2A92598C0CA0}" type="parTrans" cxnId="{DE4DB647-4EB1-4E80-A294-AD41679AAEB5}">
      <dgm:prSet/>
      <dgm:spPr/>
      <dgm:t>
        <a:bodyPr/>
        <a:lstStyle/>
        <a:p>
          <a:endParaRPr lang="en-US"/>
        </a:p>
      </dgm:t>
    </dgm:pt>
    <dgm:pt modelId="{F0FD5060-8AEE-4835-807F-7C62A6A8C131}" type="sibTrans" cxnId="{DE4DB647-4EB1-4E80-A294-AD41679AAEB5}">
      <dgm:prSet/>
      <dgm:spPr/>
      <dgm:t>
        <a:bodyPr/>
        <a:lstStyle/>
        <a:p>
          <a:endParaRPr lang="en-US"/>
        </a:p>
      </dgm:t>
    </dgm:pt>
    <dgm:pt modelId="{01E19DE7-84B7-42E7-BE47-A56906CA0E89}" type="pres">
      <dgm:prSet presAssocID="{64E3F78F-A44D-4229-A0A6-B14F3663B1AC}" presName="root" presStyleCnt="0">
        <dgm:presLayoutVars>
          <dgm:dir/>
          <dgm:resizeHandles val="exact"/>
        </dgm:presLayoutVars>
      </dgm:prSet>
      <dgm:spPr/>
    </dgm:pt>
    <dgm:pt modelId="{6E778BBD-8D58-4034-BDBA-D1C1AA7AE25C}" type="pres">
      <dgm:prSet presAssocID="{72A263E5-34A5-488F-9C2F-503AB79F267C}" presName="compNode" presStyleCnt="0"/>
      <dgm:spPr/>
    </dgm:pt>
    <dgm:pt modelId="{EB704B1E-E200-4341-9985-87A4725983D7}" type="pres">
      <dgm:prSet presAssocID="{72A263E5-34A5-488F-9C2F-503AB79F26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F59CED6-0F5C-448E-B782-FE8E0784D2C2}" type="pres">
      <dgm:prSet presAssocID="{72A263E5-34A5-488F-9C2F-503AB79F267C}" presName="spaceRect" presStyleCnt="0"/>
      <dgm:spPr/>
    </dgm:pt>
    <dgm:pt modelId="{02F11B6B-CDBB-4EAA-9B5E-C69C7D50289D}" type="pres">
      <dgm:prSet presAssocID="{72A263E5-34A5-488F-9C2F-503AB79F267C}" presName="textRect" presStyleLbl="revTx" presStyleIdx="0" presStyleCnt="3">
        <dgm:presLayoutVars>
          <dgm:chMax val="1"/>
          <dgm:chPref val="1"/>
        </dgm:presLayoutVars>
      </dgm:prSet>
      <dgm:spPr/>
    </dgm:pt>
    <dgm:pt modelId="{8E6F4271-224A-4D4C-8716-664FE3B538B6}" type="pres">
      <dgm:prSet presAssocID="{6B51B32F-74AC-4742-A0F8-E6A659497C74}" presName="sibTrans" presStyleCnt="0"/>
      <dgm:spPr/>
    </dgm:pt>
    <dgm:pt modelId="{4DABA91A-98D4-4B0C-BBA7-CAA95A7D5002}" type="pres">
      <dgm:prSet presAssocID="{BFAA55F8-37C1-490A-8202-E0B4D1D9A453}" presName="compNode" presStyleCnt="0"/>
      <dgm:spPr/>
    </dgm:pt>
    <dgm:pt modelId="{945AAAE0-AF44-4CF0-AC3B-1C84F5C94A25}" type="pres">
      <dgm:prSet presAssocID="{BFAA55F8-37C1-490A-8202-E0B4D1D9A4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3F741FD-B8B0-4497-8C72-E9E29349D9DA}" type="pres">
      <dgm:prSet presAssocID="{BFAA55F8-37C1-490A-8202-E0B4D1D9A453}" presName="spaceRect" presStyleCnt="0"/>
      <dgm:spPr/>
    </dgm:pt>
    <dgm:pt modelId="{F98959F2-4A4D-488A-8348-C70C9DA326A3}" type="pres">
      <dgm:prSet presAssocID="{BFAA55F8-37C1-490A-8202-E0B4D1D9A453}" presName="textRect" presStyleLbl="revTx" presStyleIdx="1" presStyleCnt="3">
        <dgm:presLayoutVars>
          <dgm:chMax val="1"/>
          <dgm:chPref val="1"/>
        </dgm:presLayoutVars>
      </dgm:prSet>
      <dgm:spPr/>
    </dgm:pt>
    <dgm:pt modelId="{59903FCF-B270-4426-B6B2-26628326B03A}" type="pres">
      <dgm:prSet presAssocID="{BC69F42F-2AED-4970-8C8E-8E64DA26333E}" presName="sibTrans" presStyleCnt="0"/>
      <dgm:spPr/>
    </dgm:pt>
    <dgm:pt modelId="{A4C963C5-99C3-48C9-B472-25839F3DB213}" type="pres">
      <dgm:prSet presAssocID="{118AE320-F30E-488C-B42B-5247384CCDAC}" presName="compNode" presStyleCnt="0"/>
      <dgm:spPr/>
    </dgm:pt>
    <dgm:pt modelId="{33DC6639-7A6B-459D-9E67-80F8B0C15458}" type="pres">
      <dgm:prSet presAssocID="{118AE320-F30E-488C-B42B-5247384CCD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BE3BC7E2-64F3-4D7E-9746-C767EB9727F4}" type="pres">
      <dgm:prSet presAssocID="{118AE320-F30E-488C-B42B-5247384CCDAC}" presName="spaceRect" presStyleCnt="0"/>
      <dgm:spPr/>
    </dgm:pt>
    <dgm:pt modelId="{3B51058A-93D6-42AB-A303-F4AA4746E904}" type="pres">
      <dgm:prSet presAssocID="{118AE320-F30E-488C-B42B-5247384CCD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A92711-9E7B-43B6-8AFC-0ACB5A9B173E}" type="presOf" srcId="{64E3F78F-A44D-4229-A0A6-B14F3663B1AC}" destId="{01E19DE7-84B7-42E7-BE47-A56906CA0E89}" srcOrd="0" destOrd="0" presId="urn:microsoft.com/office/officeart/2018/2/layout/IconLabelList"/>
    <dgm:cxn modelId="{DE4DB647-4EB1-4E80-A294-AD41679AAEB5}" srcId="{64E3F78F-A44D-4229-A0A6-B14F3663B1AC}" destId="{118AE320-F30E-488C-B42B-5247384CCDAC}" srcOrd="2" destOrd="0" parTransId="{83547A2D-6B62-4A62-AA16-2A92598C0CA0}" sibTransId="{F0FD5060-8AEE-4835-807F-7C62A6A8C131}"/>
    <dgm:cxn modelId="{E232EB55-12EE-4508-9635-2FE5FF1F6294}" type="presOf" srcId="{118AE320-F30E-488C-B42B-5247384CCDAC}" destId="{3B51058A-93D6-42AB-A303-F4AA4746E904}" srcOrd="0" destOrd="0" presId="urn:microsoft.com/office/officeart/2018/2/layout/IconLabelList"/>
    <dgm:cxn modelId="{5DBD06B9-602D-4BC4-B68C-063B57576E5E}" srcId="{64E3F78F-A44D-4229-A0A6-B14F3663B1AC}" destId="{BFAA55F8-37C1-490A-8202-E0B4D1D9A453}" srcOrd="1" destOrd="0" parTransId="{A154CAA2-6579-4359-969A-17741F1BE8EC}" sibTransId="{BC69F42F-2AED-4970-8C8E-8E64DA26333E}"/>
    <dgm:cxn modelId="{5AA861D1-7819-47B8-9256-B8C772AB60A3}" srcId="{64E3F78F-A44D-4229-A0A6-B14F3663B1AC}" destId="{72A263E5-34A5-488F-9C2F-503AB79F267C}" srcOrd="0" destOrd="0" parTransId="{64B1877E-186B-4B82-B7DF-BE50ED0AD574}" sibTransId="{6B51B32F-74AC-4742-A0F8-E6A659497C74}"/>
    <dgm:cxn modelId="{21ECCEEA-937F-4D70-B3F8-342433787C02}" type="presOf" srcId="{BFAA55F8-37C1-490A-8202-E0B4D1D9A453}" destId="{F98959F2-4A4D-488A-8348-C70C9DA326A3}" srcOrd="0" destOrd="0" presId="urn:microsoft.com/office/officeart/2018/2/layout/IconLabelList"/>
    <dgm:cxn modelId="{D793DEF6-464E-4ACA-AD99-C8515B83A97B}" type="presOf" srcId="{72A263E5-34A5-488F-9C2F-503AB79F267C}" destId="{02F11B6B-CDBB-4EAA-9B5E-C69C7D50289D}" srcOrd="0" destOrd="0" presId="urn:microsoft.com/office/officeart/2018/2/layout/IconLabelList"/>
    <dgm:cxn modelId="{91C35682-CCFA-422F-9093-092B7DF228D0}" type="presParOf" srcId="{01E19DE7-84B7-42E7-BE47-A56906CA0E89}" destId="{6E778BBD-8D58-4034-BDBA-D1C1AA7AE25C}" srcOrd="0" destOrd="0" presId="urn:microsoft.com/office/officeart/2018/2/layout/IconLabelList"/>
    <dgm:cxn modelId="{7E92E37E-2F71-4455-9262-17C4080B9681}" type="presParOf" srcId="{6E778BBD-8D58-4034-BDBA-D1C1AA7AE25C}" destId="{EB704B1E-E200-4341-9985-87A4725983D7}" srcOrd="0" destOrd="0" presId="urn:microsoft.com/office/officeart/2018/2/layout/IconLabelList"/>
    <dgm:cxn modelId="{8C3B65E9-DBA7-4C6A-B608-2C59456B79F6}" type="presParOf" srcId="{6E778BBD-8D58-4034-BDBA-D1C1AA7AE25C}" destId="{1F59CED6-0F5C-448E-B782-FE8E0784D2C2}" srcOrd="1" destOrd="0" presId="urn:microsoft.com/office/officeart/2018/2/layout/IconLabelList"/>
    <dgm:cxn modelId="{CCA7C1DC-38E0-4C7E-BE28-81845D65E7CD}" type="presParOf" srcId="{6E778BBD-8D58-4034-BDBA-D1C1AA7AE25C}" destId="{02F11B6B-CDBB-4EAA-9B5E-C69C7D50289D}" srcOrd="2" destOrd="0" presId="urn:microsoft.com/office/officeart/2018/2/layout/IconLabelList"/>
    <dgm:cxn modelId="{85C12A67-ED20-4507-B704-F0B79B63255E}" type="presParOf" srcId="{01E19DE7-84B7-42E7-BE47-A56906CA0E89}" destId="{8E6F4271-224A-4D4C-8716-664FE3B538B6}" srcOrd="1" destOrd="0" presId="urn:microsoft.com/office/officeart/2018/2/layout/IconLabelList"/>
    <dgm:cxn modelId="{D427A8C4-7500-4EA0-88B5-B81E6A1A5FE8}" type="presParOf" srcId="{01E19DE7-84B7-42E7-BE47-A56906CA0E89}" destId="{4DABA91A-98D4-4B0C-BBA7-CAA95A7D5002}" srcOrd="2" destOrd="0" presId="urn:microsoft.com/office/officeart/2018/2/layout/IconLabelList"/>
    <dgm:cxn modelId="{93C93762-7EAB-4F94-9FD6-394B485D38C9}" type="presParOf" srcId="{4DABA91A-98D4-4B0C-BBA7-CAA95A7D5002}" destId="{945AAAE0-AF44-4CF0-AC3B-1C84F5C94A25}" srcOrd="0" destOrd="0" presId="urn:microsoft.com/office/officeart/2018/2/layout/IconLabelList"/>
    <dgm:cxn modelId="{4DDD59FA-CF6D-4B06-A2AF-88E487820445}" type="presParOf" srcId="{4DABA91A-98D4-4B0C-BBA7-CAA95A7D5002}" destId="{63F741FD-B8B0-4497-8C72-E9E29349D9DA}" srcOrd="1" destOrd="0" presId="urn:microsoft.com/office/officeart/2018/2/layout/IconLabelList"/>
    <dgm:cxn modelId="{A103A71C-84B4-4A98-A016-5E2537AEE7B5}" type="presParOf" srcId="{4DABA91A-98D4-4B0C-BBA7-CAA95A7D5002}" destId="{F98959F2-4A4D-488A-8348-C70C9DA326A3}" srcOrd="2" destOrd="0" presId="urn:microsoft.com/office/officeart/2018/2/layout/IconLabelList"/>
    <dgm:cxn modelId="{C9D8BCA3-5AB9-43B8-8463-2A9F2D4AC9E4}" type="presParOf" srcId="{01E19DE7-84B7-42E7-BE47-A56906CA0E89}" destId="{59903FCF-B270-4426-B6B2-26628326B03A}" srcOrd="3" destOrd="0" presId="urn:microsoft.com/office/officeart/2018/2/layout/IconLabelList"/>
    <dgm:cxn modelId="{487824E8-C910-43C8-8209-E8C7620CC063}" type="presParOf" srcId="{01E19DE7-84B7-42E7-BE47-A56906CA0E89}" destId="{A4C963C5-99C3-48C9-B472-25839F3DB213}" srcOrd="4" destOrd="0" presId="urn:microsoft.com/office/officeart/2018/2/layout/IconLabelList"/>
    <dgm:cxn modelId="{B91CE98B-10E4-4823-B5D2-BEDA223924C2}" type="presParOf" srcId="{A4C963C5-99C3-48C9-B472-25839F3DB213}" destId="{33DC6639-7A6B-459D-9E67-80F8B0C15458}" srcOrd="0" destOrd="0" presId="urn:microsoft.com/office/officeart/2018/2/layout/IconLabelList"/>
    <dgm:cxn modelId="{25E0A92C-BFE5-4196-9C53-61283BD16A7F}" type="presParOf" srcId="{A4C963C5-99C3-48C9-B472-25839F3DB213}" destId="{BE3BC7E2-64F3-4D7E-9746-C767EB9727F4}" srcOrd="1" destOrd="0" presId="urn:microsoft.com/office/officeart/2018/2/layout/IconLabelList"/>
    <dgm:cxn modelId="{1FF08E6B-BC54-427D-A3E1-F8603E761CF1}" type="presParOf" srcId="{A4C963C5-99C3-48C9-B472-25839F3DB213}" destId="{3B51058A-93D6-42AB-A303-F4AA4746E9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3DC98B-B34C-4FE1-BC58-3D96696AA4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7A3D67-1965-4964-A765-B45BE1167057}">
      <dgm:prSet/>
      <dgm:spPr/>
      <dgm:t>
        <a:bodyPr/>
        <a:lstStyle/>
        <a:p>
          <a:r>
            <a:rPr lang="en-US"/>
            <a:t>Focus marketing efforts on older, wealthier demographics.</a:t>
          </a:r>
        </a:p>
      </dgm:t>
    </dgm:pt>
    <dgm:pt modelId="{02E25AD2-5919-4406-9012-CF5CF9E868D9}" type="parTrans" cxnId="{D4E57D1A-C4FA-4561-9F3F-36F54F27E2E9}">
      <dgm:prSet/>
      <dgm:spPr/>
      <dgm:t>
        <a:bodyPr/>
        <a:lstStyle/>
        <a:p>
          <a:endParaRPr lang="en-US"/>
        </a:p>
      </dgm:t>
    </dgm:pt>
    <dgm:pt modelId="{014A83B1-AFAC-408B-9601-9D1B5A8C6C41}" type="sibTrans" cxnId="{D4E57D1A-C4FA-4561-9F3F-36F54F27E2E9}">
      <dgm:prSet/>
      <dgm:spPr/>
      <dgm:t>
        <a:bodyPr/>
        <a:lstStyle/>
        <a:p>
          <a:endParaRPr lang="en-US"/>
        </a:p>
      </dgm:t>
    </dgm:pt>
    <dgm:pt modelId="{715961B7-BC49-4D52-8599-A163EC4AC9D7}">
      <dgm:prSet/>
      <dgm:spPr/>
      <dgm:t>
        <a:bodyPr/>
        <a:lstStyle/>
        <a:p>
          <a:r>
            <a:rPr lang="en-US"/>
            <a:t>Enhance product offerings in the electronics category.</a:t>
          </a:r>
        </a:p>
      </dgm:t>
    </dgm:pt>
    <dgm:pt modelId="{1C73A5FE-C5CD-4FC8-AF4A-1DA645E0F79A}" type="parTrans" cxnId="{A941936E-E918-440E-91EA-78E116E60C83}">
      <dgm:prSet/>
      <dgm:spPr/>
      <dgm:t>
        <a:bodyPr/>
        <a:lstStyle/>
        <a:p>
          <a:endParaRPr lang="en-US"/>
        </a:p>
      </dgm:t>
    </dgm:pt>
    <dgm:pt modelId="{1992696C-CB6F-4F05-8D6A-F4F24CD51BAC}" type="sibTrans" cxnId="{A941936E-E918-440E-91EA-78E116E60C83}">
      <dgm:prSet/>
      <dgm:spPr/>
      <dgm:t>
        <a:bodyPr/>
        <a:lstStyle/>
        <a:p>
          <a:endParaRPr lang="en-US"/>
        </a:p>
      </dgm:t>
    </dgm:pt>
    <dgm:pt modelId="{D2887459-06E7-4B1E-82C5-FE067FC1DD44}">
      <dgm:prSet/>
      <dgm:spPr/>
      <dgm:t>
        <a:bodyPr/>
        <a:lstStyle/>
        <a:p>
          <a:r>
            <a:rPr lang="en-US"/>
            <a:t>Refine fashion product strategies to improve satisfaction.</a:t>
          </a:r>
        </a:p>
      </dgm:t>
    </dgm:pt>
    <dgm:pt modelId="{AB0C661B-5537-48C5-BD2C-2B3310A8BF2D}" type="parTrans" cxnId="{7B97DF25-D4DF-4316-8E00-EE4E9FF4A7A4}">
      <dgm:prSet/>
      <dgm:spPr/>
      <dgm:t>
        <a:bodyPr/>
        <a:lstStyle/>
        <a:p>
          <a:endParaRPr lang="en-US"/>
        </a:p>
      </dgm:t>
    </dgm:pt>
    <dgm:pt modelId="{744BED22-3222-4834-96F9-812D07D6094E}" type="sibTrans" cxnId="{7B97DF25-D4DF-4316-8E00-EE4E9FF4A7A4}">
      <dgm:prSet/>
      <dgm:spPr/>
      <dgm:t>
        <a:bodyPr/>
        <a:lstStyle/>
        <a:p>
          <a:endParaRPr lang="en-US"/>
        </a:p>
      </dgm:t>
    </dgm:pt>
    <dgm:pt modelId="{21BD01D8-E437-44D7-A704-F3B5A2093250}" type="pres">
      <dgm:prSet presAssocID="{DA3DC98B-B34C-4FE1-BC58-3D96696AA446}" presName="root" presStyleCnt="0">
        <dgm:presLayoutVars>
          <dgm:dir/>
          <dgm:resizeHandles val="exact"/>
        </dgm:presLayoutVars>
      </dgm:prSet>
      <dgm:spPr/>
    </dgm:pt>
    <dgm:pt modelId="{AF0AB2CF-E245-4F86-9AF9-103E88F46835}" type="pres">
      <dgm:prSet presAssocID="{F27A3D67-1965-4964-A765-B45BE1167057}" presName="compNode" presStyleCnt="0"/>
      <dgm:spPr/>
    </dgm:pt>
    <dgm:pt modelId="{48463132-B401-4D0D-9D19-E16F93B04BC9}" type="pres">
      <dgm:prSet presAssocID="{F27A3D67-1965-4964-A765-B45BE11670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0ACCD3D-E678-47B1-9490-5B8299B27EE5}" type="pres">
      <dgm:prSet presAssocID="{F27A3D67-1965-4964-A765-B45BE1167057}" presName="spaceRect" presStyleCnt="0"/>
      <dgm:spPr/>
    </dgm:pt>
    <dgm:pt modelId="{7EFE2C0D-615B-427C-B0E7-C30AF03806D0}" type="pres">
      <dgm:prSet presAssocID="{F27A3D67-1965-4964-A765-B45BE1167057}" presName="textRect" presStyleLbl="revTx" presStyleIdx="0" presStyleCnt="3">
        <dgm:presLayoutVars>
          <dgm:chMax val="1"/>
          <dgm:chPref val="1"/>
        </dgm:presLayoutVars>
      </dgm:prSet>
      <dgm:spPr/>
    </dgm:pt>
    <dgm:pt modelId="{5FCD06AF-DEB1-49F8-B31B-EE5C1E757C60}" type="pres">
      <dgm:prSet presAssocID="{014A83B1-AFAC-408B-9601-9D1B5A8C6C41}" presName="sibTrans" presStyleCnt="0"/>
      <dgm:spPr/>
    </dgm:pt>
    <dgm:pt modelId="{A492D409-88A4-4AA3-A34F-F0A72C5C9565}" type="pres">
      <dgm:prSet presAssocID="{715961B7-BC49-4D52-8599-A163EC4AC9D7}" presName="compNode" presStyleCnt="0"/>
      <dgm:spPr/>
    </dgm:pt>
    <dgm:pt modelId="{6352D6FB-EFEA-4D8E-B1B3-6F8DD1AF8C9C}" type="pres">
      <dgm:prSet presAssocID="{715961B7-BC49-4D52-8599-A163EC4AC9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0465B5-E716-4A4F-8C32-D4662CF85CD1}" type="pres">
      <dgm:prSet presAssocID="{715961B7-BC49-4D52-8599-A163EC4AC9D7}" presName="spaceRect" presStyleCnt="0"/>
      <dgm:spPr/>
    </dgm:pt>
    <dgm:pt modelId="{D8C4DE15-1435-424E-A835-8DBAF0C7606C}" type="pres">
      <dgm:prSet presAssocID="{715961B7-BC49-4D52-8599-A163EC4AC9D7}" presName="textRect" presStyleLbl="revTx" presStyleIdx="1" presStyleCnt="3">
        <dgm:presLayoutVars>
          <dgm:chMax val="1"/>
          <dgm:chPref val="1"/>
        </dgm:presLayoutVars>
      </dgm:prSet>
      <dgm:spPr/>
    </dgm:pt>
    <dgm:pt modelId="{8AA156C3-C930-4FBA-960F-5B8CCB5CD47F}" type="pres">
      <dgm:prSet presAssocID="{1992696C-CB6F-4F05-8D6A-F4F24CD51BAC}" presName="sibTrans" presStyleCnt="0"/>
      <dgm:spPr/>
    </dgm:pt>
    <dgm:pt modelId="{A1024AF1-63E0-428D-B9B4-C0320A3FBAD7}" type="pres">
      <dgm:prSet presAssocID="{D2887459-06E7-4B1E-82C5-FE067FC1DD44}" presName="compNode" presStyleCnt="0"/>
      <dgm:spPr/>
    </dgm:pt>
    <dgm:pt modelId="{1B92E22F-9905-43FE-9BA8-8DC999015AF4}" type="pres">
      <dgm:prSet presAssocID="{D2887459-06E7-4B1E-82C5-FE067FC1DD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5318F900-0F90-4424-9232-3725DB6980CE}" type="pres">
      <dgm:prSet presAssocID="{D2887459-06E7-4B1E-82C5-FE067FC1DD44}" presName="spaceRect" presStyleCnt="0"/>
      <dgm:spPr/>
    </dgm:pt>
    <dgm:pt modelId="{06BA5799-C91F-4491-A68A-AA5F46954FF9}" type="pres">
      <dgm:prSet presAssocID="{D2887459-06E7-4B1E-82C5-FE067FC1DD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E57D1A-C4FA-4561-9F3F-36F54F27E2E9}" srcId="{DA3DC98B-B34C-4FE1-BC58-3D96696AA446}" destId="{F27A3D67-1965-4964-A765-B45BE1167057}" srcOrd="0" destOrd="0" parTransId="{02E25AD2-5919-4406-9012-CF5CF9E868D9}" sibTransId="{014A83B1-AFAC-408B-9601-9D1B5A8C6C41}"/>
    <dgm:cxn modelId="{7B97DF25-D4DF-4316-8E00-EE4E9FF4A7A4}" srcId="{DA3DC98B-B34C-4FE1-BC58-3D96696AA446}" destId="{D2887459-06E7-4B1E-82C5-FE067FC1DD44}" srcOrd="2" destOrd="0" parTransId="{AB0C661B-5537-48C5-BD2C-2B3310A8BF2D}" sibTransId="{744BED22-3222-4834-96F9-812D07D6094E}"/>
    <dgm:cxn modelId="{F89C536D-DD0F-46B9-B46D-8E766590D49D}" type="presOf" srcId="{F27A3D67-1965-4964-A765-B45BE1167057}" destId="{7EFE2C0D-615B-427C-B0E7-C30AF03806D0}" srcOrd="0" destOrd="0" presId="urn:microsoft.com/office/officeart/2018/2/layout/IconLabelList"/>
    <dgm:cxn modelId="{A941936E-E918-440E-91EA-78E116E60C83}" srcId="{DA3DC98B-B34C-4FE1-BC58-3D96696AA446}" destId="{715961B7-BC49-4D52-8599-A163EC4AC9D7}" srcOrd="1" destOrd="0" parTransId="{1C73A5FE-C5CD-4FC8-AF4A-1DA645E0F79A}" sibTransId="{1992696C-CB6F-4F05-8D6A-F4F24CD51BAC}"/>
    <dgm:cxn modelId="{571E2C7A-C8D4-4AC3-B4A8-3789A2578ABF}" type="presOf" srcId="{715961B7-BC49-4D52-8599-A163EC4AC9D7}" destId="{D8C4DE15-1435-424E-A835-8DBAF0C7606C}" srcOrd="0" destOrd="0" presId="urn:microsoft.com/office/officeart/2018/2/layout/IconLabelList"/>
    <dgm:cxn modelId="{37D21BCE-81BA-4388-9884-2423B81016E7}" type="presOf" srcId="{DA3DC98B-B34C-4FE1-BC58-3D96696AA446}" destId="{21BD01D8-E437-44D7-A704-F3B5A2093250}" srcOrd="0" destOrd="0" presId="urn:microsoft.com/office/officeart/2018/2/layout/IconLabelList"/>
    <dgm:cxn modelId="{7A1509F9-8E0D-4774-8687-961875D0D91F}" type="presOf" srcId="{D2887459-06E7-4B1E-82C5-FE067FC1DD44}" destId="{06BA5799-C91F-4491-A68A-AA5F46954FF9}" srcOrd="0" destOrd="0" presId="urn:microsoft.com/office/officeart/2018/2/layout/IconLabelList"/>
    <dgm:cxn modelId="{42FF8F79-117B-4552-9792-F1FD499D01B9}" type="presParOf" srcId="{21BD01D8-E437-44D7-A704-F3B5A2093250}" destId="{AF0AB2CF-E245-4F86-9AF9-103E88F46835}" srcOrd="0" destOrd="0" presId="urn:microsoft.com/office/officeart/2018/2/layout/IconLabelList"/>
    <dgm:cxn modelId="{A082A245-8EC4-4FA4-A2DE-EAF66E0C2A39}" type="presParOf" srcId="{AF0AB2CF-E245-4F86-9AF9-103E88F46835}" destId="{48463132-B401-4D0D-9D19-E16F93B04BC9}" srcOrd="0" destOrd="0" presId="urn:microsoft.com/office/officeart/2018/2/layout/IconLabelList"/>
    <dgm:cxn modelId="{22546204-4B53-49AE-A6E2-FA90B2D285D3}" type="presParOf" srcId="{AF0AB2CF-E245-4F86-9AF9-103E88F46835}" destId="{90ACCD3D-E678-47B1-9490-5B8299B27EE5}" srcOrd="1" destOrd="0" presId="urn:microsoft.com/office/officeart/2018/2/layout/IconLabelList"/>
    <dgm:cxn modelId="{559AD016-8C70-47A5-808C-5CB6293A02EC}" type="presParOf" srcId="{AF0AB2CF-E245-4F86-9AF9-103E88F46835}" destId="{7EFE2C0D-615B-427C-B0E7-C30AF03806D0}" srcOrd="2" destOrd="0" presId="urn:microsoft.com/office/officeart/2018/2/layout/IconLabelList"/>
    <dgm:cxn modelId="{80A6EEFD-8C51-4DDD-BA94-CC37ED94CC6C}" type="presParOf" srcId="{21BD01D8-E437-44D7-A704-F3B5A2093250}" destId="{5FCD06AF-DEB1-49F8-B31B-EE5C1E757C60}" srcOrd="1" destOrd="0" presId="urn:microsoft.com/office/officeart/2018/2/layout/IconLabelList"/>
    <dgm:cxn modelId="{0A2F7872-C7A8-4084-988A-96E35DC3FDB0}" type="presParOf" srcId="{21BD01D8-E437-44D7-A704-F3B5A2093250}" destId="{A492D409-88A4-4AA3-A34F-F0A72C5C9565}" srcOrd="2" destOrd="0" presId="urn:microsoft.com/office/officeart/2018/2/layout/IconLabelList"/>
    <dgm:cxn modelId="{921BAF7B-7847-43C9-8A63-41FBA2208958}" type="presParOf" srcId="{A492D409-88A4-4AA3-A34F-F0A72C5C9565}" destId="{6352D6FB-EFEA-4D8E-B1B3-6F8DD1AF8C9C}" srcOrd="0" destOrd="0" presId="urn:microsoft.com/office/officeart/2018/2/layout/IconLabelList"/>
    <dgm:cxn modelId="{28404809-F46F-4D33-AB09-4E68C4CBB1C1}" type="presParOf" srcId="{A492D409-88A4-4AA3-A34F-F0A72C5C9565}" destId="{BA0465B5-E716-4A4F-8C32-D4662CF85CD1}" srcOrd="1" destOrd="0" presId="urn:microsoft.com/office/officeart/2018/2/layout/IconLabelList"/>
    <dgm:cxn modelId="{1BBDBD97-6B91-4B51-9F6B-B6B23627C252}" type="presParOf" srcId="{A492D409-88A4-4AA3-A34F-F0A72C5C9565}" destId="{D8C4DE15-1435-424E-A835-8DBAF0C7606C}" srcOrd="2" destOrd="0" presId="urn:microsoft.com/office/officeart/2018/2/layout/IconLabelList"/>
    <dgm:cxn modelId="{D4F0A4B5-B40D-480D-A642-B6AE2CDFF0AF}" type="presParOf" srcId="{21BD01D8-E437-44D7-A704-F3B5A2093250}" destId="{8AA156C3-C930-4FBA-960F-5B8CCB5CD47F}" srcOrd="3" destOrd="0" presId="urn:microsoft.com/office/officeart/2018/2/layout/IconLabelList"/>
    <dgm:cxn modelId="{7BD23C86-DE15-4F33-8E75-214C9BEEE01F}" type="presParOf" srcId="{21BD01D8-E437-44D7-A704-F3B5A2093250}" destId="{A1024AF1-63E0-428D-B9B4-C0320A3FBAD7}" srcOrd="4" destOrd="0" presId="urn:microsoft.com/office/officeart/2018/2/layout/IconLabelList"/>
    <dgm:cxn modelId="{00DF4091-4273-4417-BBFB-CF06C5F2A019}" type="presParOf" srcId="{A1024AF1-63E0-428D-B9B4-C0320A3FBAD7}" destId="{1B92E22F-9905-43FE-9BA8-8DC999015AF4}" srcOrd="0" destOrd="0" presId="urn:microsoft.com/office/officeart/2018/2/layout/IconLabelList"/>
    <dgm:cxn modelId="{7759D91D-96C0-4F9B-8A97-F57DF18FE951}" type="presParOf" srcId="{A1024AF1-63E0-428D-B9B4-C0320A3FBAD7}" destId="{5318F900-0F90-4424-9232-3725DB6980CE}" srcOrd="1" destOrd="0" presId="urn:microsoft.com/office/officeart/2018/2/layout/IconLabelList"/>
    <dgm:cxn modelId="{4A59BF15-9FA2-495E-BB50-EEE7999BCDD1}" type="presParOf" srcId="{A1024AF1-63E0-428D-B9B4-C0320A3FBAD7}" destId="{06BA5799-C91F-4491-A68A-AA5F46954F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2B8FA-B553-4FE1-8866-E531A23DB703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3AC5E-E257-48DD-9D9C-3C19202B3E93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7A60C-362E-465F-8552-8BDF339BD097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Objective: Understand and predict factors influencing consumer satisfaction.</a:t>
          </a:r>
        </a:p>
      </dsp:txBody>
      <dsp:txXfrm>
        <a:off x="80381" y="2738169"/>
        <a:ext cx="2306250" cy="720000"/>
      </dsp:txXfrm>
    </dsp:sp>
    <dsp:sp modelId="{C03EC945-3716-4147-8D29-E97317ED79DB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6680E-63E7-456A-BC37-8CDAB543291D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32194-41F0-4E26-AD9A-87EDE6698315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Data: Demographics, product categories, purchasing patterns, and satisfaction scores.</a:t>
          </a:r>
        </a:p>
      </dsp:txBody>
      <dsp:txXfrm>
        <a:off x="2790224" y="2738169"/>
        <a:ext cx="2306250" cy="720000"/>
      </dsp:txXfrm>
    </dsp:sp>
    <dsp:sp modelId="{CCE5A310-DDB6-4B4A-8B9F-F305974D6F40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AF628-1F1A-43C9-BB71-E4279FF2EAB7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6AFD6-2A7C-4D98-A9DF-A7ECBB4C7956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Approach: Data exploration, statistical analysis, and predictive modeling.</a:t>
          </a:r>
        </a:p>
      </dsp:txBody>
      <dsp:txXfrm>
        <a:off x="5500068" y="2738169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F3670-4C85-CB40-9122-8CC41EAB9143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1C4A3-5C62-8F43-98E5-894595088C7E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Consumer Demographics: Age, Income, Gender.</a:t>
          </a:r>
        </a:p>
      </dsp:txBody>
      <dsp:txXfrm>
        <a:off x="298991" y="1277365"/>
        <a:ext cx="2219346" cy="1377989"/>
      </dsp:txXfrm>
    </dsp:sp>
    <dsp:sp modelId="{200EFBFF-037E-DD43-92BD-842EE0DE0F98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25DEB-50B5-8D4A-A7D9-6A625E6EE5FC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Product Categories: Electronics, Fashion, etc.</a:t>
          </a:r>
        </a:p>
      </dsp:txBody>
      <dsp:txXfrm>
        <a:off x="3116322" y="1277365"/>
        <a:ext cx="2219346" cy="1377989"/>
      </dsp:txXfrm>
    </dsp:sp>
    <dsp:sp modelId="{1851A6ED-176A-3441-A17F-FB1C7D987E2F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2DC1-986F-0C4F-AD38-FCC6B887A728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Satisfaction Scores: Average rating of 3.8, indicating room for improvement.</a:t>
          </a:r>
        </a:p>
      </dsp:txBody>
      <dsp:txXfrm>
        <a:off x="5933653" y="1277365"/>
        <a:ext cx="2219346" cy="1377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3B7ED-442D-DF4F-BFDA-48A74B9B452A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Age vs Satisfaction: Moderate positive correlation (r=0.42).</a:t>
          </a:r>
        </a:p>
      </dsp:txBody>
      <dsp:txXfrm>
        <a:off x="715337" y="2413"/>
        <a:ext cx="3221521" cy="1932912"/>
      </dsp:txXfrm>
    </dsp:sp>
    <dsp:sp modelId="{988AFDFB-40C9-0C46-8AFF-F60EBF02B098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Product Categories: Significant differences (ANOVA, p&lt;0.01).</a:t>
          </a:r>
        </a:p>
      </dsp:txBody>
      <dsp:txXfrm>
        <a:off x="4259011" y="2413"/>
        <a:ext cx="3221521" cy="1932912"/>
      </dsp:txXfrm>
    </dsp:sp>
    <dsp:sp modelId="{74AFAD15-E878-D742-B367-7601AE16C58B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Income: Explains 28% of satisfaction variance.</a:t>
          </a:r>
        </a:p>
      </dsp:txBody>
      <dsp:txXfrm>
        <a:off x="2487174" y="2257478"/>
        <a:ext cx="3221521" cy="1932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04B1E-E200-4341-9985-87A4725983D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11B6B-CDBB-4EAA-9B5E-C69C7D50289D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explained 46% of satisfaction variability (R² = 0.46).</a:t>
          </a:r>
        </a:p>
      </dsp:txBody>
      <dsp:txXfrm>
        <a:off x="78583" y="2435142"/>
        <a:ext cx="2399612" cy="720000"/>
      </dsp:txXfrm>
    </dsp:sp>
    <dsp:sp modelId="{945AAAE0-AF44-4CF0-AC3B-1C84F5C94A25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959F2-4A4D-488A-8348-C70C9DA326A3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 Predictors: Age, Income, and Electronics category.</a:t>
          </a:r>
        </a:p>
      </dsp:txBody>
      <dsp:txXfrm>
        <a:off x="2898129" y="2435142"/>
        <a:ext cx="2399612" cy="720000"/>
      </dsp:txXfrm>
    </dsp:sp>
    <dsp:sp modelId="{33DC6639-7A6B-459D-9E67-80F8B0C15458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1058A-93D6-42AB-A303-F4AA4746E904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Implication: Wealthier, older consumers are likelier to be satisfied.</a:t>
          </a:r>
        </a:p>
      </dsp:txBody>
      <dsp:txXfrm>
        <a:off x="5717674" y="2435142"/>
        <a:ext cx="23996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63132-B401-4D0D-9D19-E16F93B04BC9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E2C0D-615B-427C-B0E7-C30AF03806D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Focus marketing efforts on older, wealthier demographics.</a:t>
          </a:r>
        </a:p>
      </dsp:txBody>
      <dsp:txXfrm>
        <a:off x="78583" y="2435142"/>
        <a:ext cx="2399612" cy="720000"/>
      </dsp:txXfrm>
    </dsp:sp>
    <dsp:sp modelId="{6352D6FB-EFEA-4D8E-B1B3-6F8DD1AF8C9C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4DE15-1435-424E-A835-8DBAF0C7606C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 product offerings in the electronics category.</a:t>
          </a:r>
        </a:p>
      </dsp:txBody>
      <dsp:txXfrm>
        <a:off x="2898129" y="2435142"/>
        <a:ext cx="2399612" cy="720000"/>
      </dsp:txXfrm>
    </dsp:sp>
    <dsp:sp modelId="{1B92E22F-9905-43FE-9BA8-8DC999015AF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A5799-C91F-4491-A68A-AA5F46954FF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Refine fashion product strategies to improve satisfaction.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4038815B-B7D0-B3DE-8BF4-432C86A6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23" t="6484" r="29163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Consumer Satisfaction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Insights for Strategic Decision-Making</a:t>
            </a:r>
            <a:br>
              <a:rPr lang="en-US" sz="1700"/>
            </a:br>
            <a:r>
              <a:rPr lang="en-US" sz="1700"/>
              <a:t>ALY 6010:Final Project</a:t>
            </a:r>
            <a:br>
              <a:rPr lang="en-US" sz="1700"/>
            </a:br>
            <a:r>
              <a:rPr lang="en-US" sz="1700"/>
              <a:t>By: Shastika Bhandari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Strategic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0D1572-6E25-FA0E-6F54-A981FE2BB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7258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Data-driven insights illuminate consumer preferences.</a:t>
            </a:r>
          </a:p>
          <a:p>
            <a:r>
              <a:rPr lang="en-US" sz="1700"/>
              <a:t>Actionable recommendations empower targeted strategies.</a:t>
            </a:r>
          </a:p>
          <a:p>
            <a:r>
              <a:rPr lang="en-US" sz="1700"/>
              <a:t>Future work: Explore additional predictors like purchase frequency.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E20013-EFE8-9B62-AC3E-4356B796E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2377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C14149-A468-E280-D691-7422CFDB1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1224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Findings -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Age: Majority are aged 20–40.</a:t>
            </a:r>
          </a:p>
          <a:p>
            <a:r>
              <a:rPr lang="en-US" sz="1700"/>
              <a:t>Income: Most consumers have modest income; a few have high income.</a:t>
            </a:r>
          </a:p>
          <a:p>
            <a:r>
              <a:rPr lang="en-US" sz="1700"/>
              <a:t>Gender: Balanced representation of male and female consumers.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Demographics: Age Distribution</a:t>
            </a:r>
          </a:p>
        </p:txBody>
      </p:sp>
      <p:pic>
        <p:nvPicPr>
          <p:cNvPr id="3" name="Picture 2" descr="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64" y="1966293"/>
            <a:ext cx="7420269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Key Findings - Satisfaction &amp; Product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Satisfaction Scores: Older consumers are more content.</a:t>
            </a:r>
          </a:p>
          <a:p>
            <a:r>
              <a:rPr lang="en-US" sz="1700"/>
              <a:t>Product Categories: Electronics consistently scored high, while fashion was variable.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Categories: Satisfaction Scores</a:t>
            </a:r>
          </a:p>
        </p:txBody>
      </p:sp>
      <p:pic>
        <p:nvPicPr>
          <p:cNvPr id="3" name="Picture 2" descr="satisfaction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64" y="1966293"/>
            <a:ext cx="7420269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Statistical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723B9A-5EFD-0495-BE6B-14245DF07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2893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Predictive Modeling - Key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112EC7-99A4-6E34-D80B-CE885FC36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243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286</Words>
  <Application>Microsoft Macintosh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Consumer Satisfaction Analysis</vt:lpstr>
      <vt:lpstr>Introduction</vt:lpstr>
      <vt:lpstr>Dataset Overview</vt:lpstr>
      <vt:lpstr>Key Findings - Demographics</vt:lpstr>
      <vt:lpstr>Demographics: Age Distribution</vt:lpstr>
      <vt:lpstr>Key Findings - Satisfaction &amp; Product Categories</vt:lpstr>
      <vt:lpstr>Product Categories: Satisfaction Scores</vt:lpstr>
      <vt:lpstr>Statistical Insights</vt:lpstr>
      <vt:lpstr>Predictive Modeling - Key Results</vt:lpstr>
      <vt:lpstr>Strategic Implications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Shastika Bhandari</cp:lastModifiedBy>
  <cp:revision>2</cp:revision>
  <dcterms:created xsi:type="dcterms:W3CDTF">2013-01-27T09:14:16Z</dcterms:created>
  <dcterms:modified xsi:type="dcterms:W3CDTF">2024-11-25T18:21:44Z</dcterms:modified>
  <cp:category/>
</cp:coreProperties>
</file>