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57" r:id="rId3"/>
    <p:sldId id="258" r:id="rId4"/>
    <p:sldId id="256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00FFF1"/>
    <a:srgbClr val="FF9300"/>
    <a:srgbClr val="FF4839"/>
    <a:srgbClr val="FD3FFC"/>
    <a:srgbClr val="0DFD00"/>
    <a:srgbClr val="525252"/>
    <a:srgbClr val="03FF00"/>
    <a:srgbClr val="FF40FF"/>
    <a:srgbClr val="FF8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9020"/>
    <p:restoredTop sz="94663"/>
  </p:normalViewPr>
  <p:slideViewPr>
    <p:cSldViewPr snapToGrid="0" snapToObjects="1">
      <p:cViewPr>
        <p:scale>
          <a:sx n="150" d="100"/>
          <a:sy n="150" d="100"/>
        </p:scale>
        <p:origin x="-392" y="-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21482-27AD-6B47-9268-1CA2A354AE23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61C75-EEE2-724E-AB00-3D99BD08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61C75-EEE2-724E-AB00-3D99BD08EB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61C75-EEE2-724E-AB00-3D99BD08EB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8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61C75-EEE2-724E-AB00-3D99BD08EB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3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87A0-08A5-C64D-B92B-9192EE651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BFF95-6C48-D744-993F-65F2144F7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98ABE-85D2-F047-A67F-5C547F83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CE0-1477-E448-ADD1-3248AA6A4707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FA174-1CCB-8646-B480-45958B7C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625F-4C54-2647-AEAB-733B62E0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51EC-1E7D-544F-A697-7DD9A19C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2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A87C-3890-8040-B58C-1CCB80E0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38738-4E27-CA4E-A606-17A924F9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CEE30-F3FD-8C4C-AA3C-7703A7B2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CE0-1477-E448-ADD1-3248AA6A4707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E236F-BFD5-C94E-829F-0B52ADAD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51457-BF4C-734F-821B-C0DB4B42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51EC-1E7D-544F-A697-7DD9A19C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3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2F77B-3FDF-B442-93B4-F3C5C0EEB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6F60D-21C7-2D45-9D4E-CD56BBADE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8BDB3-D921-0647-97E2-B2890348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CE0-1477-E448-ADD1-3248AA6A4707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36878-E71A-9046-9DB4-9D7AB5AC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0E931-6E26-3445-AD13-CEAC986B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51EC-1E7D-544F-A697-7DD9A19C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7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79A1-6A4A-FD40-9F46-8E5CFCB2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3621-EB4E-F34D-B8DF-1D575BCF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E0A0C-2F79-9747-9D3B-B18132E8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CE0-1477-E448-ADD1-3248AA6A4707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C28F-176A-C549-961F-BE347176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5C306-E0C8-EB4F-B475-C78807E6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51EC-1E7D-544F-A697-7DD9A19C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F8A5-A159-1E4A-901A-E8C5B0E1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A00ED-140C-094E-893C-584DE1F3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7D9B3-AC6C-DA44-A110-DA47CEC3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CE0-1477-E448-ADD1-3248AA6A4707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04036-8714-C34D-B35A-AC9C6BE4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22AA-C844-E642-8941-65D0CB1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51EC-1E7D-544F-A697-7DD9A19C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3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FEA8-34DF-6C4B-8031-99425873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57A0-5DCF-384A-8847-C676143F0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F5CFD-0FFD-794C-B718-7B34F9B81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E017E-6DF9-0A46-90A0-213FAA60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CE0-1477-E448-ADD1-3248AA6A4707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C7A80-1D7B-2F43-8C8E-5854C2CD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262DF-27B0-D94C-BB3A-674A2B2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51EC-1E7D-544F-A697-7DD9A19C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2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5651-A3E8-FA4A-B8B4-D94DA4C8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C685-46FA-AE45-8E57-8720F0020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4BF97-6EF0-D84B-B41E-432E2EC59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6A81E-468D-3E43-B5F9-EC1D14554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4B2B4-0061-B64D-AECA-39D637076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81B00-6E99-954F-A116-072747D1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CE0-1477-E448-ADD1-3248AA6A4707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44756-F7EE-E440-931C-FC7B6D1E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DB490-5C95-794B-9A37-60BB7110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51EC-1E7D-544F-A697-7DD9A19C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8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B36D-F294-A74C-8D72-64439A9E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5A923-7971-254C-820F-2C06BDE0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CE0-1477-E448-ADD1-3248AA6A4707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0AAE8-83D3-FC47-8F21-D330AA00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4050A-21A7-DA48-8D08-C13612F1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51EC-1E7D-544F-A697-7DD9A19C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38CFD-D7D6-2A41-8AEA-196149AE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CE0-1477-E448-ADD1-3248AA6A4707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83182-A059-2648-B0C8-2D99A93C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523D6-FDD7-AD40-8BEF-FC8694E0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51EC-1E7D-544F-A697-7DD9A19C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CE03-C4E1-4B47-9F9C-53742E90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F6D4-1EEB-F649-BD9C-309D92142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D8D97-4CAB-F74E-A77F-4A31DB1DF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ED7D7-BE12-EC42-82CA-1C5E4C8A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CE0-1477-E448-ADD1-3248AA6A4707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EA35A-E9A3-5B4D-BB0C-FF6CAF4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7C498-056F-F448-990E-9C3C152F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51EC-1E7D-544F-A697-7DD9A19C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2171-513B-2E49-AC73-E5095DB2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B038E-8552-8646-A631-9A00A9CCE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3E36C-5D18-8842-B105-74EF2CEE3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75C37-8CB7-324E-88F7-3C94150F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CE0-1477-E448-ADD1-3248AA6A4707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FED45-DAC5-AF41-B406-C2565ECF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35D08-875A-494A-A0CA-CCF65874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51EC-1E7D-544F-A697-7DD9A19C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8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E21363-5FCA-5845-84D1-F338C826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77356-54F2-7F46-960E-7E8C20F7D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D1796-2BEE-DC4B-8DAF-BA9ECA51B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57CE0-1477-E448-ADD1-3248AA6A4707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431BD-45A9-C543-9CCA-C0BEDA2D8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8A319-CDC1-FC45-A79C-C320FD2ED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51EC-1E7D-544F-A697-7DD9A19C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8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25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image" Target="../media/image48.png"/><Relationship Id="rId2" Type="http://schemas.openxmlformats.org/officeDocument/2006/relationships/image" Target="../media/image41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47.png"/><Relationship Id="rId15" Type="http://schemas.openxmlformats.org/officeDocument/2006/relationships/image" Target="../media/image51.png"/><Relationship Id="rId10" Type="http://schemas.openxmlformats.org/officeDocument/2006/relationships/image" Target="../media/image45.png"/><Relationship Id="rId9" Type="http://schemas.openxmlformats.org/officeDocument/2006/relationships/image" Target="../media/image44.png"/><Relationship Id="rId1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2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780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100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9.png"/><Relationship Id="rId2" Type="http://schemas.openxmlformats.org/officeDocument/2006/relationships/image" Target="../media/image780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0.png"/><Relationship Id="rId11" Type="http://schemas.openxmlformats.org/officeDocument/2006/relationships/image" Target="../media/image9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96.png"/><Relationship Id="rId19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>
            <a:extLst>
              <a:ext uri="{FF2B5EF4-FFF2-40B4-BE49-F238E27FC236}">
                <a16:creationId xmlns:a16="http://schemas.microsoft.com/office/drawing/2014/main" id="{DD8D06CB-08B5-564F-BDA8-AB8F8E5CDEC2}"/>
              </a:ext>
            </a:extLst>
          </p:cNvPr>
          <p:cNvSpPr txBox="1"/>
          <p:nvPr/>
        </p:nvSpPr>
        <p:spPr>
          <a:xfrm>
            <a:off x="427792" y="-124472"/>
            <a:ext cx="5240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High Level Block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73DBF9-3BC2-7C4D-B6F0-BBD8C9D6A60A}"/>
              </a:ext>
            </a:extLst>
          </p:cNvPr>
          <p:cNvSpPr/>
          <p:nvPr/>
        </p:nvSpPr>
        <p:spPr>
          <a:xfrm>
            <a:off x="306694" y="3429000"/>
            <a:ext cx="1628361" cy="7156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Laser Sources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6A64C15-49F8-F748-9BDE-9E7546720F79}"/>
              </a:ext>
            </a:extLst>
          </p:cNvPr>
          <p:cNvSpPr/>
          <p:nvPr/>
        </p:nvSpPr>
        <p:spPr>
          <a:xfrm>
            <a:off x="2475937" y="3429000"/>
            <a:ext cx="1913282" cy="715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Modulator Array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01683A-C636-1048-B6C2-679E562733AD}"/>
              </a:ext>
            </a:extLst>
          </p:cNvPr>
          <p:cNvSpPr/>
          <p:nvPr/>
        </p:nvSpPr>
        <p:spPr>
          <a:xfrm>
            <a:off x="4930101" y="3429000"/>
            <a:ext cx="1913282" cy="7156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Weight Bank Array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A800C41-FF19-6340-B32B-1A16D35A6943}"/>
              </a:ext>
            </a:extLst>
          </p:cNvPr>
          <p:cNvSpPr/>
          <p:nvPr/>
        </p:nvSpPr>
        <p:spPr>
          <a:xfrm>
            <a:off x="2811952" y="4668953"/>
            <a:ext cx="1241252" cy="715618"/>
          </a:xfrm>
          <a:prstGeom prst="rect">
            <a:avLst/>
          </a:prstGeom>
          <a:solidFill>
            <a:schemeClr val="accent3">
              <a:lumMod val="20000"/>
              <a:lumOff val="80000"/>
              <a:alpha val="99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Image Input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D99635F-8A92-A54A-8564-3CABABB4F453}"/>
              </a:ext>
            </a:extLst>
          </p:cNvPr>
          <p:cNvSpPr/>
          <p:nvPr/>
        </p:nvSpPr>
        <p:spPr>
          <a:xfrm>
            <a:off x="5266116" y="4668953"/>
            <a:ext cx="1241251" cy="715618"/>
          </a:xfrm>
          <a:prstGeom prst="rect">
            <a:avLst/>
          </a:prstGeom>
          <a:solidFill>
            <a:schemeClr val="accent3">
              <a:lumMod val="20000"/>
              <a:lumOff val="80000"/>
              <a:alpha val="99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Kernel Weights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D470E-C77F-634F-AA16-E2CB4179C12F}"/>
              </a:ext>
            </a:extLst>
          </p:cNvPr>
          <p:cNvCxnSpPr>
            <a:cxnSpLocks/>
            <a:stCxn id="2" idx="3"/>
            <a:endCxn id="53" idx="1"/>
          </p:cNvCxnSpPr>
          <p:nvPr/>
        </p:nvCxnSpPr>
        <p:spPr>
          <a:xfrm>
            <a:off x="1935055" y="3786809"/>
            <a:ext cx="5408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A54F4AA-BB0C-B24D-9D85-0CF48A214CA9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4389219" y="3786809"/>
            <a:ext cx="5408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CD8D75-A661-8149-829C-717E3609A56C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6843383" y="3786809"/>
            <a:ext cx="496201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34F2F-3570-0F4C-AB9A-B5CB41CAE2EE}"/>
              </a:ext>
            </a:extLst>
          </p:cNvPr>
          <p:cNvCxnSpPr>
            <a:cxnSpLocks/>
            <a:stCxn id="57" idx="0"/>
            <a:endCxn id="54" idx="2"/>
          </p:cNvCxnSpPr>
          <p:nvPr/>
        </p:nvCxnSpPr>
        <p:spPr>
          <a:xfrm flipV="1">
            <a:off x="5886742" y="4144618"/>
            <a:ext cx="0" cy="52433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DD2C26C-6475-7142-8DC5-23EC48B7BEC2}"/>
              </a:ext>
            </a:extLst>
          </p:cNvPr>
          <p:cNvCxnSpPr>
            <a:cxnSpLocks/>
            <a:stCxn id="55" idx="0"/>
            <a:endCxn id="53" idx="2"/>
          </p:cNvCxnSpPr>
          <p:nvPr/>
        </p:nvCxnSpPr>
        <p:spPr>
          <a:xfrm flipV="1">
            <a:off x="3432578" y="4144618"/>
            <a:ext cx="0" cy="52433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4CFA79-6B71-5E4C-9069-1EEAC9B7DA31}"/>
              </a:ext>
            </a:extLst>
          </p:cNvPr>
          <p:cNvSpPr txBox="1"/>
          <p:nvPr/>
        </p:nvSpPr>
        <p:spPr>
          <a:xfrm>
            <a:off x="3478568" y="422211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DAC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061F79-732E-A946-8ACA-6DED138BA330}"/>
              </a:ext>
            </a:extLst>
          </p:cNvPr>
          <p:cNvSpPr txBox="1"/>
          <p:nvPr/>
        </p:nvSpPr>
        <p:spPr>
          <a:xfrm>
            <a:off x="6034190" y="42595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DAC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4BCAB1-B3CB-9943-8497-F169E923A08B}"/>
              </a:ext>
            </a:extLst>
          </p:cNvPr>
          <p:cNvSpPr/>
          <p:nvPr/>
        </p:nvSpPr>
        <p:spPr>
          <a:xfrm>
            <a:off x="2811951" y="5908906"/>
            <a:ext cx="3695415" cy="541414"/>
          </a:xfrm>
          <a:prstGeom prst="rect">
            <a:avLst/>
          </a:prstGeom>
          <a:solidFill>
            <a:schemeClr val="accent3">
              <a:lumMod val="20000"/>
              <a:lumOff val="80000"/>
              <a:alpha val="99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SRAM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E2D010-55B2-264B-BF22-E0CBD9D955C2}"/>
              </a:ext>
            </a:extLst>
          </p:cNvPr>
          <p:cNvCxnSpPr>
            <a:cxnSpLocks/>
          </p:cNvCxnSpPr>
          <p:nvPr/>
        </p:nvCxnSpPr>
        <p:spPr>
          <a:xfrm flipV="1">
            <a:off x="5883672" y="5384571"/>
            <a:ext cx="0" cy="52433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BE66DC-D0AC-E843-9109-3B20144466CA}"/>
              </a:ext>
            </a:extLst>
          </p:cNvPr>
          <p:cNvCxnSpPr>
            <a:cxnSpLocks/>
          </p:cNvCxnSpPr>
          <p:nvPr/>
        </p:nvCxnSpPr>
        <p:spPr>
          <a:xfrm flipV="1">
            <a:off x="3426438" y="5384571"/>
            <a:ext cx="0" cy="52433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8AB98DA-9869-EE4A-9ECD-2499DBB342D6}"/>
              </a:ext>
            </a:extLst>
          </p:cNvPr>
          <p:cNvSpPr/>
          <p:nvPr/>
        </p:nvSpPr>
        <p:spPr>
          <a:xfrm rot="16200000">
            <a:off x="9321938" y="3516101"/>
            <a:ext cx="3695415" cy="541414"/>
          </a:xfrm>
          <a:prstGeom prst="rect">
            <a:avLst/>
          </a:prstGeom>
          <a:solidFill>
            <a:schemeClr val="accent3">
              <a:lumMod val="20000"/>
              <a:lumOff val="80000"/>
              <a:alpha val="99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SRAM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71DCB2-E952-7448-9F9B-02AF3A3EC695}"/>
              </a:ext>
            </a:extLst>
          </p:cNvPr>
          <p:cNvSpPr/>
          <p:nvPr/>
        </p:nvSpPr>
        <p:spPr>
          <a:xfrm rot="16200000">
            <a:off x="8816875" y="3428999"/>
            <a:ext cx="2301761" cy="715618"/>
          </a:xfrm>
          <a:prstGeom prst="rect">
            <a:avLst/>
          </a:prstGeom>
          <a:solidFill>
            <a:schemeClr val="accent3">
              <a:lumMod val="20000"/>
              <a:lumOff val="80000"/>
              <a:alpha val="99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Convolved Feature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D5E78E-8458-424A-BADF-9E9B388D6B80}"/>
              </a:ext>
            </a:extLst>
          </p:cNvPr>
          <p:cNvSpPr/>
          <p:nvPr/>
        </p:nvSpPr>
        <p:spPr>
          <a:xfrm>
            <a:off x="7339584" y="3408671"/>
            <a:ext cx="1913282" cy="7156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Optical Accumulators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8BB5AD-31E4-3F46-9D5A-1943A1FB4DE9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9252866" y="3786808"/>
            <a:ext cx="357081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02DFA1-E8CC-5442-AE3F-86AFBB67E106}"/>
              </a:ext>
            </a:extLst>
          </p:cNvPr>
          <p:cNvCxnSpPr>
            <a:cxnSpLocks/>
            <a:endCxn id="28" idx="0"/>
          </p:cNvCxnSpPr>
          <p:nvPr/>
        </p:nvCxnSpPr>
        <p:spPr>
          <a:xfrm flipV="1">
            <a:off x="10325565" y="3786808"/>
            <a:ext cx="573374" cy="402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9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ectangle 352">
            <a:extLst>
              <a:ext uri="{FF2B5EF4-FFF2-40B4-BE49-F238E27FC236}">
                <a16:creationId xmlns:a16="http://schemas.microsoft.com/office/drawing/2014/main" id="{4434AFD3-464A-C341-980F-A92DDEE34D1B}"/>
              </a:ext>
            </a:extLst>
          </p:cNvPr>
          <p:cNvSpPr/>
          <p:nvPr/>
        </p:nvSpPr>
        <p:spPr>
          <a:xfrm>
            <a:off x="1928708" y="1134341"/>
            <a:ext cx="8320625" cy="5215475"/>
          </a:xfrm>
          <a:prstGeom prst="rect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6A2ABC4-9280-AA40-A243-901A342E11DB}"/>
              </a:ext>
            </a:extLst>
          </p:cNvPr>
          <p:cNvGrpSpPr/>
          <p:nvPr/>
        </p:nvGrpSpPr>
        <p:grpSpPr>
          <a:xfrm>
            <a:off x="2917708" y="3126502"/>
            <a:ext cx="5044290" cy="908509"/>
            <a:chOff x="3059804" y="1918420"/>
            <a:chExt cx="5044290" cy="908509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7C99B39-9274-D946-9223-BEEE55BA99AB}"/>
                </a:ext>
              </a:extLst>
            </p:cNvPr>
            <p:cNvCxnSpPr>
              <a:cxnSpLocks/>
            </p:cNvCxnSpPr>
            <p:nvPr/>
          </p:nvCxnSpPr>
          <p:spPr>
            <a:xfrm>
              <a:off x="4012851" y="1918422"/>
              <a:ext cx="4091243" cy="0"/>
            </a:xfrm>
            <a:prstGeom prst="line">
              <a:avLst/>
            </a:prstGeom>
            <a:ln w="34925" cap="flat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urved Connector 190">
              <a:extLst>
                <a:ext uri="{FF2B5EF4-FFF2-40B4-BE49-F238E27FC236}">
                  <a16:creationId xmlns:a16="http://schemas.microsoft.com/office/drawing/2014/main" id="{436C60FC-814D-E34C-88AD-8E3070E973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059804" y="1918420"/>
              <a:ext cx="953814" cy="908509"/>
            </a:xfrm>
            <a:prstGeom prst="curvedConnector3">
              <a:avLst/>
            </a:prstGeom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2" name="Rectangle 351">
            <a:extLst>
              <a:ext uri="{FF2B5EF4-FFF2-40B4-BE49-F238E27FC236}">
                <a16:creationId xmlns:a16="http://schemas.microsoft.com/office/drawing/2014/main" id="{FB767743-6F0D-4D4E-A31E-FDBC67C383AF}"/>
              </a:ext>
            </a:extLst>
          </p:cNvPr>
          <p:cNvSpPr/>
          <p:nvPr/>
        </p:nvSpPr>
        <p:spPr>
          <a:xfrm>
            <a:off x="259644" y="2766519"/>
            <a:ext cx="1581223" cy="3396778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6A2AD2C-14E3-E644-AD97-C602450D3B0F}"/>
                  </a:ext>
                </a:extLst>
              </p:cNvPr>
              <p:cNvSpPr/>
              <p:nvPr/>
            </p:nvSpPr>
            <p:spPr>
              <a:xfrm>
                <a:off x="601636" y="3304307"/>
                <a:ext cx="811908" cy="38102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4925">
                <a:solidFill>
                  <a:schemeClr val="accent1">
                    <a:lumMod val="7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CA" sz="105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6A2AD2C-14E3-E644-AD97-C602450D3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36" y="3304307"/>
                <a:ext cx="811908" cy="381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4925">
                <a:solidFill>
                  <a:schemeClr val="accent1">
                    <a:lumMod val="75000"/>
                  </a:schemeClr>
                </a:solidFill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69ADB42-1AAC-924F-8392-74BE5B7E8E6F}"/>
                  </a:ext>
                </a:extLst>
              </p:cNvPr>
              <p:cNvSpPr/>
              <p:nvPr/>
            </p:nvSpPr>
            <p:spPr>
              <a:xfrm>
                <a:off x="601636" y="4111009"/>
                <a:ext cx="811909" cy="38102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4925">
                <a:solidFill>
                  <a:schemeClr val="accent1">
                    <a:lumMod val="7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CA" sz="105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69ADB42-1AAC-924F-8392-74BE5B7E8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36" y="4111009"/>
                <a:ext cx="811909" cy="3810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4925">
                <a:solidFill>
                  <a:schemeClr val="accent1">
                    <a:lumMod val="75000"/>
                  </a:schemeClr>
                </a:solidFill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0D3CCE5F-11FD-CF40-B5FB-76FCD993F867}"/>
              </a:ext>
            </a:extLst>
          </p:cNvPr>
          <p:cNvSpPr txBox="1"/>
          <p:nvPr/>
        </p:nvSpPr>
        <p:spPr>
          <a:xfrm>
            <a:off x="279137" y="2833029"/>
            <a:ext cx="161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Laser 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A132D9C-A257-9547-967C-680ED137C5F9}"/>
                  </a:ext>
                </a:extLst>
              </p:cNvPr>
              <p:cNvSpPr/>
              <p:nvPr/>
            </p:nvSpPr>
            <p:spPr>
              <a:xfrm>
                <a:off x="601636" y="4917493"/>
                <a:ext cx="811909" cy="38102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4925">
                <a:solidFill>
                  <a:schemeClr val="accent1">
                    <a:lumMod val="7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CA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CA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−1,   </m:t>
                          </m:r>
                          <m:sSub>
                            <m:sSubPr>
                              <m:ctrlPr>
                                <a:rPr lang="en-CA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CA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sz="105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A132D9C-A257-9547-967C-680ED137C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36" y="4917493"/>
                <a:ext cx="811909" cy="3810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4925">
                <a:solidFill>
                  <a:schemeClr val="accent1">
                    <a:lumMod val="75000"/>
                  </a:schemeClr>
                </a:solidFill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EDFEDE3B-B8A6-2641-BEBC-11175051129F}"/>
              </a:ext>
            </a:extLst>
          </p:cNvPr>
          <p:cNvSpPr txBox="1"/>
          <p:nvPr/>
        </p:nvSpPr>
        <p:spPr>
          <a:xfrm>
            <a:off x="803009" y="4470273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...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DCFB97-8967-0640-B4C9-61E8D27EEB87}"/>
              </a:ext>
            </a:extLst>
          </p:cNvPr>
          <p:cNvSpPr txBox="1"/>
          <p:nvPr/>
        </p:nvSpPr>
        <p:spPr>
          <a:xfrm>
            <a:off x="763092" y="3638869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...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44D0AE6-F6EE-064E-BD10-8A10895C16A7}"/>
              </a:ext>
            </a:extLst>
          </p:cNvPr>
          <p:cNvSpPr/>
          <p:nvPr/>
        </p:nvSpPr>
        <p:spPr>
          <a:xfrm rot="5400000">
            <a:off x="835242" y="5010228"/>
            <a:ext cx="348554" cy="1075005"/>
          </a:xfrm>
          <a:prstGeom prst="rightBrace">
            <a:avLst/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C6E411-4040-294D-BB83-949CD687E3EB}"/>
                  </a:ext>
                </a:extLst>
              </p:cNvPr>
              <p:cNvSpPr txBox="1"/>
              <p:nvPr/>
            </p:nvSpPr>
            <p:spPr>
              <a:xfrm>
                <a:off x="370066" y="5732409"/>
                <a:ext cx="15263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sz="11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1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CA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100" dirty="0"/>
                  <a:t> </a:t>
                </a:r>
                <a:r>
                  <a:rPr lang="en-US" sz="1100" dirty="0">
                    <a:latin typeface="Helvetica" pitchFamily="2" charset="0"/>
                  </a:rPr>
                  <a:t>lasers with unique wavelengths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C6E411-4040-294D-BB83-949CD687E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66" y="5732409"/>
                <a:ext cx="1526351" cy="430887"/>
              </a:xfrm>
              <a:prstGeom prst="rect">
                <a:avLst/>
              </a:prstGeom>
              <a:blipFill>
                <a:blip r:embed="rId6"/>
                <a:stretch>
                  <a:fillRect r="-165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1FD6396-6397-C747-B15A-1046205C91A5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1420714" y="4301521"/>
            <a:ext cx="1125048" cy="16120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1E51578E-90E9-4A44-A173-2B5CFEFA91B3}"/>
              </a:ext>
            </a:extLst>
          </p:cNvPr>
          <p:cNvCxnSpPr>
            <a:stCxn id="2" idx="3"/>
          </p:cNvCxnSpPr>
          <p:nvPr/>
        </p:nvCxnSpPr>
        <p:spPr>
          <a:xfrm>
            <a:off x="1413544" y="3494818"/>
            <a:ext cx="722321" cy="549467"/>
          </a:xfrm>
          <a:prstGeom prst="curvedConnector3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5EA7A577-A0AC-7D4B-B09D-4134F0406809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1413545" y="4558755"/>
            <a:ext cx="722320" cy="549249"/>
          </a:xfrm>
          <a:prstGeom prst="curvedConnector3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C61A53D-D6E8-2345-AE79-5B68D9E2AC22}"/>
              </a:ext>
            </a:extLst>
          </p:cNvPr>
          <p:cNvSpPr txBox="1"/>
          <p:nvPr/>
        </p:nvSpPr>
        <p:spPr>
          <a:xfrm>
            <a:off x="2036859" y="4852623"/>
            <a:ext cx="13453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Lasers are fully connected to WDM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F26B6DF2-9FD4-ED46-B624-136C74DCBBCA}"/>
              </a:ext>
            </a:extLst>
          </p:cNvPr>
          <p:cNvSpPr/>
          <p:nvPr/>
        </p:nvSpPr>
        <p:spPr>
          <a:xfrm rot="16200000">
            <a:off x="5403647" y="223469"/>
            <a:ext cx="348554" cy="3715884"/>
          </a:xfrm>
          <a:prstGeom prst="rightBrace">
            <a:avLst/>
          </a:prstGeom>
          <a:ln w="317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C0E6D8F-DCCE-BE40-A71F-E8CDDF07ED16}"/>
              </a:ext>
            </a:extLst>
          </p:cNvPr>
          <p:cNvGrpSpPr/>
          <p:nvPr/>
        </p:nvGrpSpPr>
        <p:grpSpPr>
          <a:xfrm>
            <a:off x="3729751" y="2422971"/>
            <a:ext cx="509582" cy="794755"/>
            <a:chOff x="3758061" y="1566534"/>
            <a:chExt cx="509582" cy="794755"/>
          </a:xfrm>
        </p:grpSpPr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B1A55A92-1031-3A48-8A31-FF662A65111E}"/>
                </a:ext>
              </a:extLst>
            </p:cNvPr>
            <p:cNvSpPr/>
            <p:nvPr/>
          </p:nvSpPr>
          <p:spPr>
            <a:xfrm>
              <a:off x="3758061" y="1838330"/>
              <a:ext cx="509582" cy="522959"/>
            </a:xfrm>
            <a:prstGeom prst="arc">
              <a:avLst>
                <a:gd name="adj1" fmla="val 13235567"/>
                <a:gd name="adj2" fmla="val 19072524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565E1C1-6F20-F548-8798-58D88BF9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9698" y="1653971"/>
              <a:ext cx="0" cy="18281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16E42F66-A124-CF4E-844D-0293CC6ACD0A}"/>
                </a:ext>
              </a:extLst>
            </p:cNvPr>
            <p:cNvSpPr/>
            <p:nvPr/>
          </p:nvSpPr>
          <p:spPr>
            <a:xfrm>
              <a:off x="3845544" y="1910706"/>
              <a:ext cx="326156" cy="326156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8C983B2-3B05-7148-A975-496C3D89B6D1}"/>
                </a:ext>
              </a:extLst>
            </p:cNvPr>
            <p:cNvSpPr/>
            <p:nvPr/>
          </p:nvSpPr>
          <p:spPr>
            <a:xfrm>
              <a:off x="3798281" y="1566534"/>
              <a:ext cx="425369" cy="188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Helvetica" pitchFamily="2" charset="0"/>
                </a:rPr>
                <a:t>DAC</a:t>
              </a:r>
            </a:p>
          </p:txBody>
        </p:sp>
      </p:grp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4B27C04-F527-D04F-8CBF-E8FE542B4CD4}"/>
              </a:ext>
            </a:extLst>
          </p:cNvPr>
          <p:cNvCxnSpPr>
            <a:cxnSpLocks/>
          </p:cNvCxnSpPr>
          <p:nvPr/>
        </p:nvCxnSpPr>
        <p:spPr>
          <a:xfrm>
            <a:off x="2893470" y="4301521"/>
            <a:ext cx="5068528" cy="0"/>
          </a:xfrm>
          <a:prstGeom prst="line">
            <a:avLst/>
          </a:prstGeom>
          <a:ln w="34925" cap="flat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rapezoid 57">
            <a:extLst>
              <a:ext uri="{FF2B5EF4-FFF2-40B4-BE49-F238E27FC236}">
                <a16:creationId xmlns:a16="http://schemas.microsoft.com/office/drawing/2014/main" id="{E797D13F-A4E3-2845-A19A-8D576E01DC23}"/>
              </a:ext>
            </a:extLst>
          </p:cNvPr>
          <p:cNvSpPr/>
          <p:nvPr/>
        </p:nvSpPr>
        <p:spPr>
          <a:xfrm rot="5400000">
            <a:off x="2233517" y="4122625"/>
            <a:ext cx="982280" cy="357791"/>
          </a:xfrm>
          <a:prstGeom prst="trapezoid">
            <a:avLst>
              <a:gd name="adj" fmla="val 32692"/>
            </a:avLst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Helvetica" pitchFamily="2" charset="0"/>
              </a:rPr>
              <a:t>MUX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C53074D4-B6DD-EB40-B87E-C6A5DAFEBED9}"/>
                  </a:ext>
                </a:extLst>
              </p:cNvPr>
              <p:cNvSpPr/>
              <p:nvPr/>
            </p:nvSpPr>
            <p:spPr>
              <a:xfrm>
                <a:off x="3646887" y="2166373"/>
                <a:ext cx="66684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[0, 0]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C53074D4-B6DD-EB40-B87E-C6A5DAFEB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887" y="2166373"/>
                <a:ext cx="666849" cy="276999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B540601-6EAD-0840-8369-C96E1C7DC281}"/>
              </a:ext>
            </a:extLst>
          </p:cNvPr>
          <p:cNvGrpSpPr/>
          <p:nvPr/>
        </p:nvGrpSpPr>
        <p:grpSpPr>
          <a:xfrm>
            <a:off x="5064146" y="2422719"/>
            <a:ext cx="509582" cy="794755"/>
            <a:chOff x="3758061" y="1566534"/>
            <a:chExt cx="509582" cy="794755"/>
          </a:xfrm>
        </p:grpSpPr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0EF207CA-04FB-7B48-A92F-F04D04707224}"/>
                </a:ext>
              </a:extLst>
            </p:cNvPr>
            <p:cNvSpPr/>
            <p:nvPr/>
          </p:nvSpPr>
          <p:spPr>
            <a:xfrm>
              <a:off x="3758061" y="1838330"/>
              <a:ext cx="509582" cy="522959"/>
            </a:xfrm>
            <a:prstGeom prst="arc">
              <a:avLst>
                <a:gd name="adj1" fmla="val 13235567"/>
                <a:gd name="adj2" fmla="val 19072524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821DD48-CC7D-DC46-B6E9-D3B192F1C9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9698" y="1653971"/>
              <a:ext cx="0" cy="18281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4D5E3D5-4AE3-9646-B621-E9E55339D96D}"/>
                </a:ext>
              </a:extLst>
            </p:cNvPr>
            <p:cNvSpPr/>
            <p:nvPr/>
          </p:nvSpPr>
          <p:spPr>
            <a:xfrm>
              <a:off x="3845544" y="1910706"/>
              <a:ext cx="326156" cy="326156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76FEB862-54E8-B744-94BE-E2667268CCCD}"/>
                </a:ext>
              </a:extLst>
            </p:cNvPr>
            <p:cNvSpPr/>
            <p:nvPr/>
          </p:nvSpPr>
          <p:spPr>
            <a:xfrm>
              <a:off x="3798281" y="1566534"/>
              <a:ext cx="425369" cy="188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Helvetica" pitchFamily="2" charset="0"/>
                </a:rPr>
                <a:t>DAC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FBD761B-318D-B848-9C82-D15A4B566E8E}"/>
                  </a:ext>
                </a:extLst>
              </p:cNvPr>
              <p:cNvSpPr/>
              <p:nvPr/>
            </p:nvSpPr>
            <p:spPr>
              <a:xfrm>
                <a:off x="4975512" y="2164838"/>
                <a:ext cx="66684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[0, 1]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FBD761B-318D-B848-9C82-D15A4B56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512" y="2164838"/>
                <a:ext cx="666849" cy="276999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4341EB76-A0E1-5546-B1FD-66340C4DCBE0}"/>
              </a:ext>
            </a:extLst>
          </p:cNvPr>
          <p:cNvSpPr txBox="1"/>
          <p:nvPr/>
        </p:nvSpPr>
        <p:spPr>
          <a:xfrm>
            <a:off x="5761867" y="2728450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...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AE2FC6B-8311-C74E-9533-C0C42B9A08D9}"/>
              </a:ext>
            </a:extLst>
          </p:cNvPr>
          <p:cNvGrpSpPr/>
          <p:nvPr/>
        </p:nvGrpSpPr>
        <p:grpSpPr>
          <a:xfrm>
            <a:off x="6488684" y="2422347"/>
            <a:ext cx="509582" cy="794755"/>
            <a:chOff x="3758061" y="1566534"/>
            <a:chExt cx="509582" cy="794755"/>
          </a:xfrm>
        </p:grpSpPr>
        <p:sp>
          <p:nvSpPr>
            <p:cNvPr id="180" name="Arc 179">
              <a:extLst>
                <a:ext uri="{FF2B5EF4-FFF2-40B4-BE49-F238E27FC236}">
                  <a16:creationId xmlns:a16="http://schemas.microsoft.com/office/drawing/2014/main" id="{22C748C7-2DB9-FF4E-A55B-9D9EEE1792CC}"/>
                </a:ext>
              </a:extLst>
            </p:cNvPr>
            <p:cNvSpPr/>
            <p:nvPr/>
          </p:nvSpPr>
          <p:spPr>
            <a:xfrm>
              <a:off x="3758061" y="1838330"/>
              <a:ext cx="509582" cy="522959"/>
            </a:xfrm>
            <a:prstGeom prst="arc">
              <a:avLst>
                <a:gd name="adj1" fmla="val 13235567"/>
                <a:gd name="adj2" fmla="val 19072524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311DCD6-5B61-4C40-B460-A6E366F9D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9698" y="1653971"/>
              <a:ext cx="0" cy="18281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F87EFF93-2282-8F42-9848-19B678EFEC2F}"/>
                </a:ext>
              </a:extLst>
            </p:cNvPr>
            <p:cNvSpPr/>
            <p:nvPr/>
          </p:nvSpPr>
          <p:spPr>
            <a:xfrm>
              <a:off x="3845544" y="1910706"/>
              <a:ext cx="326156" cy="326156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F8741EF-4954-604D-9119-E4D97F199454}"/>
                </a:ext>
              </a:extLst>
            </p:cNvPr>
            <p:cNvSpPr/>
            <p:nvPr/>
          </p:nvSpPr>
          <p:spPr>
            <a:xfrm>
              <a:off x="3798281" y="1566534"/>
              <a:ext cx="425369" cy="188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Helvetica" pitchFamily="2" charset="0"/>
                </a:rPr>
                <a:t>DAC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777BB76C-93C6-6748-B461-04EFB3CA7A2F}"/>
                  </a:ext>
                </a:extLst>
              </p:cNvPr>
              <p:cNvSpPr/>
              <p:nvPr/>
            </p:nvSpPr>
            <p:spPr>
              <a:xfrm>
                <a:off x="6088849" y="2164705"/>
                <a:ext cx="145296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−1,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777BB76C-93C6-6748-B461-04EFB3CA7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849" y="2164705"/>
                <a:ext cx="1452962" cy="276999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2C982CF-17C4-1B48-BE32-C349FE4F8432}"/>
              </a:ext>
            </a:extLst>
          </p:cNvPr>
          <p:cNvGrpSpPr/>
          <p:nvPr/>
        </p:nvGrpSpPr>
        <p:grpSpPr>
          <a:xfrm flipV="1">
            <a:off x="2900098" y="4554324"/>
            <a:ext cx="5061900" cy="908509"/>
            <a:chOff x="3059804" y="1918420"/>
            <a:chExt cx="4934991" cy="908509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DC40FA1-3768-A84C-B12C-0BB5FFFB70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2851" y="1918422"/>
              <a:ext cx="3981944" cy="0"/>
            </a:xfrm>
            <a:prstGeom prst="line">
              <a:avLst/>
            </a:prstGeom>
            <a:ln w="34925" cap="flat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urved Connector 199">
              <a:extLst>
                <a:ext uri="{FF2B5EF4-FFF2-40B4-BE49-F238E27FC236}">
                  <a16:creationId xmlns:a16="http://schemas.microsoft.com/office/drawing/2014/main" id="{D21A53AE-BC57-D747-910C-0989E336A5C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059804" y="1918420"/>
              <a:ext cx="953814" cy="908509"/>
            </a:xfrm>
            <a:prstGeom prst="curvedConnector3">
              <a:avLst/>
            </a:prstGeom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C1F23505-AA6D-AC4E-8F62-4FB928FC441D}"/>
                  </a:ext>
                </a:extLst>
              </p:cNvPr>
              <p:cNvSpPr/>
              <p:nvPr/>
            </p:nvSpPr>
            <p:spPr>
              <a:xfrm>
                <a:off x="3646887" y="3336115"/>
                <a:ext cx="6393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C1F23505-AA6D-AC4E-8F62-4FB928FC4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887" y="3336115"/>
                <a:ext cx="639342" cy="276999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1458EC91-E77A-2649-ABCB-C59519D5155A}"/>
                  </a:ext>
                </a:extLst>
              </p:cNvPr>
              <p:cNvSpPr/>
              <p:nvPr/>
            </p:nvSpPr>
            <p:spPr>
              <a:xfrm>
                <a:off x="4810791" y="3330345"/>
                <a:ext cx="90806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1458EC91-E77A-2649-ABCB-C59519D51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791" y="3330345"/>
                <a:ext cx="908069" cy="276999"/>
              </a:xfrm>
              <a:prstGeom prst="rect">
                <a:avLst/>
              </a:prstGeom>
              <a:blipFill>
                <a:blip r:embed="rId1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708254E6-3832-EF49-8D77-2EE706FE1F50}"/>
              </a:ext>
            </a:extLst>
          </p:cNvPr>
          <p:cNvSpPr txBox="1"/>
          <p:nvPr/>
        </p:nvSpPr>
        <p:spPr>
          <a:xfrm>
            <a:off x="5761867" y="3900491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260D208-3C6D-FE44-9F1A-38CD3ADCB578}"/>
                  </a:ext>
                </a:extLst>
              </p:cNvPr>
              <p:cNvSpPr/>
              <p:nvPr/>
            </p:nvSpPr>
            <p:spPr>
              <a:xfrm>
                <a:off x="5917983" y="3316305"/>
                <a:ext cx="1962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−1,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260D208-3C6D-FE44-9F1A-38CD3ADCB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83" y="3316305"/>
                <a:ext cx="1962910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TextBox 251">
            <a:extLst>
              <a:ext uri="{FF2B5EF4-FFF2-40B4-BE49-F238E27FC236}">
                <a16:creationId xmlns:a16="http://schemas.microsoft.com/office/drawing/2014/main" id="{F3C72F80-65D3-1943-935E-97DE5BA66A6B}"/>
              </a:ext>
            </a:extLst>
          </p:cNvPr>
          <p:cNvSpPr txBox="1"/>
          <p:nvPr/>
        </p:nvSpPr>
        <p:spPr>
          <a:xfrm>
            <a:off x="5761867" y="5076401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2E9ED97C-CE86-344A-80EC-A80A3F112D8F}"/>
                  </a:ext>
                </a:extLst>
              </p:cNvPr>
              <p:cNvSpPr/>
              <p:nvPr/>
            </p:nvSpPr>
            <p:spPr>
              <a:xfrm>
                <a:off x="6447067" y="4478699"/>
                <a:ext cx="145296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−1, 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2E9ED97C-CE86-344A-80EC-A80A3F112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067" y="4478699"/>
                <a:ext cx="1452962" cy="276999"/>
              </a:xfrm>
              <a:prstGeom prst="rect">
                <a:avLst/>
              </a:prstGeom>
              <a:blipFill>
                <a:blip r:embed="rId1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5ED8FE7-D2F7-3140-B65C-96B33D09F987}"/>
                  </a:ext>
                </a:extLst>
              </p:cNvPr>
              <p:cNvSpPr/>
              <p:nvPr/>
            </p:nvSpPr>
            <p:spPr>
              <a:xfrm>
                <a:off x="3132312" y="4450640"/>
                <a:ext cx="17145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5ED8FE7-D2F7-3140-B65C-96B33D09F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12" y="4450640"/>
                <a:ext cx="1714559" cy="276999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5C53F2B9-964D-4A47-8A7F-A3C59A4F9961}"/>
                  </a:ext>
                </a:extLst>
              </p:cNvPr>
              <p:cNvSpPr/>
              <p:nvPr/>
            </p:nvSpPr>
            <p:spPr>
              <a:xfrm>
                <a:off x="4635663" y="4464908"/>
                <a:ext cx="200170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5C53F2B9-964D-4A47-8A7F-A3C59A4F9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3" y="4464908"/>
                <a:ext cx="2001707" cy="276999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8B89A537-930C-E14B-956C-6F5D7089E09C}"/>
                  </a:ext>
                </a:extLst>
              </p:cNvPr>
              <p:cNvSpPr txBox="1"/>
              <p:nvPr/>
            </p:nvSpPr>
            <p:spPr>
              <a:xfrm>
                <a:off x="4452431" y="1495159"/>
                <a:ext cx="26188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sz="11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1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CA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100" dirty="0">
                    <a:latin typeface="Helvetica" pitchFamily="2" charset="0"/>
                  </a:rPr>
                  <a:t> modulators per WDM line,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1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sz="11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CA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100" dirty="0">
                    <a:latin typeface="Helvetica" pitchFamily="2" charset="0"/>
                  </a:rPr>
                  <a:t> modulators in total </a:t>
                </a:r>
              </a:p>
            </p:txBody>
          </p:sp>
        </mc:Choice>
        <mc:Fallback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8B89A537-930C-E14B-956C-6F5D7089E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31" y="1495159"/>
                <a:ext cx="2618872" cy="430887"/>
              </a:xfrm>
              <a:prstGeom prst="rect">
                <a:avLst/>
              </a:prstGeom>
              <a:blipFill>
                <a:blip r:embed="rId1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9A6E08E0-690B-3E40-A9A6-1F6D6FBA4B14}"/>
              </a:ext>
            </a:extLst>
          </p:cNvPr>
          <p:cNvGrpSpPr/>
          <p:nvPr/>
        </p:nvGrpSpPr>
        <p:grpSpPr>
          <a:xfrm>
            <a:off x="3729751" y="3601106"/>
            <a:ext cx="509582" cy="794755"/>
            <a:chOff x="3758061" y="1566534"/>
            <a:chExt cx="509582" cy="794755"/>
          </a:xfrm>
        </p:grpSpPr>
        <p:sp>
          <p:nvSpPr>
            <p:cNvPr id="268" name="Arc 267">
              <a:extLst>
                <a:ext uri="{FF2B5EF4-FFF2-40B4-BE49-F238E27FC236}">
                  <a16:creationId xmlns:a16="http://schemas.microsoft.com/office/drawing/2014/main" id="{7FDF7502-E71D-F047-97C8-8A704F01F59C}"/>
                </a:ext>
              </a:extLst>
            </p:cNvPr>
            <p:cNvSpPr/>
            <p:nvPr/>
          </p:nvSpPr>
          <p:spPr>
            <a:xfrm>
              <a:off x="3758061" y="1838330"/>
              <a:ext cx="509582" cy="522959"/>
            </a:xfrm>
            <a:prstGeom prst="arc">
              <a:avLst>
                <a:gd name="adj1" fmla="val 13235567"/>
                <a:gd name="adj2" fmla="val 19072524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A8768F7-2E31-4649-9171-B52825D2E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9698" y="1653971"/>
              <a:ext cx="0" cy="18281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2227B3EE-26D5-B043-BB30-45C504F34E70}"/>
                </a:ext>
              </a:extLst>
            </p:cNvPr>
            <p:cNvSpPr/>
            <p:nvPr/>
          </p:nvSpPr>
          <p:spPr>
            <a:xfrm>
              <a:off x="3845544" y="1910706"/>
              <a:ext cx="326156" cy="326156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62B5EF3-4823-1E4A-AA98-93693C6A997C}"/>
                </a:ext>
              </a:extLst>
            </p:cNvPr>
            <p:cNvSpPr/>
            <p:nvPr/>
          </p:nvSpPr>
          <p:spPr>
            <a:xfrm>
              <a:off x="3798281" y="1566534"/>
              <a:ext cx="425369" cy="188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Helvetica" pitchFamily="2" charset="0"/>
                </a:rPr>
                <a:t>DAC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FC2B9114-FABA-5844-99C5-310934F711C1}"/>
              </a:ext>
            </a:extLst>
          </p:cNvPr>
          <p:cNvGrpSpPr/>
          <p:nvPr/>
        </p:nvGrpSpPr>
        <p:grpSpPr>
          <a:xfrm>
            <a:off x="5064146" y="3600854"/>
            <a:ext cx="509582" cy="794755"/>
            <a:chOff x="3758061" y="1566534"/>
            <a:chExt cx="509582" cy="794755"/>
          </a:xfrm>
        </p:grpSpPr>
        <p:sp>
          <p:nvSpPr>
            <p:cNvPr id="273" name="Arc 272">
              <a:extLst>
                <a:ext uri="{FF2B5EF4-FFF2-40B4-BE49-F238E27FC236}">
                  <a16:creationId xmlns:a16="http://schemas.microsoft.com/office/drawing/2014/main" id="{2FBBB3EC-6F74-5247-BFC2-BEC10677397E}"/>
                </a:ext>
              </a:extLst>
            </p:cNvPr>
            <p:cNvSpPr/>
            <p:nvPr/>
          </p:nvSpPr>
          <p:spPr>
            <a:xfrm>
              <a:off x="3758061" y="1838330"/>
              <a:ext cx="509582" cy="522959"/>
            </a:xfrm>
            <a:prstGeom prst="arc">
              <a:avLst>
                <a:gd name="adj1" fmla="val 13235567"/>
                <a:gd name="adj2" fmla="val 19072524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0B5439FA-6F54-0142-8573-85C0B6B6A8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9698" y="1653971"/>
              <a:ext cx="0" cy="18281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B4E78783-D192-444D-A612-29C74457B19C}"/>
                </a:ext>
              </a:extLst>
            </p:cNvPr>
            <p:cNvSpPr/>
            <p:nvPr/>
          </p:nvSpPr>
          <p:spPr>
            <a:xfrm>
              <a:off x="3845544" y="1910706"/>
              <a:ext cx="326156" cy="326156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BC1ED2FE-B06D-FD40-980A-B50A219EBF9E}"/>
                </a:ext>
              </a:extLst>
            </p:cNvPr>
            <p:cNvSpPr/>
            <p:nvPr/>
          </p:nvSpPr>
          <p:spPr>
            <a:xfrm>
              <a:off x="3798281" y="1566534"/>
              <a:ext cx="425369" cy="188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Helvetica" pitchFamily="2" charset="0"/>
                </a:rPr>
                <a:t>DAC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E7BBBC4-E0E2-2F49-B8BF-729D65424F6A}"/>
              </a:ext>
            </a:extLst>
          </p:cNvPr>
          <p:cNvGrpSpPr/>
          <p:nvPr/>
        </p:nvGrpSpPr>
        <p:grpSpPr>
          <a:xfrm>
            <a:off x="6488684" y="3600482"/>
            <a:ext cx="509582" cy="794755"/>
            <a:chOff x="3758061" y="1566534"/>
            <a:chExt cx="509582" cy="794755"/>
          </a:xfrm>
        </p:grpSpPr>
        <p:sp>
          <p:nvSpPr>
            <p:cNvPr id="278" name="Arc 277">
              <a:extLst>
                <a:ext uri="{FF2B5EF4-FFF2-40B4-BE49-F238E27FC236}">
                  <a16:creationId xmlns:a16="http://schemas.microsoft.com/office/drawing/2014/main" id="{E5188CCF-C538-314D-A9B5-0E3595ABEAB3}"/>
                </a:ext>
              </a:extLst>
            </p:cNvPr>
            <p:cNvSpPr/>
            <p:nvPr/>
          </p:nvSpPr>
          <p:spPr>
            <a:xfrm>
              <a:off x="3758061" y="1838330"/>
              <a:ext cx="509582" cy="522959"/>
            </a:xfrm>
            <a:prstGeom prst="arc">
              <a:avLst>
                <a:gd name="adj1" fmla="val 13235567"/>
                <a:gd name="adj2" fmla="val 19072524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74EE8144-B8BC-8044-AF4E-10E879E4F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9698" y="1653971"/>
              <a:ext cx="0" cy="18281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C5224D16-7AEF-244F-B393-0AD6B49D8AF0}"/>
                </a:ext>
              </a:extLst>
            </p:cNvPr>
            <p:cNvSpPr/>
            <p:nvPr/>
          </p:nvSpPr>
          <p:spPr>
            <a:xfrm>
              <a:off x="3845544" y="1910706"/>
              <a:ext cx="326156" cy="326156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1B7179F3-5C77-3647-AAAF-69095D95C920}"/>
                </a:ext>
              </a:extLst>
            </p:cNvPr>
            <p:cNvSpPr/>
            <p:nvPr/>
          </p:nvSpPr>
          <p:spPr>
            <a:xfrm>
              <a:off x="3798281" y="1566534"/>
              <a:ext cx="425369" cy="188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Helvetica" pitchFamily="2" charset="0"/>
                </a:rPr>
                <a:t>DAC</a:t>
              </a: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B2D8FA70-30F0-BD45-8924-B121720FDD14}"/>
              </a:ext>
            </a:extLst>
          </p:cNvPr>
          <p:cNvGrpSpPr/>
          <p:nvPr/>
        </p:nvGrpSpPr>
        <p:grpSpPr>
          <a:xfrm>
            <a:off x="3729751" y="4758931"/>
            <a:ext cx="509582" cy="794755"/>
            <a:chOff x="3758061" y="1566534"/>
            <a:chExt cx="509582" cy="794755"/>
          </a:xfrm>
        </p:grpSpPr>
        <p:sp>
          <p:nvSpPr>
            <p:cNvPr id="283" name="Arc 282">
              <a:extLst>
                <a:ext uri="{FF2B5EF4-FFF2-40B4-BE49-F238E27FC236}">
                  <a16:creationId xmlns:a16="http://schemas.microsoft.com/office/drawing/2014/main" id="{A258F96A-3E7D-3F4F-AF86-672BF4B66C9E}"/>
                </a:ext>
              </a:extLst>
            </p:cNvPr>
            <p:cNvSpPr/>
            <p:nvPr/>
          </p:nvSpPr>
          <p:spPr>
            <a:xfrm>
              <a:off x="3758061" y="1838330"/>
              <a:ext cx="509582" cy="522959"/>
            </a:xfrm>
            <a:prstGeom prst="arc">
              <a:avLst>
                <a:gd name="adj1" fmla="val 13235567"/>
                <a:gd name="adj2" fmla="val 19072524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E8B0A6E-96A8-2445-9067-ED082BF32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9698" y="1653971"/>
              <a:ext cx="0" cy="18281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5DD58303-D0F2-424F-B917-48CB1CAB813A}"/>
                </a:ext>
              </a:extLst>
            </p:cNvPr>
            <p:cNvSpPr/>
            <p:nvPr/>
          </p:nvSpPr>
          <p:spPr>
            <a:xfrm>
              <a:off x="3845544" y="1910706"/>
              <a:ext cx="326156" cy="326156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518FB0D7-2035-184C-BFB3-FB8FDB2535D8}"/>
                </a:ext>
              </a:extLst>
            </p:cNvPr>
            <p:cNvSpPr/>
            <p:nvPr/>
          </p:nvSpPr>
          <p:spPr>
            <a:xfrm>
              <a:off x="3798281" y="1566534"/>
              <a:ext cx="425369" cy="188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Helvetica" pitchFamily="2" charset="0"/>
                </a:rPr>
                <a:t>DAC</a:t>
              </a: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186E393F-6629-A141-941F-8390AC9ED9C8}"/>
              </a:ext>
            </a:extLst>
          </p:cNvPr>
          <p:cNvGrpSpPr/>
          <p:nvPr/>
        </p:nvGrpSpPr>
        <p:grpSpPr>
          <a:xfrm>
            <a:off x="5064146" y="4758679"/>
            <a:ext cx="509582" cy="794755"/>
            <a:chOff x="3758061" y="1566534"/>
            <a:chExt cx="509582" cy="794755"/>
          </a:xfrm>
        </p:grpSpPr>
        <p:sp>
          <p:nvSpPr>
            <p:cNvPr id="288" name="Arc 287">
              <a:extLst>
                <a:ext uri="{FF2B5EF4-FFF2-40B4-BE49-F238E27FC236}">
                  <a16:creationId xmlns:a16="http://schemas.microsoft.com/office/drawing/2014/main" id="{DC4EAC3D-C923-C34E-B89C-C3070A557344}"/>
                </a:ext>
              </a:extLst>
            </p:cNvPr>
            <p:cNvSpPr/>
            <p:nvPr/>
          </p:nvSpPr>
          <p:spPr>
            <a:xfrm>
              <a:off x="3758061" y="1838330"/>
              <a:ext cx="509582" cy="522959"/>
            </a:xfrm>
            <a:prstGeom prst="arc">
              <a:avLst>
                <a:gd name="adj1" fmla="val 13235567"/>
                <a:gd name="adj2" fmla="val 19072524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C36A126-432F-854B-9BBB-5A62D79D38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9698" y="1653971"/>
              <a:ext cx="0" cy="18281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AF5141A2-F3C7-7A41-A610-65CDC740AA37}"/>
                </a:ext>
              </a:extLst>
            </p:cNvPr>
            <p:cNvSpPr/>
            <p:nvPr/>
          </p:nvSpPr>
          <p:spPr>
            <a:xfrm>
              <a:off x="3845544" y="1910706"/>
              <a:ext cx="326156" cy="326156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27032167-C48E-3E49-8BD2-0F38B40503F4}"/>
                </a:ext>
              </a:extLst>
            </p:cNvPr>
            <p:cNvSpPr/>
            <p:nvPr/>
          </p:nvSpPr>
          <p:spPr>
            <a:xfrm>
              <a:off x="3798281" y="1566534"/>
              <a:ext cx="425369" cy="188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Helvetica" pitchFamily="2" charset="0"/>
                </a:rPr>
                <a:t>DAC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CAF55B8A-1F85-434C-B061-6A7AD5446D96}"/>
              </a:ext>
            </a:extLst>
          </p:cNvPr>
          <p:cNvGrpSpPr/>
          <p:nvPr/>
        </p:nvGrpSpPr>
        <p:grpSpPr>
          <a:xfrm>
            <a:off x="6488684" y="4758307"/>
            <a:ext cx="509582" cy="794755"/>
            <a:chOff x="3758061" y="1566534"/>
            <a:chExt cx="509582" cy="794755"/>
          </a:xfrm>
        </p:grpSpPr>
        <p:sp>
          <p:nvSpPr>
            <p:cNvPr id="293" name="Arc 292">
              <a:extLst>
                <a:ext uri="{FF2B5EF4-FFF2-40B4-BE49-F238E27FC236}">
                  <a16:creationId xmlns:a16="http://schemas.microsoft.com/office/drawing/2014/main" id="{F2E914D5-055F-A140-B657-06F5A6D3FCD6}"/>
                </a:ext>
              </a:extLst>
            </p:cNvPr>
            <p:cNvSpPr/>
            <p:nvPr/>
          </p:nvSpPr>
          <p:spPr>
            <a:xfrm>
              <a:off x="3758061" y="1838330"/>
              <a:ext cx="509582" cy="522959"/>
            </a:xfrm>
            <a:prstGeom prst="arc">
              <a:avLst>
                <a:gd name="adj1" fmla="val 13235567"/>
                <a:gd name="adj2" fmla="val 19072524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5E7F3D06-99E2-8449-8AF4-D59251314F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9698" y="1653971"/>
              <a:ext cx="0" cy="18281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ABB161F-EB37-AA4C-92FE-96372F9596F3}"/>
                </a:ext>
              </a:extLst>
            </p:cNvPr>
            <p:cNvSpPr/>
            <p:nvPr/>
          </p:nvSpPr>
          <p:spPr>
            <a:xfrm>
              <a:off x="3845544" y="1910706"/>
              <a:ext cx="326156" cy="326156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6C383635-2120-CE45-8521-F7B2E836EC7C}"/>
                </a:ext>
              </a:extLst>
            </p:cNvPr>
            <p:cNvSpPr/>
            <p:nvPr/>
          </p:nvSpPr>
          <p:spPr>
            <a:xfrm>
              <a:off x="3798281" y="1566534"/>
              <a:ext cx="425369" cy="188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Helvetica" pitchFamily="2" charset="0"/>
                </a:rPr>
                <a:t>DAC</a:t>
              </a:r>
            </a:p>
          </p:txBody>
        </p:sp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81FE88B4-AC4E-8245-A058-4FD00034FD8A}"/>
              </a:ext>
            </a:extLst>
          </p:cNvPr>
          <p:cNvSpPr txBox="1"/>
          <p:nvPr/>
        </p:nvSpPr>
        <p:spPr>
          <a:xfrm>
            <a:off x="2907797" y="3915150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...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C96FCC43-2474-0C4F-BB48-4C70B0B4FD70}"/>
              </a:ext>
            </a:extLst>
          </p:cNvPr>
          <p:cNvSpPr txBox="1"/>
          <p:nvPr/>
        </p:nvSpPr>
        <p:spPr>
          <a:xfrm>
            <a:off x="2914878" y="4248182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...</a:t>
            </a:r>
          </a:p>
        </p:txBody>
      </p:sp>
      <p:sp>
        <p:nvSpPr>
          <p:cNvPr id="299" name="Right Brace 298">
            <a:extLst>
              <a:ext uri="{FF2B5EF4-FFF2-40B4-BE49-F238E27FC236}">
                <a16:creationId xmlns:a16="http://schemas.microsoft.com/office/drawing/2014/main" id="{F502BFE6-E4B9-FF47-9E6B-A6456790B97F}"/>
              </a:ext>
            </a:extLst>
          </p:cNvPr>
          <p:cNvSpPr/>
          <p:nvPr/>
        </p:nvSpPr>
        <p:spPr>
          <a:xfrm flipH="1">
            <a:off x="3103123" y="3535736"/>
            <a:ext cx="209468" cy="1366218"/>
          </a:xfrm>
          <a:prstGeom prst="rightBrace">
            <a:avLst>
              <a:gd name="adj1" fmla="val 5038"/>
              <a:gd name="adj2" fmla="val 6434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3257899-F6AA-304E-A482-2C45DF401DDD}"/>
                  </a:ext>
                </a:extLst>
              </p:cNvPr>
              <p:cNvSpPr txBox="1"/>
              <p:nvPr/>
            </p:nvSpPr>
            <p:spPr>
              <a:xfrm>
                <a:off x="1875290" y="3438799"/>
                <a:ext cx="1615149" cy="359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CA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CA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CA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CA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CA" sz="11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Helvetica" pitchFamily="2" charset="0"/>
                  </a:rPr>
                  <a:t>WDM lines</a:t>
                </a:r>
              </a:p>
            </p:txBody>
          </p:sp>
        </mc:Choice>
        <mc:Fallback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3257899-F6AA-304E-A482-2C45DF401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290" y="3438799"/>
                <a:ext cx="1615149" cy="35952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C0ED61A-F6A5-A04C-9385-C4E56794B088}"/>
              </a:ext>
            </a:extLst>
          </p:cNvPr>
          <p:cNvCxnSpPr>
            <a:cxnSpLocks/>
          </p:cNvCxnSpPr>
          <p:nvPr/>
        </p:nvCxnSpPr>
        <p:spPr>
          <a:xfrm>
            <a:off x="2131338" y="4556869"/>
            <a:ext cx="414422" cy="0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0BA08657-71AD-E249-B241-88D76C7D8DEC}"/>
              </a:ext>
            </a:extLst>
          </p:cNvPr>
          <p:cNvCxnSpPr>
            <a:cxnSpLocks/>
          </p:cNvCxnSpPr>
          <p:nvPr/>
        </p:nvCxnSpPr>
        <p:spPr>
          <a:xfrm>
            <a:off x="2135218" y="4043718"/>
            <a:ext cx="410542" cy="0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14049937-B360-3F4A-92D6-54DE33596F74}"/>
              </a:ext>
            </a:extLst>
          </p:cNvPr>
          <p:cNvGrpSpPr/>
          <p:nvPr/>
        </p:nvGrpSpPr>
        <p:grpSpPr>
          <a:xfrm>
            <a:off x="7890020" y="2571388"/>
            <a:ext cx="1927002" cy="1028359"/>
            <a:chOff x="8032116" y="1363306"/>
            <a:chExt cx="1927002" cy="1028359"/>
          </a:xfrm>
        </p:grpSpPr>
        <p:sp>
          <p:nvSpPr>
            <p:cNvPr id="310" name="Trapezoid 309">
              <a:extLst>
                <a:ext uri="{FF2B5EF4-FFF2-40B4-BE49-F238E27FC236}">
                  <a16:creationId xmlns:a16="http://schemas.microsoft.com/office/drawing/2014/main" id="{C77DB8FA-E695-F142-ADA2-03F258E5BA55}"/>
                </a:ext>
              </a:extLst>
            </p:cNvPr>
            <p:cNvSpPr/>
            <p:nvPr/>
          </p:nvSpPr>
          <p:spPr>
            <a:xfrm rot="16200000">
              <a:off x="7719872" y="1721629"/>
              <a:ext cx="982280" cy="357791"/>
            </a:xfrm>
            <a:prstGeom prst="trapezoid">
              <a:avLst>
                <a:gd name="adj" fmla="val 3269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  <a:latin typeface="Helvetica" pitchFamily="2" charset="0"/>
                </a:rPr>
                <a:t>DEMUX</a:t>
              </a:r>
            </a:p>
          </p:txBody>
        </p: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D3BE01F-96B9-C544-BFA4-D55D6F885738}"/>
                </a:ext>
              </a:extLst>
            </p:cNvPr>
            <p:cNvCxnSpPr>
              <a:cxnSpLocks/>
            </p:cNvCxnSpPr>
            <p:nvPr/>
          </p:nvCxnSpPr>
          <p:spPr>
            <a:xfrm>
              <a:off x="8389908" y="1510942"/>
              <a:ext cx="410542" cy="0"/>
            </a:xfrm>
            <a:prstGeom prst="line">
              <a:avLst/>
            </a:prstGeom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8DE8576-EC9C-754D-BCF8-64BDE165969A}"/>
                </a:ext>
              </a:extLst>
            </p:cNvPr>
            <p:cNvCxnSpPr>
              <a:cxnSpLocks/>
            </p:cNvCxnSpPr>
            <p:nvPr/>
          </p:nvCxnSpPr>
          <p:spPr>
            <a:xfrm>
              <a:off x="8389908" y="1686491"/>
              <a:ext cx="410542" cy="0"/>
            </a:xfrm>
            <a:prstGeom prst="line">
              <a:avLst/>
            </a:prstGeom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F63649AB-B5F0-7D44-8D58-D905032B3234}"/>
                </a:ext>
              </a:extLst>
            </p:cNvPr>
            <p:cNvCxnSpPr>
              <a:cxnSpLocks/>
            </p:cNvCxnSpPr>
            <p:nvPr/>
          </p:nvCxnSpPr>
          <p:spPr>
            <a:xfrm>
              <a:off x="8389908" y="2185542"/>
              <a:ext cx="410542" cy="0"/>
            </a:xfrm>
            <a:prstGeom prst="line">
              <a:avLst/>
            </a:prstGeom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AE4C4497-9A42-6E47-8131-CB573BA76A1E}"/>
                    </a:ext>
                  </a:extLst>
                </p:cNvPr>
                <p:cNvSpPr/>
                <p:nvPr/>
              </p:nvSpPr>
              <p:spPr>
                <a:xfrm>
                  <a:off x="8747700" y="1363306"/>
                  <a:ext cx="56194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[0,0]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AE4C4497-9A42-6E47-8131-CB573BA76A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7700" y="1363306"/>
                  <a:ext cx="561949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500628D3-33BC-3145-9EC7-3EF72FC935A5}"/>
                    </a:ext>
                  </a:extLst>
                </p:cNvPr>
                <p:cNvSpPr/>
                <p:nvPr/>
              </p:nvSpPr>
              <p:spPr>
                <a:xfrm>
                  <a:off x="8747699" y="1558437"/>
                  <a:ext cx="56194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[0,1]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500628D3-33BC-3145-9EC7-3EF72FC93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7699" y="1558437"/>
                  <a:ext cx="561949" cy="2462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1342C130-86EB-FB47-87C0-C0223C7CA004}"/>
                    </a:ext>
                  </a:extLst>
                </p:cNvPr>
                <p:cNvSpPr/>
                <p:nvPr/>
              </p:nvSpPr>
              <p:spPr>
                <a:xfrm>
                  <a:off x="8720253" y="2060056"/>
                  <a:ext cx="123886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1342C130-86EB-FB47-87C0-C0223C7CA0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0253" y="2060056"/>
                  <a:ext cx="1238865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A47DBDE-5EC6-7040-8BFC-9CB2274887F0}"/>
                </a:ext>
              </a:extLst>
            </p:cNvPr>
            <p:cNvSpPr txBox="1"/>
            <p:nvPr/>
          </p:nvSpPr>
          <p:spPr>
            <a:xfrm>
              <a:off x="8432997" y="1715858"/>
              <a:ext cx="377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...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A3F9EF96-B11D-C044-9E5E-F07D14FB638F}"/>
              </a:ext>
            </a:extLst>
          </p:cNvPr>
          <p:cNvGrpSpPr/>
          <p:nvPr/>
        </p:nvGrpSpPr>
        <p:grpSpPr>
          <a:xfrm>
            <a:off x="7893111" y="3766139"/>
            <a:ext cx="2356222" cy="1028359"/>
            <a:chOff x="8032116" y="1363306"/>
            <a:chExt cx="2356222" cy="1028359"/>
          </a:xfrm>
        </p:grpSpPr>
        <p:sp>
          <p:nvSpPr>
            <p:cNvPr id="322" name="Trapezoid 321">
              <a:extLst>
                <a:ext uri="{FF2B5EF4-FFF2-40B4-BE49-F238E27FC236}">
                  <a16:creationId xmlns:a16="http://schemas.microsoft.com/office/drawing/2014/main" id="{D96345BE-21D1-9840-AD5D-5B7E86DB74F5}"/>
                </a:ext>
              </a:extLst>
            </p:cNvPr>
            <p:cNvSpPr/>
            <p:nvPr/>
          </p:nvSpPr>
          <p:spPr>
            <a:xfrm rot="16200000">
              <a:off x="7719872" y="1721629"/>
              <a:ext cx="982280" cy="357791"/>
            </a:xfrm>
            <a:prstGeom prst="trapezoid">
              <a:avLst>
                <a:gd name="adj" fmla="val 3269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  <a:latin typeface="Helvetica" pitchFamily="2" charset="0"/>
                </a:rPr>
                <a:t>DEMUX</a:t>
              </a:r>
            </a:p>
          </p:txBody>
        </p: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F1F8540-A377-994D-A279-8546D833B86C}"/>
                </a:ext>
              </a:extLst>
            </p:cNvPr>
            <p:cNvCxnSpPr>
              <a:cxnSpLocks/>
            </p:cNvCxnSpPr>
            <p:nvPr/>
          </p:nvCxnSpPr>
          <p:spPr>
            <a:xfrm>
              <a:off x="8389908" y="1510942"/>
              <a:ext cx="410542" cy="0"/>
            </a:xfrm>
            <a:prstGeom prst="line">
              <a:avLst/>
            </a:prstGeom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429B2E3-871B-0446-B06B-12FFB549EFEB}"/>
                </a:ext>
              </a:extLst>
            </p:cNvPr>
            <p:cNvCxnSpPr>
              <a:cxnSpLocks/>
            </p:cNvCxnSpPr>
            <p:nvPr/>
          </p:nvCxnSpPr>
          <p:spPr>
            <a:xfrm>
              <a:off x="8389908" y="1686491"/>
              <a:ext cx="410542" cy="0"/>
            </a:xfrm>
            <a:prstGeom prst="line">
              <a:avLst/>
            </a:prstGeom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7D58268-A5DD-024D-B67A-BDD8F5780AA7}"/>
                </a:ext>
              </a:extLst>
            </p:cNvPr>
            <p:cNvCxnSpPr>
              <a:cxnSpLocks/>
            </p:cNvCxnSpPr>
            <p:nvPr/>
          </p:nvCxnSpPr>
          <p:spPr>
            <a:xfrm>
              <a:off x="8389908" y="2185542"/>
              <a:ext cx="410542" cy="0"/>
            </a:xfrm>
            <a:prstGeom prst="line">
              <a:avLst/>
            </a:prstGeom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4447BC77-61EF-634D-8BB4-FE5F1A5E3ABB}"/>
                    </a:ext>
                  </a:extLst>
                </p:cNvPr>
                <p:cNvSpPr/>
                <p:nvPr/>
              </p:nvSpPr>
              <p:spPr>
                <a:xfrm>
                  <a:off x="8747700" y="1363306"/>
                  <a:ext cx="560666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4447BC77-61EF-634D-8BB4-FE5F1A5E3A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7700" y="1363306"/>
                  <a:ext cx="560666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67F7BBBF-FE98-4848-A824-A896EF38F8EF}"/>
                    </a:ext>
                  </a:extLst>
                </p:cNvPr>
                <p:cNvSpPr/>
                <p:nvPr/>
              </p:nvSpPr>
              <p:spPr>
                <a:xfrm>
                  <a:off x="8747699" y="1558437"/>
                  <a:ext cx="784317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+1]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67F7BBBF-FE98-4848-A824-A896EF38F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7699" y="1558437"/>
                  <a:ext cx="78431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2FC61F3C-6695-194A-A848-A5E321A34820}"/>
                    </a:ext>
                  </a:extLst>
                </p:cNvPr>
                <p:cNvSpPr/>
                <p:nvPr/>
              </p:nvSpPr>
              <p:spPr>
                <a:xfrm>
                  <a:off x="8720253" y="2060056"/>
                  <a:ext cx="166808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2FC61F3C-6695-194A-A848-A5E321A34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0253" y="2060056"/>
                  <a:ext cx="1668085" cy="24622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F3474AD-0885-D147-A9E7-53EA46BB0FEF}"/>
                </a:ext>
              </a:extLst>
            </p:cNvPr>
            <p:cNvSpPr txBox="1"/>
            <p:nvPr/>
          </p:nvSpPr>
          <p:spPr>
            <a:xfrm>
              <a:off x="8432997" y="1715858"/>
              <a:ext cx="377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...</a:t>
              </a:r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9151A26C-94DA-8947-9E9C-DB6EE6FF15CE}"/>
              </a:ext>
            </a:extLst>
          </p:cNvPr>
          <p:cNvGrpSpPr/>
          <p:nvPr/>
        </p:nvGrpSpPr>
        <p:grpSpPr>
          <a:xfrm>
            <a:off x="7893990" y="4962358"/>
            <a:ext cx="2406943" cy="1028359"/>
            <a:chOff x="8032116" y="1363306"/>
            <a:chExt cx="2406943" cy="1028359"/>
          </a:xfrm>
        </p:grpSpPr>
        <p:sp>
          <p:nvSpPr>
            <p:cNvPr id="331" name="Trapezoid 330">
              <a:extLst>
                <a:ext uri="{FF2B5EF4-FFF2-40B4-BE49-F238E27FC236}">
                  <a16:creationId xmlns:a16="http://schemas.microsoft.com/office/drawing/2014/main" id="{69DA58E2-5365-184E-A80E-07C70D6B4696}"/>
                </a:ext>
              </a:extLst>
            </p:cNvPr>
            <p:cNvSpPr/>
            <p:nvPr/>
          </p:nvSpPr>
          <p:spPr>
            <a:xfrm rot="16200000">
              <a:off x="7719872" y="1721629"/>
              <a:ext cx="982280" cy="357791"/>
            </a:xfrm>
            <a:prstGeom prst="trapezoid">
              <a:avLst>
                <a:gd name="adj" fmla="val 3269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  <a:latin typeface="Helvetica" pitchFamily="2" charset="0"/>
                </a:rPr>
                <a:t>DEMUX</a:t>
              </a:r>
            </a:p>
          </p:txBody>
        </p: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DCCE40B-3CD6-014F-B93A-AF8597D2DB20}"/>
                </a:ext>
              </a:extLst>
            </p:cNvPr>
            <p:cNvCxnSpPr>
              <a:cxnSpLocks/>
            </p:cNvCxnSpPr>
            <p:nvPr/>
          </p:nvCxnSpPr>
          <p:spPr>
            <a:xfrm>
              <a:off x="8389908" y="1510942"/>
              <a:ext cx="410542" cy="0"/>
            </a:xfrm>
            <a:prstGeom prst="line">
              <a:avLst/>
            </a:prstGeom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F2CF158-C450-A841-AD33-44368B15B3B6}"/>
                </a:ext>
              </a:extLst>
            </p:cNvPr>
            <p:cNvCxnSpPr>
              <a:cxnSpLocks/>
            </p:cNvCxnSpPr>
            <p:nvPr/>
          </p:nvCxnSpPr>
          <p:spPr>
            <a:xfrm>
              <a:off x="8389908" y="1686491"/>
              <a:ext cx="410542" cy="0"/>
            </a:xfrm>
            <a:prstGeom prst="line">
              <a:avLst/>
            </a:prstGeom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34F9E79A-228B-E842-A59F-CE2096B27EB0}"/>
                </a:ext>
              </a:extLst>
            </p:cNvPr>
            <p:cNvCxnSpPr>
              <a:cxnSpLocks/>
            </p:cNvCxnSpPr>
            <p:nvPr/>
          </p:nvCxnSpPr>
          <p:spPr>
            <a:xfrm>
              <a:off x="8389908" y="2185542"/>
              <a:ext cx="410542" cy="0"/>
            </a:xfrm>
            <a:prstGeom prst="line">
              <a:avLst/>
            </a:prstGeom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742E632A-FA41-7F4D-A35D-EE0C60D8B58F}"/>
                    </a:ext>
                  </a:extLst>
                </p:cNvPr>
                <p:cNvSpPr/>
                <p:nvPr/>
              </p:nvSpPr>
              <p:spPr>
                <a:xfrm>
                  <a:off x="8747700" y="1363306"/>
                  <a:ext cx="146770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742E632A-FA41-7F4D-A35D-EE0C60D8B5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7700" y="1363306"/>
                  <a:ext cx="1467709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3903F7BD-CC70-6848-A235-950B57291F88}"/>
                    </a:ext>
                  </a:extLst>
                </p:cNvPr>
                <p:cNvSpPr/>
                <p:nvPr/>
              </p:nvSpPr>
              <p:spPr>
                <a:xfrm>
                  <a:off x="8747699" y="1558437"/>
                  <a:ext cx="169136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+1]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3903F7BD-CC70-6848-A235-950B57291F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7699" y="1558437"/>
                  <a:ext cx="1691360" cy="24622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0E23727C-1BC3-624D-8F9B-5CB04BDBC143}"/>
                    </a:ext>
                  </a:extLst>
                </p:cNvPr>
                <p:cNvSpPr/>
                <p:nvPr/>
              </p:nvSpPr>
              <p:spPr>
                <a:xfrm>
                  <a:off x="8720253" y="2060056"/>
                  <a:ext cx="1259447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sSub>
                          <m:sSub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0E23727C-1BC3-624D-8F9B-5CB04BDBC1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0253" y="2060056"/>
                  <a:ext cx="1259447" cy="24622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77EA98DC-E178-F04D-AD98-5ABC2D2D34D6}"/>
                </a:ext>
              </a:extLst>
            </p:cNvPr>
            <p:cNvSpPr txBox="1"/>
            <p:nvPr/>
          </p:nvSpPr>
          <p:spPr>
            <a:xfrm>
              <a:off x="8432997" y="1715858"/>
              <a:ext cx="377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...</a:t>
              </a:r>
            </a:p>
          </p:txBody>
        </p:sp>
      </p:grpSp>
      <p:sp>
        <p:nvSpPr>
          <p:cNvPr id="339" name="Rectangle 338">
            <a:extLst>
              <a:ext uri="{FF2B5EF4-FFF2-40B4-BE49-F238E27FC236}">
                <a16:creationId xmlns:a16="http://schemas.microsoft.com/office/drawing/2014/main" id="{A6600D93-D243-8C40-9DA8-3FE0FEB0281C}"/>
              </a:ext>
            </a:extLst>
          </p:cNvPr>
          <p:cNvSpPr/>
          <p:nvPr/>
        </p:nvSpPr>
        <p:spPr>
          <a:xfrm>
            <a:off x="370066" y="272876"/>
            <a:ext cx="41440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Input representation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E144BC1A-2874-0648-8609-005E8DF98B40}"/>
              </a:ext>
            </a:extLst>
          </p:cNvPr>
          <p:cNvSpPr txBox="1"/>
          <p:nvPr/>
        </p:nvSpPr>
        <p:spPr>
          <a:xfrm>
            <a:off x="8370943" y="2051702"/>
            <a:ext cx="2146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Input image encoded as modulated intensities</a:t>
            </a:r>
            <a:endParaRPr lang="en-US" sz="1400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56318B69-8C1A-7649-9D9B-E6DCF4EAC42C}"/>
                  </a:ext>
                </a:extLst>
              </p:cNvPr>
              <p:cNvSpPr txBox="1"/>
              <p:nvPr/>
            </p:nvSpPr>
            <p:spPr>
              <a:xfrm>
                <a:off x="4312154" y="5532354"/>
                <a:ext cx="20322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Helvetica" pitchFamily="2" charset="0"/>
                  </a:rPr>
                  <a:t>Each modulator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sz="1000" dirty="0">
                    <a:latin typeface="Helvetica" pitchFamily="2" charset="0"/>
                  </a:rPr>
                  <a:t> is used to represent an input pixel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0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56318B69-8C1A-7649-9D9B-E6DCF4EAC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154" y="5532354"/>
                <a:ext cx="2032293" cy="400110"/>
              </a:xfrm>
              <a:prstGeom prst="rect">
                <a:avLst/>
              </a:prstGeom>
              <a:blipFill>
                <a:blip r:embed="rId2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A599691A-0097-7F48-BC70-452F55FECE6B}"/>
                  </a:ext>
                </a:extLst>
              </p:cNvPr>
              <p:cNvSpPr txBox="1"/>
              <p:nvPr/>
            </p:nvSpPr>
            <p:spPr>
              <a:xfrm>
                <a:off x="4322610" y="5930471"/>
                <a:ext cx="2032293" cy="419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000" b="0" dirty="0">
                    <a:latin typeface="Helvetica" pitchFamily="2" charset="0"/>
                  </a:rPr>
                  <a:t>Modulator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sz="1000" dirty="0">
                    <a:latin typeface="Helvetica" pitchFamily="2" charset="0"/>
                  </a:rPr>
                  <a:t> is resonant at the wavelength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  <m:sSub>
                          <m:sSubPr>
                            <m:ctrlP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CA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  <m:sSub>
                          <m:sSubPr>
                            <m:ctrlP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endParaRPr lang="en-US" sz="10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A599691A-0097-7F48-BC70-452F55FE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10" y="5930471"/>
                <a:ext cx="2032293" cy="419346"/>
              </a:xfrm>
              <a:prstGeom prst="rect">
                <a:avLst/>
              </a:prstGeom>
              <a:blipFill>
                <a:blip r:embed="rId29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1" name="TextBox 350">
            <a:extLst>
              <a:ext uri="{FF2B5EF4-FFF2-40B4-BE49-F238E27FC236}">
                <a16:creationId xmlns:a16="http://schemas.microsoft.com/office/drawing/2014/main" id="{20477885-5474-174B-9888-9122ACD997CA}"/>
              </a:ext>
            </a:extLst>
          </p:cNvPr>
          <p:cNvSpPr txBox="1"/>
          <p:nvPr/>
        </p:nvSpPr>
        <p:spPr>
          <a:xfrm>
            <a:off x="4783037" y="1134341"/>
            <a:ext cx="20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Helvetica" pitchFamily="2" charset="0"/>
              </a:rPr>
              <a:t>Modulator Array</a:t>
            </a:r>
            <a:endParaRPr lang="en-US" sz="16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23B944-2F9E-9640-9783-4FDC5DAE1AA4}"/>
              </a:ext>
            </a:extLst>
          </p:cNvPr>
          <p:cNvSpPr>
            <a:spLocks noChangeAspect="1"/>
          </p:cNvSpPr>
          <p:nvPr/>
        </p:nvSpPr>
        <p:spPr>
          <a:xfrm>
            <a:off x="1432889" y="2216149"/>
            <a:ext cx="3787799" cy="3787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A6600D93-D243-8C40-9DA8-3FE0FEB0281C}"/>
              </a:ext>
            </a:extLst>
          </p:cNvPr>
          <p:cNvSpPr/>
          <p:nvPr/>
        </p:nvSpPr>
        <p:spPr>
          <a:xfrm>
            <a:off x="370066" y="272876"/>
            <a:ext cx="100329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Symmetric vs Asymmetric wavelength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3801CDF-1983-CA40-9F5F-6E1347D789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9568274"/>
                  </p:ext>
                </p:extLst>
              </p:nvPr>
            </p:nvGraphicFramePr>
            <p:xfrm>
              <a:off x="1523189" y="2307670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48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8A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9437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4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3801CDF-1983-CA40-9F5F-6E1347D789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9568274"/>
                  </p:ext>
                </p:extLst>
              </p:nvPr>
            </p:nvGraphicFramePr>
            <p:xfrm>
              <a:off x="1523189" y="2307670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083" r="-206383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7917" t="-2083" r="-102083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7917" t="-2083" r="-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04255" r="-206383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7917" t="-104255" r="-102083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7917" t="-104255" r="-2083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00000" r="-2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7917" t="-200000" r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7917" t="-200000" r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9" name="Table 118">
                <a:extLst>
                  <a:ext uri="{FF2B5EF4-FFF2-40B4-BE49-F238E27FC236}">
                    <a16:creationId xmlns:a16="http://schemas.microsoft.com/office/drawing/2014/main" id="{8CEF795A-C0C3-A84E-BAC2-7927E9A3CB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9971632"/>
                  </p:ext>
                </p:extLst>
              </p:nvPr>
            </p:nvGraphicFramePr>
            <p:xfrm>
              <a:off x="3326789" y="2307670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48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8A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9437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4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9" name="Table 118">
                <a:extLst>
                  <a:ext uri="{FF2B5EF4-FFF2-40B4-BE49-F238E27FC236}">
                    <a16:creationId xmlns:a16="http://schemas.microsoft.com/office/drawing/2014/main" id="{8CEF795A-C0C3-A84E-BAC2-7927E9A3CB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9971632"/>
                  </p:ext>
                </p:extLst>
              </p:nvPr>
            </p:nvGraphicFramePr>
            <p:xfrm>
              <a:off x="3326789" y="2307670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2083" r="-200000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2083" r="-100000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104255" r="-200000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04255" r="-100000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104255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200000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2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0" name="Table 119">
                <a:extLst>
                  <a:ext uri="{FF2B5EF4-FFF2-40B4-BE49-F238E27FC236}">
                    <a16:creationId xmlns:a16="http://schemas.microsoft.com/office/drawing/2014/main" id="{985A2C1E-1EBF-E048-AD62-9187950FCA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552276"/>
                  </p:ext>
                </p:extLst>
              </p:nvPr>
            </p:nvGraphicFramePr>
            <p:xfrm>
              <a:off x="1523189" y="4110049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48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8A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9437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4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0" name="Table 119">
                <a:extLst>
                  <a:ext uri="{FF2B5EF4-FFF2-40B4-BE49-F238E27FC236}">
                    <a16:creationId xmlns:a16="http://schemas.microsoft.com/office/drawing/2014/main" id="{985A2C1E-1EBF-E048-AD62-9187950FCA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552276"/>
                  </p:ext>
                </p:extLst>
              </p:nvPr>
            </p:nvGraphicFramePr>
            <p:xfrm>
              <a:off x="1523189" y="4110049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r="-206383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7917" r="-102083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7917" r="-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02128" r="-206383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7917" t="-102128" r="-102083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7917" t="-102128" r="-2083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97917" r="-2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7917" t="-197917" r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7917" t="-197917" r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1" name="Table 120">
                <a:extLst>
                  <a:ext uri="{FF2B5EF4-FFF2-40B4-BE49-F238E27FC236}">
                    <a16:creationId xmlns:a16="http://schemas.microsoft.com/office/drawing/2014/main" id="{B2EDA470-1CB8-7340-B1C9-B8730730A6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201917"/>
                  </p:ext>
                </p:extLst>
              </p:nvPr>
            </p:nvGraphicFramePr>
            <p:xfrm>
              <a:off x="3326789" y="4110049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48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8A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9437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4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1" name="Table 120">
                <a:extLst>
                  <a:ext uri="{FF2B5EF4-FFF2-40B4-BE49-F238E27FC236}">
                    <a16:creationId xmlns:a16="http://schemas.microsoft.com/office/drawing/2014/main" id="{B2EDA470-1CB8-7340-B1C9-B8730730A6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201917"/>
                  </p:ext>
                </p:extLst>
              </p:nvPr>
            </p:nvGraphicFramePr>
            <p:xfrm>
              <a:off x="3326789" y="4110049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r="-200000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r="-100000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02128" r="-200000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102128" r="-100000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02128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97917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197917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8D3805-AAA8-D54F-8FEA-8F3FE3A8E5D2}"/>
                  </a:ext>
                </a:extLst>
              </p:cNvPr>
              <p:cNvSpPr txBox="1"/>
              <p:nvPr/>
            </p:nvSpPr>
            <p:spPr>
              <a:xfrm>
                <a:off x="2145660" y="6134380"/>
                <a:ext cx="267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CA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8D3805-AAA8-D54F-8FEA-8F3FE3A8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660" y="6134380"/>
                <a:ext cx="2675348" cy="369332"/>
              </a:xfrm>
              <a:prstGeom prst="rect">
                <a:avLst/>
              </a:prstGeom>
              <a:blipFill>
                <a:blip r:embed="rId7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9C71648-C411-304C-997D-DCD2FBA7D457}"/>
              </a:ext>
            </a:extLst>
          </p:cNvPr>
          <p:cNvGrpSpPr/>
          <p:nvPr/>
        </p:nvGrpSpPr>
        <p:grpSpPr>
          <a:xfrm>
            <a:off x="1565789" y="2346303"/>
            <a:ext cx="3520800" cy="3520800"/>
            <a:chOff x="2441101" y="1921760"/>
            <a:chExt cx="3520800" cy="35208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F96E02-0A99-CD40-A213-130857D88AB3}"/>
                </a:ext>
              </a:extLst>
            </p:cNvPr>
            <p:cNvCxnSpPr>
              <a:cxnSpLocks/>
            </p:cNvCxnSpPr>
            <p:nvPr/>
          </p:nvCxnSpPr>
          <p:spPr>
            <a:xfrm>
              <a:off x="4202100" y="1921760"/>
              <a:ext cx="0" cy="3520800"/>
            </a:xfrm>
            <a:prstGeom prst="line">
              <a:avLst/>
            </a:prstGeom>
            <a:ln w="69850" cap="sq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0B26E1C-6630-CB43-980D-D977ECB0EE5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01501" y="1921760"/>
              <a:ext cx="0" cy="3520800"/>
            </a:xfrm>
            <a:prstGeom prst="line">
              <a:avLst/>
            </a:prstGeom>
            <a:ln w="69850" cap="sq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9770BA-C079-9245-938D-F66C9E39B846}"/>
              </a:ext>
            </a:extLst>
          </p:cNvPr>
          <p:cNvCxnSpPr>
            <a:cxnSpLocks/>
          </p:cNvCxnSpPr>
          <p:nvPr/>
        </p:nvCxnSpPr>
        <p:spPr>
          <a:xfrm>
            <a:off x="3314314" y="2216149"/>
            <a:ext cx="0" cy="3787799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D9890BE-2493-B847-88A5-CFCA509EEAFE}"/>
              </a:ext>
            </a:extLst>
          </p:cNvPr>
          <p:cNvCxnSpPr>
            <a:cxnSpLocks/>
          </p:cNvCxnSpPr>
          <p:nvPr/>
        </p:nvCxnSpPr>
        <p:spPr>
          <a:xfrm>
            <a:off x="1485779" y="4110048"/>
            <a:ext cx="3734911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FEE0ED-4515-FD45-B263-926B650E4997}"/>
              </a:ext>
            </a:extLst>
          </p:cNvPr>
          <p:cNvSpPr txBox="1"/>
          <p:nvPr/>
        </p:nvSpPr>
        <p:spPr>
          <a:xfrm>
            <a:off x="2590800" y="15036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8CEEF61-B613-8649-A4AA-677B2E2435B9}"/>
              </a:ext>
            </a:extLst>
          </p:cNvPr>
          <p:cNvSpPr>
            <a:spLocks noChangeAspect="1"/>
          </p:cNvSpPr>
          <p:nvPr/>
        </p:nvSpPr>
        <p:spPr>
          <a:xfrm>
            <a:off x="6096000" y="2221633"/>
            <a:ext cx="4392992" cy="3787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1" name="Table 140">
                <a:extLst>
                  <a:ext uri="{FF2B5EF4-FFF2-40B4-BE49-F238E27FC236}">
                    <a16:creationId xmlns:a16="http://schemas.microsoft.com/office/drawing/2014/main" id="{533B5C62-F74F-2943-B363-1B47261EC1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002669"/>
                  </p:ext>
                </p:extLst>
              </p:nvPr>
            </p:nvGraphicFramePr>
            <p:xfrm>
              <a:off x="6186300" y="2313154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48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8A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9437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4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1" name="Table 140">
                <a:extLst>
                  <a:ext uri="{FF2B5EF4-FFF2-40B4-BE49-F238E27FC236}">
                    <a16:creationId xmlns:a16="http://schemas.microsoft.com/office/drawing/2014/main" id="{533B5C62-F74F-2943-B363-1B47261EC1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002669"/>
                  </p:ext>
                </p:extLst>
              </p:nvPr>
            </p:nvGraphicFramePr>
            <p:xfrm>
              <a:off x="6186300" y="2313154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128" t="-2083" r="-204255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2083" r="-100000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0000" t="-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128" t="-104255" r="-204255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104255" r="-100000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0000" t="-104255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128" t="-200000" r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2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0000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2" name="Table 141">
                <a:extLst>
                  <a:ext uri="{FF2B5EF4-FFF2-40B4-BE49-F238E27FC236}">
                    <a16:creationId xmlns:a16="http://schemas.microsoft.com/office/drawing/2014/main" id="{1F59D7BC-D460-854A-B85A-59064C59E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8364161"/>
                  </p:ext>
                </p:extLst>
              </p:nvPr>
            </p:nvGraphicFramePr>
            <p:xfrm>
              <a:off x="7989900" y="2313154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48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8A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9437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4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2" name="Table 141">
                <a:extLst>
                  <a:ext uri="{FF2B5EF4-FFF2-40B4-BE49-F238E27FC236}">
                    <a16:creationId xmlns:a16="http://schemas.microsoft.com/office/drawing/2014/main" id="{1F59D7BC-D460-854A-B85A-59064C59E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8364161"/>
                  </p:ext>
                </p:extLst>
              </p:nvPr>
            </p:nvGraphicFramePr>
            <p:xfrm>
              <a:off x="7989900" y="2313154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128" t="-2083" r="-204255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2083" r="-100000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0000" t="-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128" t="-104255" r="-204255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104255" r="-100000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0000" t="-104255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128" t="-200000" r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2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0000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4" name="Table 143">
                <a:extLst>
                  <a:ext uri="{FF2B5EF4-FFF2-40B4-BE49-F238E27FC236}">
                    <a16:creationId xmlns:a16="http://schemas.microsoft.com/office/drawing/2014/main" id="{02895ED3-452D-DD40-B746-B7EE940CE3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6217031"/>
                  </p:ext>
                </p:extLst>
              </p:nvPr>
            </p:nvGraphicFramePr>
            <p:xfrm>
              <a:off x="6186300" y="4138630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48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8A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9437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4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4" name="Table 143">
                <a:extLst>
                  <a:ext uri="{FF2B5EF4-FFF2-40B4-BE49-F238E27FC236}">
                    <a16:creationId xmlns:a16="http://schemas.microsoft.com/office/drawing/2014/main" id="{02895ED3-452D-DD40-B746-B7EE940CE3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6217031"/>
                  </p:ext>
                </p:extLst>
              </p:nvPr>
            </p:nvGraphicFramePr>
            <p:xfrm>
              <a:off x="6186300" y="4138630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128" t="-2083" r="-204255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000" t="-2083" r="-100000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0000" t="-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128" t="-104255" r="-204255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000" t="-104255" r="-100000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0000" t="-104255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128" t="-200000" r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000" t="-2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0000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9" name="Table 148">
                <a:extLst>
                  <a:ext uri="{FF2B5EF4-FFF2-40B4-BE49-F238E27FC236}">
                    <a16:creationId xmlns:a16="http://schemas.microsoft.com/office/drawing/2014/main" id="{039E9161-0A99-7145-BD1E-DDB9EBF7B5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448542"/>
                  </p:ext>
                </p:extLst>
              </p:nvPr>
            </p:nvGraphicFramePr>
            <p:xfrm>
              <a:off x="7989900" y="4135705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48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8A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9437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4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9" name="Table 148">
                <a:extLst>
                  <a:ext uri="{FF2B5EF4-FFF2-40B4-BE49-F238E27FC236}">
                    <a16:creationId xmlns:a16="http://schemas.microsoft.com/office/drawing/2014/main" id="{039E9161-0A99-7145-BD1E-DDB9EBF7B5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448542"/>
                  </p:ext>
                </p:extLst>
              </p:nvPr>
            </p:nvGraphicFramePr>
            <p:xfrm>
              <a:off x="7989900" y="4135705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128" t="-2083" r="-204255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000" t="-2083" r="-100000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0000" t="-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128" t="-104255" r="-204255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000" t="-104255" r="-100000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0000" t="-104255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128" t="-200000" r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000" t="-2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0000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D57AD0E-3D9C-C44E-A187-A0B0376E5D1C}"/>
                  </a:ext>
                </a:extLst>
              </p:cNvPr>
              <p:cNvSpPr txBox="1"/>
              <p:nvPr/>
            </p:nvSpPr>
            <p:spPr>
              <a:xfrm>
                <a:off x="6924926" y="6100953"/>
                <a:ext cx="267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CA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D57AD0E-3D9C-C44E-A187-A0B0376E5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26" y="6100953"/>
                <a:ext cx="2675348" cy="369332"/>
              </a:xfrm>
              <a:prstGeom prst="rect">
                <a:avLst/>
              </a:prstGeom>
              <a:blipFill>
                <a:blip r:embed="rId12"/>
                <a:stretch>
                  <a:fillRect t="-6897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D9B3B4D-8B15-674A-A7D9-14579AC61D0E}"/>
              </a:ext>
            </a:extLst>
          </p:cNvPr>
          <p:cNvCxnSpPr>
            <a:cxnSpLocks/>
          </p:cNvCxnSpPr>
          <p:nvPr/>
        </p:nvCxnSpPr>
        <p:spPr>
          <a:xfrm>
            <a:off x="7989899" y="2351787"/>
            <a:ext cx="0" cy="3520800"/>
          </a:xfrm>
          <a:prstGeom prst="line">
            <a:avLst/>
          </a:prstGeom>
          <a:ln w="69850" cap="sq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007AEF2-E1A7-C047-B1C7-73FC2C71F412}"/>
              </a:ext>
            </a:extLst>
          </p:cNvPr>
          <p:cNvCxnSpPr>
            <a:cxnSpLocks/>
          </p:cNvCxnSpPr>
          <p:nvPr/>
        </p:nvCxnSpPr>
        <p:spPr>
          <a:xfrm>
            <a:off x="7977425" y="2221633"/>
            <a:ext cx="0" cy="3787799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A515B16-212E-DC44-9675-8FA25E254A04}"/>
              </a:ext>
            </a:extLst>
          </p:cNvPr>
          <p:cNvSpPr txBox="1"/>
          <p:nvPr/>
        </p:nvSpPr>
        <p:spPr>
          <a:xfrm>
            <a:off x="7253911" y="15091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B04E0A-F852-274B-B869-8DA07681DC64}"/>
                  </a:ext>
                </a:extLst>
              </p:cNvPr>
              <p:cNvSpPr txBox="1"/>
              <p:nvPr/>
            </p:nvSpPr>
            <p:spPr>
              <a:xfrm>
                <a:off x="1020426" y="1240912"/>
                <a:ext cx="46656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Symmetric wavelength assignment with pixel locations: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%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%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B04E0A-F852-274B-B869-8DA07681D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26" y="1240912"/>
                <a:ext cx="4665616" cy="1200329"/>
              </a:xfrm>
              <a:prstGeom prst="rect">
                <a:avLst/>
              </a:prstGeom>
              <a:blipFill>
                <a:blip r:embed="rId13"/>
                <a:stretch>
                  <a:fillRect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8C53DB0D-0C29-224E-97F4-D9AB4A6B5AFD}"/>
                  </a:ext>
                </a:extLst>
              </p:cNvPr>
              <p:cNvSpPr txBox="1"/>
              <p:nvPr/>
            </p:nvSpPr>
            <p:spPr>
              <a:xfrm>
                <a:off x="6003195" y="1240912"/>
                <a:ext cx="46656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Asymmetric wavelength assignment with pixel locations: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%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%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8C53DB0D-0C29-224E-97F4-D9AB4A6B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195" y="1240912"/>
                <a:ext cx="4665616" cy="1200329"/>
              </a:xfrm>
              <a:prstGeom prst="rect">
                <a:avLst/>
              </a:prstGeom>
              <a:blipFill>
                <a:blip r:embed="rId14"/>
                <a:stretch>
                  <a:fillRect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9" name="Table 158">
                <a:extLst>
                  <a:ext uri="{FF2B5EF4-FFF2-40B4-BE49-F238E27FC236}">
                    <a16:creationId xmlns:a16="http://schemas.microsoft.com/office/drawing/2014/main" id="{ADF960DB-0093-6846-ABB1-65BC4FCFEC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3312748"/>
                  </p:ext>
                </p:extLst>
              </p:nvPr>
            </p:nvGraphicFramePr>
            <p:xfrm>
              <a:off x="9792300" y="2309807"/>
              <a:ext cx="595997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483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8A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9" name="Table 158">
                <a:extLst>
                  <a:ext uri="{FF2B5EF4-FFF2-40B4-BE49-F238E27FC236}">
                    <a16:creationId xmlns:a16="http://schemas.microsoft.com/office/drawing/2014/main" id="{ADF960DB-0093-6846-ABB1-65BC4FCFEC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3312748"/>
                  </p:ext>
                </p:extLst>
              </p:nvPr>
            </p:nvGraphicFramePr>
            <p:xfrm>
              <a:off x="9792300" y="2309807"/>
              <a:ext cx="595997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2128" t="-2083" r="-2128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2128" t="-104255" r="-2128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2128" t="-200000" r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0" name="Table 159">
                <a:extLst>
                  <a:ext uri="{FF2B5EF4-FFF2-40B4-BE49-F238E27FC236}">
                    <a16:creationId xmlns:a16="http://schemas.microsoft.com/office/drawing/2014/main" id="{CCEBB1F6-7B7C-AA4D-8413-48B440B7CE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515905"/>
                  </p:ext>
                </p:extLst>
              </p:nvPr>
            </p:nvGraphicFramePr>
            <p:xfrm>
              <a:off x="9791701" y="4112186"/>
              <a:ext cx="595997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483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8A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0" name="Table 159">
                <a:extLst>
                  <a:ext uri="{FF2B5EF4-FFF2-40B4-BE49-F238E27FC236}">
                    <a16:creationId xmlns:a16="http://schemas.microsoft.com/office/drawing/2014/main" id="{CCEBB1F6-7B7C-AA4D-8413-48B440B7CE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515905"/>
                  </p:ext>
                </p:extLst>
              </p:nvPr>
            </p:nvGraphicFramePr>
            <p:xfrm>
              <a:off x="9791701" y="4112186"/>
              <a:ext cx="595997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2128" r="-212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2128" t="-102128" r="-2128" b="-1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2128" t="-197917" r="-212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1FA55AD-EF7D-524C-9C9E-B7CB7F0C08AA}"/>
              </a:ext>
            </a:extLst>
          </p:cNvPr>
          <p:cNvCxnSpPr>
            <a:cxnSpLocks/>
          </p:cNvCxnSpPr>
          <p:nvPr/>
        </p:nvCxnSpPr>
        <p:spPr>
          <a:xfrm>
            <a:off x="9791701" y="2344753"/>
            <a:ext cx="0" cy="3520800"/>
          </a:xfrm>
          <a:prstGeom prst="line">
            <a:avLst/>
          </a:prstGeom>
          <a:ln w="69850" cap="sq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929A7A4-E445-F54B-87AE-B4514CCA68BE}"/>
              </a:ext>
            </a:extLst>
          </p:cNvPr>
          <p:cNvCxnSpPr>
            <a:cxnSpLocks/>
          </p:cNvCxnSpPr>
          <p:nvPr/>
        </p:nvCxnSpPr>
        <p:spPr>
          <a:xfrm>
            <a:off x="6228900" y="4112187"/>
            <a:ext cx="4118400" cy="0"/>
          </a:xfrm>
          <a:prstGeom prst="line">
            <a:avLst/>
          </a:prstGeom>
          <a:ln w="69850" cap="sq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88768FC-D8C7-A04D-82AD-F0E2A3018297}"/>
              </a:ext>
            </a:extLst>
          </p:cNvPr>
          <p:cNvCxnSpPr>
            <a:cxnSpLocks/>
          </p:cNvCxnSpPr>
          <p:nvPr/>
        </p:nvCxnSpPr>
        <p:spPr>
          <a:xfrm>
            <a:off x="6186300" y="4118747"/>
            <a:ext cx="4201398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F5CCBA3-6F92-2C40-A9CB-003F8C73DF31}"/>
              </a:ext>
            </a:extLst>
          </p:cNvPr>
          <p:cNvCxnSpPr>
            <a:cxnSpLocks/>
          </p:cNvCxnSpPr>
          <p:nvPr/>
        </p:nvCxnSpPr>
        <p:spPr>
          <a:xfrm>
            <a:off x="9791701" y="2309807"/>
            <a:ext cx="0" cy="3699625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F325C74-5767-0745-A33D-878BD34233A5}"/>
              </a:ext>
            </a:extLst>
          </p:cNvPr>
          <p:cNvSpPr txBox="1"/>
          <p:nvPr/>
        </p:nvSpPr>
        <p:spPr>
          <a:xfrm>
            <a:off x="11423904" y="1792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5F92C-3782-3944-A45F-0907EC132771}"/>
              </a:ext>
            </a:extLst>
          </p:cNvPr>
          <p:cNvSpPr txBox="1"/>
          <p:nvPr/>
        </p:nvSpPr>
        <p:spPr>
          <a:xfrm>
            <a:off x="11020897" y="3377184"/>
            <a:ext cx="64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0ADE3-3B27-C041-B212-1B92FF49D3B0}"/>
              </a:ext>
            </a:extLst>
          </p:cNvPr>
          <p:cNvSpPr txBox="1"/>
          <p:nvPr/>
        </p:nvSpPr>
        <p:spPr>
          <a:xfrm>
            <a:off x="10789103" y="477747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H_m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9215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76B903-4D7F-864D-A7C6-5615710E3300}"/>
              </a:ext>
            </a:extLst>
          </p:cNvPr>
          <p:cNvCxnSpPr>
            <a:cxnSpLocks/>
          </p:cNvCxnSpPr>
          <p:nvPr/>
        </p:nvCxnSpPr>
        <p:spPr>
          <a:xfrm>
            <a:off x="1701359" y="2601551"/>
            <a:ext cx="448505" cy="0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F9C7AF-395C-AA4B-A430-5A4E3E51261F}"/>
                  </a:ext>
                </a:extLst>
              </p:cNvPr>
              <p:cNvSpPr txBox="1"/>
              <p:nvPr/>
            </p:nvSpPr>
            <p:spPr>
              <a:xfrm>
                <a:off x="1247793" y="2172567"/>
                <a:ext cx="6245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F9C7AF-395C-AA4B-A430-5A4E3E512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93" y="2172567"/>
                <a:ext cx="624515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C3B117B-E442-6245-92BE-3BC5A67B5944}"/>
              </a:ext>
            </a:extLst>
          </p:cNvPr>
          <p:cNvSpPr txBox="1"/>
          <p:nvPr/>
        </p:nvSpPr>
        <p:spPr>
          <a:xfrm>
            <a:off x="1734806" y="2608788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6213435-9DEA-574B-88E0-BE544A060220}"/>
                  </a:ext>
                </a:extLst>
              </p:cNvPr>
              <p:cNvSpPr txBox="1"/>
              <p:nvPr/>
            </p:nvSpPr>
            <p:spPr>
              <a:xfrm>
                <a:off x="1461217" y="1954907"/>
                <a:ext cx="3080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6213435-9DEA-574B-88E0-BE544A060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217" y="1954907"/>
                <a:ext cx="30809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F9E71063-14C6-BA47-B5E6-CF6CE8C2CCF7}"/>
              </a:ext>
            </a:extLst>
          </p:cNvPr>
          <p:cNvGrpSpPr/>
          <p:nvPr/>
        </p:nvGrpSpPr>
        <p:grpSpPr>
          <a:xfrm>
            <a:off x="2507654" y="2296751"/>
            <a:ext cx="591575" cy="373235"/>
            <a:chOff x="3648446" y="2976938"/>
            <a:chExt cx="591575" cy="37323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8DE88-91B7-F345-816A-A4D824BC8025}"/>
                </a:ext>
              </a:extLst>
            </p:cNvPr>
            <p:cNvCxnSpPr>
              <a:cxnSpLocks/>
            </p:cNvCxnSpPr>
            <p:nvPr/>
          </p:nvCxnSpPr>
          <p:spPr>
            <a:xfrm>
              <a:off x="3648446" y="3350173"/>
              <a:ext cx="195529" cy="0"/>
            </a:xfrm>
            <a:prstGeom prst="line">
              <a:avLst/>
            </a:prstGeom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E349A7C-EF60-594D-BB23-79D5F81A8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647" y="2976938"/>
              <a:ext cx="425374" cy="373234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197D111-7A4A-9A4F-88EC-17FF7411E3D4}"/>
              </a:ext>
            </a:extLst>
          </p:cNvPr>
          <p:cNvCxnSpPr>
            <a:cxnSpLocks/>
          </p:cNvCxnSpPr>
          <p:nvPr/>
        </p:nvCxnSpPr>
        <p:spPr>
          <a:xfrm>
            <a:off x="3094854" y="2296751"/>
            <a:ext cx="2038471" cy="0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138FBE5-D80A-FF40-99BB-90FEF700F4F9}"/>
              </a:ext>
            </a:extLst>
          </p:cNvPr>
          <p:cNvGrpSpPr/>
          <p:nvPr/>
        </p:nvGrpSpPr>
        <p:grpSpPr>
          <a:xfrm>
            <a:off x="2962778" y="2264485"/>
            <a:ext cx="2174921" cy="630259"/>
            <a:chOff x="4103570" y="2944672"/>
            <a:chExt cx="2174921" cy="63025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3515FC2-EC88-534D-B5F8-129801CE288F}"/>
                </a:ext>
              </a:extLst>
            </p:cNvPr>
            <p:cNvSpPr/>
            <p:nvPr/>
          </p:nvSpPr>
          <p:spPr>
            <a:xfrm>
              <a:off x="4103570" y="3022557"/>
              <a:ext cx="326156" cy="326156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A8DC28-7CD6-3944-B62A-272A2D700E4B}"/>
                </a:ext>
              </a:extLst>
            </p:cNvPr>
            <p:cNvSpPr/>
            <p:nvPr/>
          </p:nvSpPr>
          <p:spPr>
            <a:xfrm>
              <a:off x="4497122" y="3024266"/>
              <a:ext cx="326156" cy="326156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B1D3D6E-E4BC-5242-B259-80CCC4148920}"/>
                </a:ext>
              </a:extLst>
            </p:cNvPr>
            <p:cNvSpPr/>
            <p:nvPr/>
          </p:nvSpPr>
          <p:spPr>
            <a:xfrm>
              <a:off x="4884850" y="3017439"/>
              <a:ext cx="326156" cy="326156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72CA051-79FC-2C43-B6FF-A2FBC3A73538}"/>
                </a:ext>
              </a:extLst>
            </p:cNvPr>
            <p:cNvSpPr/>
            <p:nvPr/>
          </p:nvSpPr>
          <p:spPr>
            <a:xfrm>
              <a:off x="5585411" y="3024266"/>
              <a:ext cx="326156" cy="326156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85AB177-9DDC-2E44-91CE-2AB918ADD705}"/>
                </a:ext>
              </a:extLst>
            </p:cNvPr>
            <p:cNvGrpSpPr/>
            <p:nvPr/>
          </p:nvGrpSpPr>
          <p:grpSpPr>
            <a:xfrm>
              <a:off x="4161609" y="3407444"/>
              <a:ext cx="2116882" cy="167487"/>
              <a:chOff x="4161609" y="3407444"/>
              <a:chExt cx="2116882" cy="167487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A210753-64C7-794E-AADD-5AFD1F61E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0021" y="3407444"/>
                <a:ext cx="1671546" cy="0"/>
              </a:xfrm>
              <a:prstGeom prst="line">
                <a:avLst/>
              </a:prstGeom>
              <a:ln w="3492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DC2804AB-CD19-FE42-B3D8-DD4388C83E99}"/>
                  </a:ext>
                </a:extLst>
              </p:cNvPr>
              <p:cNvSpPr/>
              <p:nvPr/>
            </p:nvSpPr>
            <p:spPr>
              <a:xfrm flipH="1">
                <a:off x="4161609" y="3407444"/>
                <a:ext cx="169980" cy="167487"/>
              </a:xfrm>
              <a:prstGeom prst="arc">
                <a:avLst>
                  <a:gd name="adj1" fmla="val 16200000"/>
                  <a:gd name="adj2" fmla="val 5611998"/>
                </a:avLst>
              </a:prstGeom>
              <a:ln w="349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B0540E6-61BA-5544-83BF-FD2659E4D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0020" y="3574931"/>
                <a:ext cx="2038471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C03A240-C288-0E42-A514-C5C2C6530620}"/>
                </a:ext>
              </a:extLst>
            </p:cNvPr>
            <p:cNvSpPr txBox="1"/>
            <p:nvPr/>
          </p:nvSpPr>
          <p:spPr>
            <a:xfrm>
              <a:off x="5206001" y="294467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...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B49F1A-6DF7-B44A-A25E-911D168062E9}"/>
              </a:ext>
            </a:extLst>
          </p:cNvPr>
          <p:cNvCxnSpPr>
            <a:cxnSpLocks/>
          </p:cNvCxnSpPr>
          <p:nvPr/>
        </p:nvCxnSpPr>
        <p:spPr>
          <a:xfrm>
            <a:off x="1701359" y="2296751"/>
            <a:ext cx="448505" cy="0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4787B-1301-4E41-96B2-2072AA320097}"/>
              </a:ext>
            </a:extLst>
          </p:cNvPr>
          <p:cNvCxnSpPr>
            <a:cxnSpLocks/>
          </p:cNvCxnSpPr>
          <p:nvPr/>
        </p:nvCxnSpPr>
        <p:spPr>
          <a:xfrm>
            <a:off x="1701359" y="2449151"/>
            <a:ext cx="448504" cy="0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799304-B7F1-314F-84A8-DE3CBA63EB6D}"/>
              </a:ext>
            </a:extLst>
          </p:cNvPr>
          <p:cNvCxnSpPr>
            <a:cxnSpLocks/>
          </p:cNvCxnSpPr>
          <p:nvPr/>
        </p:nvCxnSpPr>
        <p:spPr>
          <a:xfrm>
            <a:off x="1701359" y="3069624"/>
            <a:ext cx="441515" cy="0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rapezoid 3">
            <a:extLst>
              <a:ext uri="{FF2B5EF4-FFF2-40B4-BE49-F238E27FC236}">
                <a16:creationId xmlns:a16="http://schemas.microsoft.com/office/drawing/2014/main" id="{AC5F0A16-4FDC-1445-9846-5FB7E9B24BD4}"/>
              </a:ext>
            </a:extLst>
          </p:cNvPr>
          <p:cNvSpPr/>
          <p:nvPr/>
        </p:nvSpPr>
        <p:spPr>
          <a:xfrm rot="5400000">
            <a:off x="1837618" y="2487089"/>
            <a:ext cx="982280" cy="357791"/>
          </a:xfrm>
          <a:prstGeom prst="trapezoid">
            <a:avLst>
              <a:gd name="adj" fmla="val 32692"/>
            </a:avLst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Helvetica" pitchFamily="2" charset="0"/>
              </a:rPr>
              <a:t>MUX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39CA5E7-23DC-3143-BAD7-A7579D4A2D5B}"/>
                  </a:ext>
                </a:extLst>
              </p:cNvPr>
              <p:cNvSpPr txBox="1"/>
              <p:nvPr/>
            </p:nvSpPr>
            <p:spPr>
              <a:xfrm>
                <a:off x="2900301" y="2384735"/>
                <a:ext cx="34432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sz="900" i="1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39CA5E7-23DC-3143-BAD7-A7579D4A2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301" y="2384735"/>
                <a:ext cx="344325" cy="230832"/>
              </a:xfrm>
              <a:prstGeom prst="rect">
                <a:avLst/>
              </a:prstGeom>
              <a:blipFill>
                <a:blip r:embed="rId7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E8ED6EE3-A4C6-EA46-A0F1-650F3BF06022}"/>
              </a:ext>
            </a:extLst>
          </p:cNvPr>
          <p:cNvGrpSpPr/>
          <p:nvPr/>
        </p:nvGrpSpPr>
        <p:grpSpPr>
          <a:xfrm>
            <a:off x="4991176" y="2220196"/>
            <a:ext cx="284461" cy="774046"/>
            <a:chOff x="6131968" y="2900383"/>
            <a:chExt cx="284461" cy="774046"/>
          </a:xfrm>
        </p:grpSpPr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18C3BAE2-ADF2-0648-8A6C-DD0A180237C0}"/>
                </a:ext>
              </a:extLst>
            </p:cNvPr>
            <p:cNvSpPr/>
            <p:nvPr/>
          </p:nvSpPr>
          <p:spPr>
            <a:xfrm>
              <a:off x="6154820" y="2902031"/>
              <a:ext cx="230835" cy="1989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878FD52-ABB7-3D4B-9C65-99D838439C9C}"/>
                </a:ext>
              </a:extLst>
            </p:cNvPr>
            <p:cNvCxnSpPr>
              <a:cxnSpLocks/>
            </p:cNvCxnSpPr>
            <p:nvPr/>
          </p:nvCxnSpPr>
          <p:spPr>
            <a:xfrm>
              <a:off x="6131968" y="2900383"/>
              <a:ext cx="280582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riangle 85">
              <a:extLst>
                <a:ext uri="{FF2B5EF4-FFF2-40B4-BE49-F238E27FC236}">
                  <a16:creationId xmlns:a16="http://schemas.microsoft.com/office/drawing/2014/main" id="{F3564A0F-0128-F445-A412-12AEB929BED8}"/>
                </a:ext>
              </a:extLst>
            </p:cNvPr>
            <p:cNvSpPr/>
            <p:nvPr/>
          </p:nvSpPr>
          <p:spPr>
            <a:xfrm>
              <a:off x="6158699" y="3475433"/>
              <a:ext cx="230835" cy="1989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2570980-1678-C741-8AD5-3175B8348732}"/>
                </a:ext>
              </a:extLst>
            </p:cNvPr>
            <p:cNvCxnSpPr>
              <a:cxnSpLocks/>
            </p:cNvCxnSpPr>
            <p:nvPr/>
          </p:nvCxnSpPr>
          <p:spPr>
            <a:xfrm>
              <a:off x="6135847" y="3473785"/>
              <a:ext cx="280582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CA286EF-7B53-8042-A409-A3AA86636568}"/>
                </a:ext>
              </a:extLst>
            </p:cNvPr>
            <p:cNvCxnSpPr/>
            <p:nvPr/>
          </p:nvCxnSpPr>
          <p:spPr>
            <a:xfrm>
              <a:off x="6274117" y="3072097"/>
              <a:ext cx="0" cy="4332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702A7F27-EED1-7543-8655-2FDD025FAF9C}"/>
              </a:ext>
            </a:extLst>
          </p:cNvPr>
          <p:cNvSpPr/>
          <p:nvPr/>
        </p:nvSpPr>
        <p:spPr>
          <a:xfrm>
            <a:off x="5093415" y="2561116"/>
            <a:ext cx="84227" cy="842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9EBA0B4-572D-A341-9AB5-93059CE177E5}"/>
              </a:ext>
            </a:extLst>
          </p:cNvPr>
          <p:cNvCxnSpPr>
            <a:cxnSpLocks/>
          </p:cNvCxnSpPr>
          <p:nvPr/>
        </p:nvCxnSpPr>
        <p:spPr>
          <a:xfrm flipH="1">
            <a:off x="5145182" y="2600242"/>
            <a:ext cx="116936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riangle 95">
            <a:extLst>
              <a:ext uri="{FF2B5EF4-FFF2-40B4-BE49-F238E27FC236}">
                <a16:creationId xmlns:a16="http://schemas.microsoft.com/office/drawing/2014/main" id="{67CBD611-3D1F-FD41-A186-A45C87669E2D}"/>
              </a:ext>
            </a:extLst>
          </p:cNvPr>
          <p:cNvSpPr/>
          <p:nvPr/>
        </p:nvSpPr>
        <p:spPr>
          <a:xfrm rot="5400000">
            <a:off x="5563639" y="2405102"/>
            <a:ext cx="445799" cy="384309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A012CF1-3DFC-A043-A1B6-2B29DA6EB95D}"/>
                  </a:ext>
                </a:extLst>
              </p:cNvPr>
              <p:cNvSpPr txBox="1"/>
              <p:nvPr/>
            </p:nvSpPr>
            <p:spPr>
              <a:xfrm>
                <a:off x="3933604" y="1996031"/>
                <a:ext cx="3706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CA" sz="1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A012CF1-3DFC-A043-A1B6-2B29DA6EB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604" y="1996031"/>
                <a:ext cx="37061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26D898C4-88FF-4248-80FE-4ABD01DC8699}"/>
              </a:ext>
            </a:extLst>
          </p:cNvPr>
          <p:cNvSpPr txBox="1"/>
          <p:nvPr/>
        </p:nvSpPr>
        <p:spPr>
          <a:xfrm>
            <a:off x="1599188" y="2787792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7CF280-A0C8-1A40-A062-21AA2E1E4B9E}"/>
              </a:ext>
            </a:extLst>
          </p:cNvPr>
          <p:cNvSpPr txBox="1"/>
          <p:nvPr/>
        </p:nvSpPr>
        <p:spPr>
          <a:xfrm>
            <a:off x="5486103" y="1984277"/>
            <a:ext cx="127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Transimpedance Amplifier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F4F3605-7762-1F42-AAFC-83B2E0485291}"/>
              </a:ext>
            </a:extLst>
          </p:cNvPr>
          <p:cNvSpPr txBox="1"/>
          <p:nvPr/>
        </p:nvSpPr>
        <p:spPr>
          <a:xfrm>
            <a:off x="4687075" y="1738173"/>
            <a:ext cx="1169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Balanced</a:t>
            </a:r>
            <a:r>
              <a:rPr lang="en-US" sz="1100" dirty="0">
                <a:latin typeface="Helvetica" pitchFamily="2" charset="0"/>
              </a:rPr>
              <a:t> </a:t>
            </a:r>
            <a:r>
              <a:rPr lang="en-US" sz="900" dirty="0">
                <a:latin typeface="Helvetica" pitchFamily="2" charset="0"/>
              </a:rPr>
              <a:t>Photodiode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DE7FB8A-E0E3-1A4D-A66E-B120C673B810}"/>
              </a:ext>
            </a:extLst>
          </p:cNvPr>
          <p:cNvSpPr txBox="1"/>
          <p:nvPr/>
        </p:nvSpPr>
        <p:spPr>
          <a:xfrm>
            <a:off x="2721603" y="2040661"/>
            <a:ext cx="1330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Microring resonators</a:t>
            </a:r>
            <a:endParaRPr lang="en-US" sz="1100" dirty="0">
              <a:latin typeface="Helvetica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4E8B4E-8794-0D4E-ADE4-8E7E17E2DE4B}"/>
                  </a:ext>
                </a:extLst>
              </p:cNvPr>
              <p:cNvSpPr txBox="1"/>
              <p:nvPr/>
            </p:nvSpPr>
            <p:spPr>
              <a:xfrm>
                <a:off x="6314548" y="2427141"/>
                <a:ext cx="57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CA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CA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4E8B4E-8794-0D4E-ADE4-8E7E17E2D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48" y="2427141"/>
                <a:ext cx="57041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1C790CE8-A9BA-F34F-A845-FBEF24A9F6FE}"/>
              </a:ext>
            </a:extLst>
          </p:cNvPr>
          <p:cNvSpPr txBox="1"/>
          <p:nvPr/>
        </p:nvSpPr>
        <p:spPr>
          <a:xfrm>
            <a:off x="1176909" y="3155533"/>
            <a:ext cx="133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Inputs encoded as intensities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23CF39E-80F0-854D-961F-D2DAD497A0F1}"/>
              </a:ext>
            </a:extLst>
          </p:cNvPr>
          <p:cNvSpPr txBox="1"/>
          <p:nvPr/>
        </p:nvSpPr>
        <p:spPr>
          <a:xfrm>
            <a:off x="2006534" y="1923167"/>
            <a:ext cx="511181" cy="23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WDM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D8D06CB-08B5-564F-BDA8-AB8F8E5CDEC2}"/>
              </a:ext>
            </a:extLst>
          </p:cNvPr>
          <p:cNvSpPr txBox="1"/>
          <p:nvPr/>
        </p:nvSpPr>
        <p:spPr>
          <a:xfrm>
            <a:off x="642110" y="569520"/>
            <a:ext cx="6646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Dot products using weight banks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DFDC57-DF22-AB4C-82DD-8182FEFA6A3E}"/>
                  </a:ext>
                </a:extLst>
              </p:cNvPr>
              <p:cNvSpPr txBox="1"/>
              <p:nvPr/>
            </p:nvSpPr>
            <p:spPr>
              <a:xfrm>
                <a:off x="5875094" y="2298258"/>
                <a:ext cx="317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DFDC57-DF22-AB4C-82DD-8182FEFA6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94" y="2298258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3BDE065-75CB-C349-A677-AB3AF70F3FCA}"/>
                  </a:ext>
                </a:extLst>
              </p:cNvPr>
              <p:cNvSpPr txBox="1"/>
              <p:nvPr/>
            </p:nvSpPr>
            <p:spPr>
              <a:xfrm>
                <a:off x="1253612" y="2330937"/>
                <a:ext cx="6245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3BDE065-75CB-C349-A677-AB3AF70F3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612" y="2330937"/>
                <a:ext cx="624515" cy="2308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032322A-88EF-624B-9073-89D90C2E0816}"/>
                  </a:ext>
                </a:extLst>
              </p:cNvPr>
              <p:cNvSpPr txBox="1"/>
              <p:nvPr/>
            </p:nvSpPr>
            <p:spPr>
              <a:xfrm>
                <a:off x="1258438" y="2489307"/>
                <a:ext cx="6245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032322A-88EF-624B-9073-89D90C2E0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38" y="2489307"/>
                <a:ext cx="624515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E6FF1A6-78E0-9B47-821C-3781A9189C32}"/>
                  </a:ext>
                </a:extLst>
              </p:cNvPr>
              <p:cNvSpPr txBox="1"/>
              <p:nvPr/>
            </p:nvSpPr>
            <p:spPr>
              <a:xfrm>
                <a:off x="1271120" y="2936297"/>
                <a:ext cx="6245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E6FF1A6-78E0-9B47-821C-3781A9189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120" y="2936297"/>
                <a:ext cx="624515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2E29DC-5A5E-3A45-BA47-3DD137314E13}"/>
                  </a:ext>
                </a:extLst>
              </p:cNvPr>
              <p:cNvSpPr txBox="1"/>
              <p:nvPr/>
            </p:nvSpPr>
            <p:spPr>
              <a:xfrm>
                <a:off x="3298909" y="2390032"/>
                <a:ext cx="34432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9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sz="9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CA" sz="9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2E29DC-5A5E-3A45-BA47-3DD137314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909" y="2390032"/>
                <a:ext cx="344325" cy="230832"/>
              </a:xfrm>
              <a:prstGeom prst="rect">
                <a:avLst/>
              </a:prstGeom>
              <a:blipFill>
                <a:blip r:embed="rId1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6BA590F-37A5-D44A-AF4D-92CE20D6FB98}"/>
                  </a:ext>
                </a:extLst>
              </p:cNvPr>
              <p:cNvSpPr txBox="1"/>
              <p:nvPr/>
            </p:nvSpPr>
            <p:spPr>
              <a:xfrm>
                <a:off x="3688564" y="2384735"/>
                <a:ext cx="34432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9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sz="9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CA" sz="9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6BA590F-37A5-D44A-AF4D-92CE20D6F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564" y="2384735"/>
                <a:ext cx="344325" cy="230832"/>
              </a:xfrm>
              <a:prstGeom prst="rect">
                <a:avLst/>
              </a:prstGeom>
              <a:blipFill>
                <a:blip r:embed="rId15"/>
                <a:stretch>
                  <a:fillRect r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0683F8-4B71-8945-8767-800552EC4818}"/>
                  </a:ext>
                </a:extLst>
              </p:cNvPr>
              <p:cNvSpPr txBox="1"/>
              <p:nvPr/>
            </p:nvSpPr>
            <p:spPr>
              <a:xfrm>
                <a:off x="4379035" y="2391741"/>
                <a:ext cx="34432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9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sz="9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9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0683F8-4B71-8945-8767-800552EC4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035" y="2391741"/>
                <a:ext cx="344325" cy="230832"/>
              </a:xfrm>
              <a:prstGeom prst="rect">
                <a:avLst/>
              </a:prstGeom>
              <a:blipFill>
                <a:blip r:embed="rId16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46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C02F-E833-5F45-BDCF-97E4D9E4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01CA-312C-6F48-8C6F-D464CEB2F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9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76B903-4D7F-864D-A7C6-5615710E3300}"/>
              </a:ext>
            </a:extLst>
          </p:cNvPr>
          <p:cNvCxnSpPr>
            <a:cxnSpLocks/>
          </p:cNvCxnSpPr>
          <p:nvPr/>
        </p:nvCxnSpPr>
        <p:spPr>
          <a:xfrm>
            <a:off x="2776780" y="2362642"/>
            <a:ext cx="448505" cy="0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F9C7AF-395C-AA4B-A430-5A4E3E51261F}"/>
                  </a:ext>
                </a:extLst>
              </p:cNvPr>
              <p:cNvSpPr txBox="1"/>
              <p:nvPr/>
            </p:nvSpPr>
            <p:spPr>
              <a:xfrm>
                <a:off x="2337115" y="1936033"/>
                <a:ext cx="3229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[0,0]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F9C7AF-395C-AA4B-A430-5A4E3E512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115" y="1936033"/>
                <a:ext cx="322973" cy="230832"/>
              </a:xfrm>
              <a:prstGeom prst="rect">
                <a:avLst/>
              </a:prstGeom>
              <a:blipFill>
                <a:blip r:embed="rId3"/>
                <a:stretch>
                  <a:fillRect r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C3B117B-E442-6245-92BE-3BC5A67B5944}"/>
              </a:ext>
            </a:extLst>
          </p:cNvPr>
          <p:cNvSpPr txBox="1"/>
          <p:nvPr/>
        </p:nvSpPr>
        <p:spPr>
          <a:xfrm>
            <a:off x="2810227" y="2369879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...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9E71063-14C6-BA47-B5E6-CF6CE8C2CCF7}"/>
              </a:ext>
            </a:extLst>
          </p:cNvPr>
          <p:cNvGrpSpPr/>
          <p:nvPr/>
        </p:nvGrpSpPr>
        <p:grpSpPr>
          <a:xfrm>
            <a:off x="3583075" y="2057842"/>
            <a:ext cx="591575" cy="373235"/>
            <a:chOff x="3648446" y="2976938"/>
            <a:chExt cx="591575" cy="37323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8DE88-91B7-F345-816A-A4D824BC8025}"/>
                </a:ext>
              </a:extLst>
            </p:cNvPr>
            <p:cNvCxnSpPr>
              <a:cxnSpLocks/>
            </p:cNvCxnSpPr>
            <p:nvPr/>
          </p:nvCxnSpPr>
          <p:spPr>
            <a:xfrm>
              <a:off x="3648446" y="3350173"/>
              <a:ext cx="195529" cy="0"/>
            </a:xfrm>
            <a:prstGeom prst="line">
              <a:avLst/>
            </a:prstGeom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E349A7C-EF60-594D-BB23-79D5F81A8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647" y="2976938"/>
              <a:ext cx="425374" cy="373234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197D111-7A4A-9A4F-88EC-17FF7411E3D4}"/>
              </a:ext>
            </a:extLst>
          </p:cNvPr>
          <p:cNvCxnSpPr>
            <a:cxnSpLocks/>
          </p:cNvCxnSpPr>
          <p:nvPr/>
        </p:nvCxnSpPr>
        <p:spPr>
          <a:xfrm>
            <a:off x="4170275" y="2057842"/>
            <a:ext cx="2038471" cy="0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138FBE5-D80A-FF40-99BB-90FEF700F4F9}"/>
              </a:ext>
            </a:extLst>
          </p:cNvPr>
          <p:cNvGrpSpPr/>
          <p:nvPr/>
        </p:nvGrpSpPr>
        <p:grpSpPr>
          <a:xfrm>
            <a:off x="4038199" y="2025576"/>
            <a:ext cx="2174921" cy="630259"/>
            <a:chOff x="4103570" y="2944672"/>
            <a:chExt cx="2174921" cy="63025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3515FC2-EC88-534D-B5F8-129801CE288F}"/>
                </a:ext>
              </a:extLst>
            </p:cNvPr>
            <p:cNvSpPr/>
            <p:nvPr/>
          </p:nvSpPr>
          <p:spPr>
            <a:xfrm>
              <a:off x="4103570" y="3022557"/>
              <a:ext cx="326156" cy="326156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A8DC28-7CD6-3944-B62A-272A2D700E4B}"/>
                </a:ext>
              </a:extLst>
            </p:cNvPr>
            <p:cNvSpPr/>
            <p:nvPr/>
          </p:nvSpPr>
          <p:spPr>
            <a:xfrm>
              <a:off x="4497122" y="3024266"/>
              <a:ext cx="326156" cy="326156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B1D3D6E-E4BC-5242-B259-80CCC4148920}"/>
                </a:ext>
              </a:extLst>
            </p:cNvPr>
            <p:cNvSpPr/>
            <p:nvPr/>
          </p:nvSpPr>
          <p:spPr>
            <a:xfrm>
              <a:off x="4884850" y="3017439"/>
              <a:ext cx="326156" cy="326156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72CA051-79FC-2C43-B6FF-A2FBC3A73538}"/>
                </a:ext>
              </a:extLst>
            </p:cNvPr>
            <p:cNvSpPr/>
            <p:nvPr/>
          </p:nvSpPr>
          <p:spPr>
            <a:xfrm>
              <a:off x="5585411" y="3024266"/>
              <a:ext cx="326156" cy="326156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85AB177-9DDC-2E44-91CE-2AB918ADD705}"/>
                </a:ext>
              </a:extLst>
            </p:cNvPr>
            <p:cNvGrpSpPr/>
            <p:nvPr/>
          </p:nvGrpSpPr>
          <p:grpSpPr>
            <a:xfrm>
              <a:off x="4161609" y="3407444"/>
              <a:ext cx="2116882" cy="167487"/>
              <a:chOff x="4161609" y="3407444"/>
              <a:chExt cx="2116882" cy="167487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A210753-64C7-794E-AADD-5AFD1F61E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0021" y="3407444"/>
                <a:ext cx="1671546" cy="0"/>
              </a:xfrm>
              <a:prstGeom prst="line">
                <a:avLst/>
              </a:prstGeom>
              <a:ln w="3492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DC2804AB-CD19-FE42-B3D8-DD4388C83E99}"/>
                  </a:ext>
                </a:extLst>
              </p:cNvPr>
              <p:cNvSpPr/>
              <p:nvPr/>
            </p:nvSpPr>
            <p:spPr>
              <a:xfrm flipH="1">
                <a:off x="4161609" y="3407444"/>
                <a:ext cx="169980" cy="167487"/>
              </a:xfrm>
              <a:prstGeom prst="arc">
                <a:avLst>
                  <a:gd name="adj1" fmla="val 16200000"/>
                  <a:gd name="adj2" fmla="val 5611998"/>
                </a:avLst>
              </a:prstGeom>
              <a:ln w="349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B0540E6-61BA-5544-83BF-FD2659E4D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0020" y="3574931"/>
                <a:ext cx="2038471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C03A240-C288-0E42-A514-C5C2C6530620}"/>
                </a:ext>
              </a:extLst>
            </p:cNvPr>
            <p:cNvSpPr txBox="1"/>
            <p:nvPr/>
          </p:nvSpPr>
          <p:spPr>
            <a:xfrm>
              <a:off x="5206001" y="294467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...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B49F1A-6DF7-B44A-A25E-911D168062E9}"/>
              </a:ext>
            </a:extLst>
          </p:cNvPr>
          <p:cNvCxnSpPr>
            <a:cxnSpLocks/>
          </p:cNvCxnSpPr>
          <p:nvPr/>
        </p:nvCxnSpPr>
        <p:spPr>
          <a:xfrm>
            <a:off x="2776780" y="2057842"/>
            <a:ext cx="448505" cy="0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4787B-1301-4E41-96B2-2072AA320097}"/>
              </a:ext>
            </a:extLst>
          </p:cNvPr>
          <p:cNvCxnSpPr>
            <a:cxnSpLocks/>
          </p:cNvCxnSpPr>
          <p:nvPr/>
        </p:nvCxnSpPr>
        <p:spPr>
          <a:xfrm>
            <a:off x="2776780" y="2210242"/>
            <a:ext cx="448504" cy="0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799304-B7F1-314F-84A8-DE3CBA63EB6D}"/>
              </a:ext>
            </a:extLst>
          </p:cNvPr>
          <p:cNvCxnSpPr>
            <a:cxnSpLocks/>
          </p:cNvCxnSpPr>
          <p:nvPr/>
        </p:nvCxnSpPr>
        <p:spPr>
          <a:xfrm>
            <a:off x="2776780" y="2830715"/>
            <a:ext cx="441515" cy="0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rapezoid 3">
            <a:extLst>
              <a:ext uri="{FF2B5EF4-FFF2-40B4-BE49-F238E27FC236}">
                <a16:creationId xmlns:a16="http://schemas.microsoft.com/office/drawing/2014/main" id="{AC5F0A16-4FDC-1445-9846-5FB7E9B24BD4}"/>
              </a:ext>
            </a:extLst>
          </p:cNvPr>
          <p:cNvSpPr/>
          <p:nvPr/>
        </p:nvSpPr>
        <p:spPr>
          <a:xfrm rot="5400000">
            <a:off x="2913039" y="2248180"/>
            <a:ext cx="982280" cy="357791"/>
          </a:xfrm>
          <a:prstGeom prst="trapezoid">
            <a:avLst>
              <a:gd name="adj" fmla="val 32692"/>
            </a:avLst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Helvetica" pitchFamily="2" charset="0"/>
              </a:rPr>
              <a:t>MUX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8ED6EE3-A4C6-EA46-A0F1-650F3BF06022}"/>
              </a:ext>
            </a:extLst>
          </p:cNvPr>
          <p:cNvGrpSpPr/>
          <p:nvPr/>
        </p:nvGrpSpPr>
        <p:grpSpPr>
          <a:xfrm>
            <a:off x="6066597" y="1981287"/>
            <a:ext cx="284461" cy="774046"/>
            <a:chOff x="6131968" y="2900383"/>
            <a:chExt cx="284461" cy="774046"/>
          </a:xfrm>
        </p:grpSpPr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18C3BAE2-ADF2-0648-8A6C-DD0A180237C0}"/>
                </a:ext>
              </a:extLst>
            </p:cNvPr>
            <p:cNvSpPr/>
            <p:nvPr/>
          </p:nvSpPr>
          <p:spPr>
            <a:xfrm>
              <a:off x="6154820" y="2902031"/>
              <a:ext cx="230835" cy="1989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878FD52-ABB7-3D4B-9C65-99D838439C9C}"/>
                </a:ext>
              </a:extLst>
            </p:cNvPr>
            <p:cNvCxnSpPr>
              <a:cxnSpLocks/>
            </p:cNvCxnSpPr>
            <p:nvPr/>
          </p:nvCxnSpPr>
          <p:spPr>
            <a:xfrm>
              <a:off x="6131968" y="2900383"/>
              <a:ext cx="280582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riangle 85">
              <a:extLst>
                <a:ext uri="{FF2B5EF4-FFF2-40B4-BE49-F238E27FC236}">
                  <a16:creationId xmlns:a16="http://schemas.microsoft.com/office/drawing/2014/main" id="{F3564A0F-0128-F445-A412-12AEB929BED8}"/>
                </a:ext>
              </a:extLst>
            </p:cNvPr>
            <p:cNvSpPr/>
            <p:nvPr/>
          </p:nvSpPr>
          <p:spPr>
            <a:xfrm>
              <a:off x="6158699" y="3475433"/>
              <a:ext cx="230835" cy="1989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2570980-1678-C741-8AD5-3175B8348732}"/>
                </a:ext>
              </a:extLst>
            </p:cNvPr>
            <p:cNvCxnSpPr>
              <a:cxnSpLocks/>
            </p:cNvCxnSpPr>
            <p:nvPr/>
          </p:nvCxnSpPr>
          <p:spPr>
            <a:xfrm>
              <a:off x="6135847" y="3473785"/>
              <a:ext cx="280582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CA286EF-7B53-8042-A409-A3AA86636568}"/>
                </a:ext>
              </a:extLst>
            </p:cNvPr>
            <p:cNvCxnSpPr/>
            <p:nvPr/>
          </p:nvCxnSpPr>
          <p:spPr>
            <a:xfrm>
              <a:off x="6274117" y="3072097"/>
              <a:ext cx="0" cy="4332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702A7F27-EED1-7543-8655-2FDD025FAF9C}"/>
              </a:ext>
            </a:extLst>
          </p:cNvPr>
          <p:cNvSpPr/>
          <p:nvPr/>
        </p:nvSpPr>
        <p:spPr>
          <a:xfrm>
            <a:off x="6168836" y="2322207"/>
            <a:ext cx="84227" cy="842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9EBA0B4-572D-A341-9AB5-93059CE177E5}"/>
              </a:ext>
            </a:extLst>
          </p:cNvPr>
          <p:cNvCxnSpPr>
            <a:cxnSpLocks/>
          </p:cNvCxnSpPr>
          <p:nvPr/>
        </p:nvCxnSpPr>
        <p:spPr>
          <a:xfrm flipH="1">
            <a:off x="6220603" y="2361333"/>
            <a:ext cx="116936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riangle 95">
            <a:extLst>
              <a:ext uri="{FF2B5EF4-FFF2-40B4-BE49-F238E27FC236}">
                <a16:creationId xmlns:a16="http://schemas.microsoft.com/office/drawing/2014/main" id="{67CBD611-3D1F-FD41-A186-A45C87669E2D}"/>
              </a:ext>
            </a:extLst>
          </p:cNvPr>
          <p:cNvSpPr/>
          <p:nvPr/>
        </p:nvSpPr>
        <p:spPr>
          <a:xfrm rot="5400000">
            <a:off x="6639060" y="2166193"/>
            <a:ext cx="445799" cy="384309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6D898C4-88FF-4248-80FE-4ABD01DC8699}"/>
              </a:ext>
            </a:extLst>
          </p:cNvPr>
          <p:cNvSpPr txBox="1"/>
          <p:nvPr/>
        </p:nvSpPr>
        <p:spPr>
          <a:xfrm>
            <a:off x="2674609" y="2548883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D8D06CB-08B5-564F-BDA8-AB8F8E5CDEC2}"/>
              </a:ext>
            </a:extLst>
          </p:cNvPr>
          <p:cNvSpPr txBox="1"/>
          <p:nvPr/>
        </p:nvSpPr>
        <p:spPr>
          <a:xfrm>
            <a:off x="278194" y="218265"/>
            <a:ext cx="560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Performing the Convolution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BBDF389-2EB3-854A-BF08-0679A84E7E94}"/>
              </a:ext>
            </a:extLst>
          </p:cNvPr>
          <p:cNvSpPr txBox="1"/>
          <p:nvPr/>
        </p:nvSpPr>
        <p:spPr>
          <a:xfrm>
            <a:off x="4817535" y="303257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4CB912F-B284-694B-9591-7F2AC9DDF9B8}"/>
                  </a:ext>
                </a:extLst>
              </p:cNvPr>
              <p:cNvSpPr/>
              <p:nvPr/>
            </p:nvSpPr>
            <p:spPr>
              <a:xfrm>
                <a:off x="4716768" y="1740652"/>
                <a:ext cx="697755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</m:oMath>
                </a14:m>
                <a:r>
                  <a:rPr lang="en-CA" sz="1400" b="0" dirty="0"/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4CB912F-B284-694B-9591-7F2AC9DDF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768" y="1740652"/>
                <a:ext cx="697755" cy="317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36607E6-D2E8-F84F-9BF8-8B013D20FF23}"/>
                  </a:ext>
                </a:extLst>
              </p:cNvPr>
              <p:cNvSpPr txBox="1"/>
              <p:nvPr/>
            </p:nvSpPr>
            <p:spPr>
              <a:xfrm>
                <a:off x="2332180" y="2094826"/>
                <a:ext cx="3229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36607E6-D2E8-F84F-9BF8-8B013D20F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180" y="2094826"/>
                <a:ext cx="322973" cy="230832"/>
              </a:xfrm>
              <a:prstGeom prst="rect">
                <a:avLst/>
              </a:prstGeom>
              <a:blipFill>
                <a:blip r:embed="rId5"/>
                <a:stretch>
                  <a:fillRect r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7E00EF2-206C-7C4C-84BF-C8D2CF2899DE}"/>
                  </a:ext>
                </a:extLst>
              </p:cNvPr>
              <p:cNvSpPr txBox="1"/>
              <p:nvPr/>
            </p:nvSpPr>
            <p:spPr>
              <a:xfrm>
                <a:off x="2344036" y="2246293"/>
                <a:ext cx="3229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[0,2]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7E00EF2-206C-7C4C-84BF-C8D2CF289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036" y="2246293"/>
                <a:ext cx="322973" cy="230832"/>
              </a:xfrm>
              <a:prstGeom prst="rect">
                <a:avLst/>
              </a:prstGeom>
              <a:blipFill>
                <a:blip r:embed="rId6"/>
                <a:stretch>
                  <a:fillRect r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6A6C4583-02DF-F442-A39F-E343BDB1FFBC}"/>
                  </a:ext>
                </a:extLst>
              </p:cNvPr>
              <p:cNvSpPr txBox="1"/>
              <p:nvPr/>
            </p:nvSpPr>
            <p:spPr>
              <a:xfrm>
                <a:off x="1731311" y="2715299"/>
                <a:ext cx="11608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−1,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6A6C4583-02DF-F442-A39F-E343BDB1F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311" y="2715299"/>
                <a:ext cx="1160835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EAD602D6-DAFE-B04A-B36F-161DFF25FE91}"/>
                  </a:ext>
                </a:extLst>
              </p:cNvPr>
              <p:cNvSpPr/>
              <p:nvPr/>
            </p:nvSpPr>
            <p:spPr>
              <a:xfrm>
                <a:off x="7355024" y="2210242"/>
                <a:ext cx="7116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[0,0]</m:t>
                    </m:r>
                  </m:oMath>
                </a14:m>
                <a:r>
                  <a:rPr lang="en-CA" sz="1400" b="0" dirty="0"/>
                  <a:t> </a:t>
                </a:r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EAD602D6-DAFE-B04A-B36F-161DFF25F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024" y="2210242"/>
                <a:ext cx="711605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B421A8-5103-3C4C-8218-F513786FF28A}"/>
              </a:ext>
            </a:extLst>
          </p:cNvPr>
          <p:cNvCxnSpPr>
            <a:cxnSpLocks/>
          </p:cNvCxnSpPr>
          <p:nvPr/>
        </p:nvCxnSpPr>
        <p:spPr>
          <a:xfrm>
            <a:off x="2791750" y="4074598"/>
            <a:ext cx="448505" cy="0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566F5A-9C18-2347-8482-8A4A21C9C9C0}"/>
                  </a:ext>
                </a:extLst>
              </p:cNvPr>
              <p:cNvSpPr txBox="1"/>
              <p:nvPr/>
            </p:nvSpPr>
            <p:spPr>
              <a:xfrm>
                <a:off x="2302208" y="3661536"/>
                <a:ext cx="3229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566F5A-9C18-2347-8482-8A4A21C9C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08" y="3661536"/>
                <a:ext cx="322973" cy="230832"/>
              </a:xfrm>
              <a:prstGeom prst="rect">
                <a:avLst/>
              </a:prstGeom>
              <a:blipFill>
                <a:blip r:embed="rId9"/>
                <a:stretch>
                  <a:fillRect r="-5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8C28ABF8-9228-A54E-B21A-4735CDEAE769}"/>
              </a:ext>
            </a:extLst>
          </p:cNvPr>
          <p:cNvSpPr txBox="1"/>
          <p:nvPr/>
        </p:nvSpPr>
        <p:spPr>
          <a:xfrm>
            <a:off x="2825197" y="4081835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...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201666-7CA1-DC49-90EF-2027C73508BE}"/>
              </a:ext>
            </a:extLst>
          </p:cNvPr>
          <p:cNvGrpSpPr/>
          <p:nvPr/>
        </p:nvGrpSpPr>
        <p:grpSpPr>
          <a:xfrm>
            <a:off x="3598045" y="3769798"/>
            <a:ext cx="591575" cy="373235"/>
            <a:chOff x="3648446" y="2976938"/>
            <a:chExt cx="591575" cy="373235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734BA82-774C-4748-AEA8-B60202F70ED3}"/>
                </a:ext>
              </a:extLst>
            </p:cNvPr>
            <p:cNvCxnSpPr>
              <a:cxnSpLocks/>
            </p:cNvCxnSpPr>
            <p:nvPr/>
          </p:nvCxnSpPr>
          <p:spPr>
            <a:xfrm>
              <a:off x="3648446" y="3350173"/>
              <a:ext cx="195529" cy="0"/>
            </a:xfrm>
            <a:prstGeom prst="line">
              <a:avLst/>
            </a:prstGeom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644E0A52-A413-DA4C-BA5A-DD7672EA76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647" y="2976938"/>
              <a:ext cx="425374" cy="373234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07B52B-301F-974D-BBC0-6791FE812CEB}"/>
              </a:ext>
            </a:extLst>
          </p:cNvPr>
          <p:cNvCxnSpPr>
            <a:cxnSpLocks/>
          </p:cNvCxnSpPr>
          <p:nvPr/>
        </p:nvCxnSpPr>
        <p:spPr>
          <a:xfrm>
            <a:off x="4185245" y="3769798"/>
            <a:ext cx="2038471" cy="0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74BB039-3533-5A4F-BA9C-CBE34537404D}"/>
              </a:ext>
            </a:extLst>
          </p:cNvPr>
          <p:cNvGrpSpPr/>
          <p:nvPr/>
        </p:nvGrpSpPr>
        <p:grpSpPr>
          <a:xfrm>
            <a:off x="4053169" y="3737532"/>
            <a:ext cx="2174921" cy="630259"/>
            <a:chOff x="4103570" y="2944672"/>
            <a:chExt cx="2174921" cy="6302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3662C73-567E-4745-9B79-BBEB52EF9DDD}"/>
                </a:ext>
              </a:extLst>
            </p:cNvPr>
            <p:cNvSpPr/>
            <p:nvPr/>
          </p:nvSpPr>
          <p:spPr>
            <a:xfrm>
              <a:off x="4103570" y="3022557"/>
              <a:ext cx="326156" cy="326156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7F50701-179A-B145-8738-6A3385CD01CF}"/>
                </a:ext>
              </a:extLst>
            </p:cNvPr>
            <p:cNvSpPr/>
            <p:nvPr/>
          </p:nvSpPr>
          <p:spPr>
            <a:xfrm>
              <a:off x="4497122" y="3024266"/>
              <a:ext cx="326156" cy="326156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F646D6D-B737-3A45-B996-8E0F610B0D9B}"/>
                </a:ext>
              </a:extLst>
            </p:cNvPr>
            <p:cNvSpPr/>
            <p:nvPr/>
          </p:nvSpPr>
          <p:spPr>
            <a:xfrm>
              <a:off x="4884850" y="3017439"/>
              <a:ext cx="326156" cy="326156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86D2C77-885D-C748-BC01-810A631F108B}"/>
                </a:ext>
              </a:extLst>
            </p:cNvPr>
            <p:cNvSpPr/>
            <p:nvPr/>
          </p:nvSpPr>
          <p:spPr>
            <a:xfrm>
              <a:off x="5585411" y="3024266"/>
              <a:ext cx="326156" cy="326156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6BB3343-F1D0-424A-98E9-467CDE5C0838}"/>
                </a:ext>
              </a:extLst>
            </p:cNvPr>
            <p:cNvGrpSpPr/>
            <p:nvPr/>
          </p:nvGrpSpPr>
          <p:grpSpPr>
            <a:xfrm>
              <a:off x="4161609" y="3407444"/>
              <a:ext cx="2116882" cy="167487"/>
              <a:chOff x="4161609" y="3407444"/>
              <a:chExt cx="2116882" cy="167487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B91DE78-C373-2D46-915D-DC0922A9D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0021" y="3407444"/>
                <a:ext cx="1671546" cy="0"/>
              </a:xfrm>
              <a:prstGeom prst="line">
                <a:avLst/>
              </a:prstGeom>
              <a:ln w="3492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DD9B3FDF-CE3F-E544-ABFA-DFF1D50562E6}"/>
                  </a:ext>
                </a:extLst>
              </p:cNvPr>
              <p:cNvSpPr/>
              <p:nvPr/>
            </p:nvSpPr>
            <p:spPr>
              <a:xfrm flipH="1">
                <a:off x="4161609" y="3407444"/>
                <a:ext cx="169980" cy="167487"/>
              </a:xfrm>
              <a:prstGeom prst="arc">
                <a:avLst>
                  <a:gd name="adj1" fmla="val 16200000"/>
                  <a:gd name="adj2" fmla="val 5611998"/>
                </a:avLst>
              </a:prstGeom>
              <a:ln w="349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0B530BA-DD45-814E-9597-A31510C56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0020" y="3574931"/>
                <a:ext cx="2038471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5CB127E-1628-E945-B3A2-02A46073646B}"/>
                </a:ext>
              </a:extLst>
            </p:cNvPr>
            <p:cNvSpPr txBox="1"/>
            <p:nvPr/>
          </p:nvSpPr>
          <p:spPr>
            <a:xfrm>
              <a:off x="5206001" y="294467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...</a:t>
              </a: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85DD95-C959-474A-8110-3AA81CFADD3B}"/>
              </a:ext>
            </a:extLst>
          </p:cNvPr>
          <p:cNvCxnSpPr>
            <a:cxnSpLocks/>
          </p:cNvCxnSpPr>
          <p:nvPr/>
        </p:nvCxnSpPr>
        <p:spPr>
          <a:xfrm>
            <a:off x="2791750" y="3769798"/>
            <a:ext cx="448505" cy="0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042628-8B40-2640-B2E3-E7EA7CC06C18}"/>
              </a:ext>
            </a:extLst>
          </p:cNvPr>
          <p:cNvCxnSpPr>
            <a:cxnSpLocks/>
          </p:cNvCxnSpPr>
          <p:nvPr/>
        </p:nvCxnSpPr>
        <p:spPr>
          <a:xfrm>
            <a:off x="2791750" y="3922198"/>
            <a:ext cx="448504" cy="0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3F44A0D-0582-2C45-AF2F-676ACD2ECFBD}"/>
              </a:ext>
            </a:extLst>
          </p:cNvPr>
          <p:cNvCxnSpPr>
            <a:cxnSpLocks/>
          </p:cNvCxnSpPr>
          <p:nvPr/>
        </p:nvCxnSpPr>
        <p:spPr>
          <a:xfrm>
            <a:off x="2791750" y="4542671"/>
            <a:ext cx="441515" cy="0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E1A3F878-053E-CC47-8613-ED47B57088F9}"/>
              </a:ext>
            </a:extLst>
          </p:cNvPr>
          <p:cNvSpPr/>
          <p:nvPr/>
        </p:nvSpPr>
        <p:spPr>
          <a:xfrm rot="5400000">
            <a:off x="2928009" y="3960136"/>
            <a:ext cx="982280" cy="357791"/>
          </a:xfrm>
          <a:prstGeom prst="trapezoid">
            <a:avLst>
              <a:gd name="adj" fmla="val 32692"/>
            </a:avLst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Helvetica" pitchFamily="2" charset="0"/>
              </a:rPr>
              <a:t>MUX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C0B78BD-07AD-6A40-B745-7F7D3F2A3928}"/>
              </a:ext>
            </a:extLst>
          </p:cNvPr>
          <p:cNvGrpSpPr/>
          <p:nvPr/>
        </p:nvGrpSpPr>
        <p:grpSpPr>
          <a:xfrm>
            <a:off x="6081567" y="3693243"/>
            <a:ext cx="284461" cy="774046"/>
            <a:chOff x="6131968" y="2900383"/>
            <a:chExt cx="284461" cy="774046"/>
          </a:xfrm>
        </p:grpSpPr>
        <p:sp>
          <p:nvSpPr>
            <p:cNvPr id="74" name="Triangle 73">
              <a:extLst>
                <a:ext uri="{FF2B5EF4-FFF2-40B4-BE49-F238E27FC236}">
                  <a16:creationId xmlns:a16="http://schemas.microsoft.com/office/drawing/2014/main" id="{5D20CE05-7657-EB49-B0FA-8BCD8D9C2489}"/>
                </a:ext>
              </a:extLst>
            </p:cNvPr>
            <p:cNvSpPr/>
            <p:nvPr/>
          </p:nvSpPr>
          <p:spPr>
            <a:xfrm>
              <a:off x="6154820" y="2902031"/>
              <a:ext cx="230835" cy="1989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7A86BD0-C2AA-DA46-A6DC-94DAC5CB4D39}"/>
                </a:ext>
              </a:extLst>
            </p:cNvPr>
            <p:cNvCxnSpPr>
              <a:cxnSpLocks/>
            </p:cNvCxnSpPr>
            <p:nvPr/>
          </p:nvCxnSpPr>
          <p:spPr>
            <a:xfrm>
              <a:off x="6131968" y="2900383"/>
              <a:ext cx="280582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riangle 75">
              <a:extLst>
                <a:ext uri="{FF2B5EF4-FFF2-40B4-BE49-F238E27FC236}">
                  <a16:creationId xmlns:a16="http://schemas.microsoft.com/office/drawing/2014/main" id="{A70CA27B-CC51-C441-8C43-19D039D9BCF6}"/>
                </a:ext>
              </a:extLst>
            </p:cNvPr>
            <p:cNvSpPr/>
            <p:nvPr/>
          </p:nvSpPr>
          <p:spPr>
            <a:xfrm>
              <a:off x="6158699" y="3475433"/>
              <a:ext cx="230835" cy="1989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15134D4-05A8-544C-B084-2EC7A99F8B83}"/>
                </a:ext>
              </a:extLst>
            </p:cNvPr>
            <p:cNvCxnSpPr>
              <a:cxnSpLocks/>
            </p:cNvCxnSpPr>
            <p:nvPr/>
          </p:nvCxnSpPr>
          <p:spPr>
            <a:xfrm>
              <a:off x="6135847" y="3473785"/>
              <a:ext cx="280582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344FA87-9B57-214E-9049-B12DD654646F}"/>
                </a:ext>
              </a:extLst>
            </p:cNvPr>
            <p:cNvCxnSpPr/>
            <p:nvPr/>
          </p:nvCxnSpPr>
          <p:spPr>
            <a:xfrm>
              <a:off x="6274117" y="3072097"/>
              <a:ext cx="0" cy="4332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3C3CA8C0-B112-D441-8D17-DA777D7AC200}"/>
              </a:ext>
            </a:extLst>
          </p:cNvPr>
          <p:cNvSpPr/>
          <p:nvPr/>
        </p:nvSpPr>
        <p:spPr>
          <a:xfrm>
            <a:off x="6183806" y="4034163"/>
            <a:ext cx="84227" cy="842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8BEB031-2679-B444-B5C0-651C41AC8513}"/>
              </a:ext>
            </a:extLst>
          </p:cNvPr>
          <p:cNvCxnSpPr>
            <a:cxnSpLocks/>
          </p:cNvCxnSpPr>
          <p:nvPr/>
        </p:nvCxnSpPr>
        <p:spPr>
          <a:xfrm flipH="1">
            <a:off x="6235573" y="4073289"/>
            <a:ext cx="116936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riangle 80">
            <a:extLst>
              <a:ext uri="{FF2B5EF4-FFF2-40B4-BE49-F238E27FC236}">
                <a16:creationId xmlns:a16="http://schemas.microsoft.com/office/drawing/2014/main" id="{D8072E90-AF01-FB46-80E5-E7E3496B4FF8}"/>
              </a:ext>
            </a:extLst>
          </p:cNvPr>
          <p:cNvSpPr/>
          <p:nvPr/>
        </p:nvSpPr>
        <p:spPr>
          <a:xfrm rot="5400000">
            <a:off x="6654030" y="3878149"/>
            <a:ext cx="445799" cy="384309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482DAF6-09B1-4741-BD59-C2EC1E5DC208}"/>
              </a:ext>
            </a:extLst>
          </p:cNvPr>
          <p:cNvSpPr txBox="1"/>
          <p:nvPr/>
        </p:nvSpPr>
        <p:spPr>
          <a:xfrm>
            <a:off x="2689579" y="4260839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8EED62-8156-184C-BFA7-675FFCAF8483}"/>
              </a:ext>
            </a:extLst>
          </p:cNvPr>
          <p:cNvSpPr txBox="1"/>
          <p:nvPr/>
        </p:nvSpPr>
        <p:spPr>
          <a:xfrm>
            <a:off x="4832505" y="474453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39EF481-A02E-DD4C-9086-98AAA6879DB1}"/>
                  </a:ext>
                </a:extLst>
              </p:cNvPr>
              <p:cNvSpPr/>
              <p:nvPr/>
            </p:nvSpPr>
            <p:spPr>
              <a:xfrm>
                <a:off x="4731738" y="3452608"/>
                <a:ext cx="750462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sz="1400" b="0" dirty="0"/>
                  <a:t> </a:t>
                </a: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39EF481-A02E-DD4C-9086-98AAA6879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738" y="3452608"/>
                <a:ext cx="750462" cy="31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C496669-3DC0-154F-BA57-022AB73D2E80}"/>
                  </a:ext>
                </a:extLst>
              </p:cNvPr>
              <p:cNvSpPr txBox="1"/>
              <p:nvPr/>
            </p:nvSpPr>
            <p:spPr>
              <a:xfrm>
                <a:off x="2088572" y="3810359"/>
                <a:ext cx="7790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C496669-3DC0-154F-BA57-022AB73D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572" y="3810359"/>
                <a:ext cx="779096" cy="2308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F900CA4-1397-6646-849F-91AAE8A93E43}"/>
                  </a:ext>
                </a:extLst>
              </p:cNvPr>
              <p:cNvSpPr/>
              <p:nvPr/>
            </p:nvSpPr>
            <p:spPr>
              <a:xfrm>
                <a:off x="7372730" y="3847404"/>
                <a:ext cx="820096" cy="413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begChr m:val="["/>
                        <m:endChr m:val="]"/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d>
                  </m:oMath>
                </a14:m>
                <a:r>
                  <a:rPr lang="en-CA" sz="1400" b="0" dirty="0"/>
                  <a:t> </a:t>
                </a:r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F900CA4-1397-6646-849F-91AAE8A93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730" y="3847404"/>
                <a:ext cx="820096" cy="4131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23382B9-CB47-474D-B431-30ADA2AFD732}"/>
                  </a:ext>
                </a:extLst>
              </p:cNvPr>
              <p:cNvSpPr txBox="1"/>
              <p:nvPr/>
            </p:nvSpPr>
            <p:spPr>
              <a:xfrm>
                <a:off x="2093769" y="3953698"/>
                <a:ext cx="7790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+2]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23382B9-CB47-474D-B431-30ADA2AFD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769" y="3953698"/>
                <a:ext cx="779096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C238A1F-F565-F245-9647-DF3308A5F14D}"/>
              </a:ext>
            </a:extLst>
          </p:cNvPr>
          <p:cNvCxnSpPr>
            <a:cxnSpLocks/>
          </p:cNvCxnSpPr>
          <p:nvPr/>
        </p:nvCxnSpPr>
        <p:spPr>
          <a:xfrm>
            <a:off x="2769791" y="5704103"/>
            <a:ext cx="448505" cy="0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B9EC7CC-C945-BF41-95E0-4FBD57CDA19F}"/>
              </a:ext>
            </a:extLst>
          </p:cNvPr>
          <p:cNvGrpSpPr/>
          <p:nvPr/>
        </p:nvGrpSpPr>
        <p:grpSpPr>
          <a:xfrm>
            <a:off x="3576086" y="5399303"/>
            <a:ext cx="591575" cy="373235"/>
            <a:chOff x="3648446" y="2976938"/>
            <a:chExt cx="591575" cy="373235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55414C7-6128-DA46-B913-93AB2FF50452}"/>
                </a:ext>
              </a:extLst>
            </p:cNvPr>
            <p:cNvCxnSpPr>
              <a:cxnSpLocks/>
            </p:cNvCxnSpPr>
            <p:nvPr/>
          </p:nvCxnSpPr>
          <p:spPr>
            <a:xfrm>
              <a:off x="3648446" y="3350173"/>
              <a:ext cx="195529" cy="0"/>
            </a:xfrm>
            <a:prstGeom prst="line">
              <a:avLst/>
            </a:prstGeom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urved Connector 104">
              <a:extLst>
                <a:ext uri="{FF2B5EF4-FFF2-40B4-BE49-F238E27FC236}">
                  <a16:creationId xmlns:a16="http://schemas.microsoft.com/office/drawing/2014/main" id="{EBF19F5B-1FD9-AA41-B174-785B08390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647" y="2976938"/>
              <a:ext cx="425374" cy="373234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5DB88A-F8C2-854D-8D4C-B2227BD7AF2F}"/>
              </a:ext>
            </a:extLst>
          </p:cNvPr>
          <p:cNvCxnSpPr>
            <a:cxnSpLocks/>
          </p:cNvCxnSpPr>
          <p:nvPr/>
        </p:nvCxnSpPr>
        <p:spPr>
          <a:xfrm>
            <a:off x="4163286" y="5399303"/>
            <a:ext cx="2038471" cy="0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0432DBB-8953-DC48-A821-FAD1F31FE1D9}"/>
              </a:ext>
            </a:extLst>
          </p:cNvPr>
          <p:cNvGrpSpPr/>
          <p:nvPr/>
        </p:nvGrpSpPr>
        <p:grpSpPr>
          <a:xfrm>
            <a:off x="4089249" y="5468840"/>
            <a:ext cx="2116882" cy="528456"/>
            <a:chOff x="4161609" y="3046475"/>
            <a:chExt cx="2116882" cy="528456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B61F558-C97A-2A4F-9636-DC5CD07DB10A}"/>
                </a:ext>
              </a:extLst>
            </p:cNvPr>
            <p:cNvSpPr/>
            <p:nvPr/>
          </p:nvSpPr>
          <p:spPr>
            <a:xfrm>
              <a:off x="4239304" y="3046475"/>
              <a:ext cx="326156" cy="326156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B90C61C-F0ED-414C-8963-1AC5803C5D40}"/>
                </a:ext>
              </a:extLst>
            </p:cNvPr>
            <p:cNvGrpSpPr/>
            <p:nvPr/>
          </p:nvGrpSpPr>
          <p:grpSpPr>
            <a:xfrm>
              <a:off x="4161609" y="3407444"/>
              <a:ext cx="2116882" cy="167487"/>
              <a:chOff x="4161609" y="3407444"/>
              <a:chExt cx="2116882" cy="167487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2897051-0E86-8B4E-B73E-B4DA226F9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0021" y="3407444"/>
                <a:ext cx="1671546" cy="0"/>
              </a:xfrm>
              <a:prstGeom prst="line">
                <a:avLst/>
              </a:prstGeom>
              <a:ln w="3492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0F14F7B9-4FD9-2F4E-9F18-392EAD949712}"/>
                  </a:ext>
                </a:extLst>
              </p:cNvPr>
              <p:cNvSpPr/>
              <p:nvPr/>
            </p:nvSpPr>
            <p:spPr>
              <a:xfrm flipH="1">
                <a:off x="4161609" y="3407444"/>
                <a:ext cx="169980" cy="167487"/>
              </a:xfrm>
              <a:prstGeom prst="arc">
                <a:avLst>
                  <a:gd name="adj1" fmla="val 16200000"/>
                  <a:gd name="adj2" fmla="val 5611998"/>
                </a:avLst>
              </a:prstGeom>
              <a:ln w="349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1AD5FCD-7432-5C4D-B104-8EB45A5C3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0020" y="3574931"/>
                <a:ext cx="2038471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Trapezoid 120">
            <a:extLst>
              <a:ext uri="{FF2B5EF4-FFF2-40B4-BE49-F238E27FC236}">
                <a16:creationId xmlns:a16="http://schemas.microsoft.com/office/drawing/2014/main" id="{7AFA5322-C05B-2F43-BD00-533557594FB0}"/>
              </a:ext>
            </a:extLst>
          </p:cNvPr>
          <p:cNvSpPr/>
          <p:nvPr/>
        </p:nvSpPr>
        <p:spPr>
          <a:xfrm rot="5400000">
            <a:off x="2906050" y="5589641"/>
            <a:ext cx="982280" cy="357791"/>
          </a:xfrm>
          <a:prstGeom prst="trapezoid">
            <a:avLst>
              <a:gd name="adj" fmla="val 32692"/>
            </a:avLst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Helvetica" pitchFamily="2" charset="0"/>
              </a:rPr>
              <a:t>MUX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A5D6819-BCD8-384D-BD51-BC7CCF38B351}"/>
              </a:ext>
            </a:extLst>
          </p:cNvPr>
          <p:cNvGrpSpPr/>
          <p:nvPr/>
        </p:nvGrpSpPr>
        <p:grpSpPr>
          <a:xfrm>
            <a:off x="6059608" y="5322748"/>
            <a:ext cx="284461" cy="774046"/>
            <a:chOff x="6131968" y="2900383"/>
            <a:chExt cx="284461" cy="774046"/>
          </a:xfrm>
        </p:grpSpPr>
        <p:sp>
          <p:nvSpPr>
            <p:cNvPr id="123" name="Triangle 122">
              <a:extLst>
                <a:ext uri="{FF2B5EF4-FFF2-40B4-BE49-F238E27FC236}">
                  <a16:creationId xmlns:a16="http://schemas.microsoft.com/office/drawing/2014/main" id="{1300483A-2F47-BA4E-9430-3DC4FEBF34FA}"/>
                </a:ext>
              </a:extLst>
            </p:cNvPr>
            <p:cNvSpPr/>
            <p:nvPr/>
          </p:nvSpPr>
          <p:spPr>
            <a:xfrm>
              <a:off x="6154820" y="2902031"/>
              <a:ext cx="230835" cy="1989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E1E5F32-6826-F44E-852A-806EBB13B7F2}"/>
                </a:ext>
              </a:extLst>
            </p:cNvPr>
            <p:cNvCxnSpPr>
              <a:cxnSpLocks/>
            </p:cNvCxnSpPr>
            <p:nvPr/>
          </p:nvCxnSpPr>
          <p:spPr>
            <a:xfrm>
              <a:off x="6131968" y="2900383"/>
              <a:ext cx="280582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riangle 124">
              <a:extLst>
                <a:ext uri="{FF2B5EF4-FFF2-40B4-BE49-F238E27FC236}">
                  <a16:creationId xmlns:a16="http://schemas.microsoft.com/office/drawing/2014/main" id="{530165CE-DE9A-4A44-83CB-7FA770A6E249}"/>
                </a:ext>
              </a:extLst>
            </p:cNvPr>
            <p:cNvSpPr/>
            <p:nvPr/>
          </p:nvSpPr>
          <p:spPr>
            <a:xfrm>
              <a:off x="6158699" y="3475433"/>
              <a:ext cx="230835" cy="1989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8F4B2FF-A68C-3049-A73E-972A33EBCD73}"/>
                </a:ext>
              </a:extLst>
            </p:cNvPr>
            <p:cNvCxnSpPr>
              <a:cxnSpLocks/>
            </p:cNvCxnSpPr>
            <p:nvPr/>
          </p:nvCxnSpPr>
          <p:spPr>
            <a:xfrm>
              <a:off x="6135847" y="3473785"/>
              <a:ext cx="280582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25DAFB5-882E-2A4A-BA52-BA52D4607F48}"/>
                </a:ext>
              </a:extLst>
            </p:cNvPr>
            <p:cNvCxnSpPr/>
            <p:nvPr/>
          </p:nvCxnSpPr>
          <p:spPr>
            <a:xfrm>
              <a:off x="6274117" y="3072097"/>
              <a:ext cx="0" cy="4332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Oval 127">
            <a:extLst>
              <a:ext uri="{FF2B5EF4-FFF2-40B4-BE49-F238E27FC236}">
                <a16:creationId xmlns:a16="http://schemas.microsoft.com/office/drawing/2014/main" id="{CBFDED91-9829-8241-875A-6E680DA3AF4B}"/>
              </a:ext>
            </a:extLst>
          </p:cNvPr>
          <p:cNvSpPr/>
          <p:nvPr/>
        </p:nvSpPr>
        <p:spPr>
          <a:xfrm>
            <a:off x="6161847" y="5663668"/>
            <a:ext cx="84227" cy="842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6E70F31-D04B-ED47-B1CF-15084A184059}"/>
              </a:ext>
            </a:extLst>
          </p:cNvPr>
          <p:cNvCxnSpPr>
            <a:cxnSpLocks/>
          </p:cNvCxnSpPr>
          <p:nvPr/>
        </p:nvCxnSpPr>
        <p:spPr>
          <a:xfrm flipH="1">
            <a:off x="6213614" y="5702794"/>
            <a:ext cx="116936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riangle 129">
            <a:extLst>
              <a:ext uri="{FF2B5EF4-FFF2-40B4-BE49-F238E27FC236}">
                <a16:creationId xmlns:a16="http://schemas.microsoft.com/office/drawing/2014/main" id="{215AC8D8-FD4B-4749-ABB8-7AB9CE8D3AFB}"/>
              </a:ext>
            </a:extLst>
          </p:cNvPr>
          <p:cNvSpPr/>
          <p:nvPr/>
        </p:nvSpPr>
        <p:spPr>
          <a:xfrm rot="5400000">
            <a:off x="6632071" y="5507654"/>
            <a:ext cx="445799" cy="384309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D50E904-AE13-0445-AAA8-2307862F9B4B}"/>
              </a:ext>
            </a:extLst>
          </p:cNvPr>
          <p:cNvSpPr txBox="1"/>
          <p:nvPr/>
        </p:nvSpPr>
        <p:spPr>
          <a:xfrm>
            <a:off x="2667620" y="5890344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586FF98E-34EA-324E-B854-49AA7F8F9315}"/>
                  </a:ext>
                </a:extLst>
              </p:cNvPr>
              <p:cNvSpPr/>
              <p:nvPr/>
            </p:nvSpPr>
            <p:spPr>
              <a:xfrm>
                <a:off x="4709779" y="5082113"/>
                <a:ext cx="1119024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sz="1400" b="0" dirty="0"/>
                  <a:t> </a:t>
                </a: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586FF98E-34EA-324E-B854-49AA7F8F9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779" y="5082113"/>
                <a:ext cx="1119024" cy="3172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840F32A-FC0B-1A4E-844A-B19EBBD6BB8E}"/>
                  </a:ext>
                </a:extLst>
              </p:cNvPr>
              <p:cNvSpPr txBox="1"/>
              <p:nvPr/>
            </p:nvSpPr>
            <p:spPr>
              <a:xfrm>
                <a:off x="1827488" y="5580442"/>
                <a:ext cx="10310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840F32A-FC0B-1A4E-844A-B19EBBD6B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488" y="5580442"/>
                <a:ext cx="1031086" cy="2308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99F73B4-7094-A84A-9ED7-D5E4D424CFCA}"/>
                  </a:ext>
                </a:extLst>
              </p:cNvPr>
              <p:cNvSpPr/>
              <p:nvPr/>
            </p:nvSpPr>
            <p:spPr>
              <a:xfrm>
                <a:off x="7348035" y="5486387"/>
                <a:ext cx="1180772" cy="413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begChr m:val="["/>
                        <m:endChr m:val="]"/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d>
                  </m:oMath>
                </a14:m>
                <a:r>
                  <a:rPr lang="en-CA" sz="1400" b="0" dirty="0"/>
                  <a:t> </a:t>
                </a:r>
              </a:p>
            </p:txBody>
          </p:sp>
        </mc:Choice>
        <mc:Fallback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99F73B4-7094-A84A-9ED7-D5E4D424C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035" y="5486387"/>
                <a:ext cx="1180772" cy="41319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7DAB09-7C57-A542-A491-54558D4D0347}"/>
                  </a:ext>
                </a:extLst>
              </p:cNvPr>
              <p:cNvSpPr txBox="1"/>
              <p:nvPr/>
            </p:nvSpPr>
            <p:spPr>
              <a:xfrm>
                <a:off x="4661427" y="5468840"/>
                <a:ext cx="12931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Helvetica" pitchFamily="2" charset="0"/>
                  </a:rPr>
                  <a:t>Single input with only one MRR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CA" sz="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00" dirty="0">
                    <a:latin typeface="Helvetica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7DAB09-7C57-A542-A491-54558D4D0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427" y="5468840"/>
                <a:ext cx="1293197" cy="338554"/>
              </a:xfrm>
              <a:prstGeom prst="rect">
                <a:avLst/>
              </a:prstGeom>
              <a:blipFill>
                <a:blip r:embed="rId1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99849F7C-FF96-5C4D-B68B-D440F2A1386C}"/>
              </a:ext>
            </a:extLst>
          </p:cNvPr>
          <p:cNvSpPr/>
          <p:nvPr/>
        </p:nvSpPr>
        <p:spPr>
          <a:xfrm flipV="1">
            <a:off x="8537538" y="1457674"/>
            <a:ext cx="348554" cy="4814565"/>
          </a:xfrm>
          <a:prstGeom prst="rightBrace">
            <a:avLst/>
          </a:prstGeom>
          <a:ln w="317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CF4FF6-26A9-F346-8675-39F95B52CAEF}"/>
                  </a:ext>
                </a:extLst>
              </p:cNvPr>
              <p:cNvSpPr txBox="1"/>
              <p:nvPr/>
            </p:nvSpPr>
            <p:spPr>
              <a:xfrm>
                <a:off x="8834991" y="3693243"/>
                <a:ext cx="20801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C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CA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CA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C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CA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CA" sz="1100" dirty="0">
                  <a:latin typeface="Helvetica" pitchFamily="2" charset="0"/>
                  <a:ea typeface="Cambria Math" panose="02040503050406030204" pitchFamily="18" charset="0"/>
                </a:endParaRPr>
              </a:p>
              <a:p>
                <a:r>
                  <a:rPr lang="en-US" sz="1100" dirty="0">
                    <a:latin typeface="Helvetica" pitchFamily="2" charset="0"/>
                  </a:rPr>
                  <a:t>weight banks</a:t>
                </a:r>
                <a:endParaRPr lang="en-CA" sz="1100" b="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CF4FF6-26A9-F346-8675-39F95B52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991" y="3693243"/>
                <a:ext cx="2080173" cy="430887"/>
              </a:xfrm>
              <a:prstGeom prst="rect">
                <a:avLst/>
              </a:prstGeom>
              <a:blipFill>
                <a:blip r:embed="rId1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Right Brace 138">
            <a:extLst>
              <a:ext uri="{FF2B5EF4-FFF2-40B4-BE49-F238E27FC236}">
                <a16:creationId xmlns:a16="http://schemas.microsoft.com/office/drawing/2014/main" id="{C5A7323F-6EA1-864A-AA10-05C7D82057DD}"/>
              </a:ext>
            </a:extLst>
          </p:cNvPr>
          <p:cNvSpPr/>
          <p:nvPr/>
        </p:nvSpPr>
        <p:spPr>
          <a:xfrm rot="10800000" flipV="1">
            <a:off x="1314357" y="3597422"/>
            <a:ext cx="348554" cy="1274291"/>
          </a:xfrm>
          <a:prstGeom prst="rightBrace">
            <a:avLst/>
          </a:prstGeom>
          <a:ln w="317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1865781-B92B-404A-ACCC-6774F8ED7CC8}"/>
                  </a:ext>
                </a:extLst>
              </p:cNvPr>
              <p:cNvSpPr txBox="1"/>
              <p:nvPr/>
            </p:nvSpPr>
            <p:spPr>
              <a:xfrm>
                <a:off x="391952" y="3973377"/>
                <a:ext cx="10229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Helvetica" pitchFamily="2" charset="0"/>
                  </a:rPr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CA" sz="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CA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800" dirty="0">
                    <a:latin typeface="Helvetica" pitchFamily="2" charset="0"/>
                  </a:rPr>
                  <a:t> 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CA" sz="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CA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800" dirty="0">
                    <a:latin typeface="Helvetica" pitchFamily="2" charset="0"/>
                  </a:rPr>
                  <a:t> inputs,</a:t>
                </a:r>
              </a:p>
              <a:p>
                <a:r>
                  <a:rPr lang="en-US" sz="800" dirty="0">
                    <a:latin typeface="Helvetica" pitchFamily="2" charset="0"/>
                  </a:rPr>
                  <a:t>each input has a unique </a:t>
                </a:r>
                <a14:m>
                  <m:oMath xmlns:m="http://schemas.openxmlformats.org/officeDocument/2006/math">
                    <m:r>
                      <a:rPr lang="en-CA" sz="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8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1865781-B92B-404A-ACCC-6774F8ED7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52" y="3973377"/>
                <a:ext cx="1022934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615536F-F3EB-0340-A9E6-0024D51DE698}"/>
                  </a:ext>
                </a:extLst>
              </p:cNvPr>
              <p:cNvSpPr txBox="1"/>
              <p:nvPr/>
            </p:nvSpPr>
            <p:spPr>
              <a:xfrm>
                <a:off x="4025339" y="2187149"/>
                <a:ext cx="344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600" b="0" i="1" smtClean="0">
                          <a:latin typeface="Cambria Math" panose="02040503050406030204" pitchFamily="18" charset="0"/>
                        </a:rPr>
                        <m:t>[0,0]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615536F-F3EB-0340-A9E6-0024D51DE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339" y="2187149"/>
                <a:ext cx="344325" cy="18466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7318AED-E071-6142-8019-A725E532046C}"/>
                  </a:ext>
                </a:extLst>
              </p:cNvPr>
              <p:cNvSpPr txBox="1"/>
              <p:nvPr/>
            </p:nvSpPr>
            <p:spPr>
              <a:xfrm>
                <a:off x="4419181" y="2183364"/>
                <a:ext cx="344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600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7318AED-E071-6142-8019-A725E5320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181" y="2183364"/>
                <a:ext cx="344325" cy="18466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EF44D17-610C-3B4E-9D80-95096994993C}"/>
                  </a:ext>
                </a:extLst>
              </p:cNvPr>
              <p:cNvSpPr txBox="1"/>
              <p:nvPr/>
            </p:nvSpPr>
            <p:spPr>
              <a:xfrm>
                <a:off x="4813799" y="2181791"/>
                <a:ext cx="344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600" b="0" i="1" smtClean="0">
                          <a:latin typeface="Cambria Math" panose="02040503050406030204" pitchFamily="18" charset="0"/>
                        </a:rPr>
                        <m:t>[0,2]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EF44D17-610C-3B4E-9D80-950969949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799" y="2181791"/>
                <a:ext cx="344325" cy="18466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1A28D30-8CD4-E340-84A3-7D81C86F1D1B}"/>
                  </a:ext>
                </a:extLst>
              </p:cNvPr>
              <p:cNvSpPr txBox="1"/>
              <p:nvPr/>
            </p:nvSpPr>
            <p:spPr>
              <a:xfrm>
                <a:off x="5524220" y="2181458"/>
                <a:ext cx="37702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6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CA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CA" sz="600" b="0" i="1" smtClean="0">
                          <a:latin typeface="Cambria Math" panose="02040503050406030204" pitchFamily="18" charset="0"/>
                        </a:rPr>
                        <m:t>−1, </m:t>
                      </m:r>
                    </m:oMath>
                  </m:oMathPara>
                </a14:m>
                <a:endParaRPr lang="en-CA" sz="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CA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CA" sz="600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1A28D30-8CD4-E340-84A3-7D81C86F1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220" y="2181458"/>
                <a:ext cx="377026" cy="184666"/>
              </a:xfrm>
              <a:prstGeom prst="rect">
                <a:avLst/>
              </a:prstGeom>
              <a:blipFill>
                <a:blip r:embed="rId23"/>
                <a:stretch>
                  <a:fillRect l="-967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4D5CBD88-2B34-C44F-B9E7-DF0251122E43}"/>
                  </a:ext>
                </a:extLst>
              </p:cNvPr>
              <p:cNvSpPr txBox="1"/>
              <p:nvPr/>
            </p:nvSpPr>
            <p:spPr>
              <a:xfrm>
                <a:off x="4089857" y="3942011"/>
                <a:ext cx="37702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600" b="0" i="1" smtClean="0">
                          <a:latin typeface="Cambria Math" panose="02040503050406030204" pitchFamily="18" charset="0"/>
                        </a:rPr>
                        <m:t>[0, 0]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4D5CBD88-2B34-C44F-B9E7-DF0251122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857" y="3942011"/>
                <a:ext cx="377026" cy="92333"/>
              </a:xfrm>
              <a:prstGeom prst="rect">
                <a:avLst/>
              </a:prstGeom>
              <a:blipFill>
                <a:blip r:embed="rId24"/>
                <a:stretch>
                  <a:fillRect l="-645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EA7A2BC-D1F7-924D-81F4-76402C1F271F}"/>
                  </a:ext>
                </a:extLst>
              </p:cNvPr>
              <p:cNvSpPr txBox="1"/>
              <p:nvPr/>
            </p:nvSpPr>
            <p:spPr>
              <a:xfrm>
                <a:off x="4243238" y="5595649"/>
                <a:ext cx="37702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600" b="0" i="1" smtClean="0">
                          <a:latin typeface="Cambria Math" panose="02040503050406030204" pitchFamily="18" charset="0"/>
                        </a:rPr>
                        <m:t>[0,0] </m:t>
                      </m:r>
                    </m:oMath>
                  </m:oMathPara>
                </a14:m>
                <a:endParaRPr lang="en-CA" sz="5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EA7A2BC-D1F7-924D-81F4-76402C1F2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238" y="5595649"/>
                <a:ext cx="377026" cy="92333"/>
              </a:xfrm>
              <a:prstGeom prst="rect">
                <a:avLst/>
              </a:prstGeom>
              <a:blipFill>
                <a:blip r:embed="rId25"/>
                <a:stretch>
                  <a:fillRect l="-6452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2325856-4F42-2547-8C73-9A5E67564550}"/>
                  </a:ext>
                </a:extLst>
              </p:cNvPr>
              <p:cNvSpPr txBox="1"/>
              <p:nvPr/>
            </p:nvSpPr>
            <p:spPr>
              <a:xfrm>
                <a:off x="4415533" y="3887871"/>
                <a:ext cx="344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600" b="0" i="1" smtClean="0">
                          <a:latin typeface="Cambria Math" panose="02040503050406030204" pitchFamily="18" charset="0"/>
                        </a:rPr>
                        <m:t>[0,2]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2325856-4F42-2547-8C73-9A5E67564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533" y="3887871"/>
                <a:ext cx="344325" cy="18466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2C1B2FA-3E11-A446-A3B2-BDDA4EE29BAE}"/>
                  </a:ext>
                </a:extLst>
              </p:cNvPr>
              <p:cNvSpPr txBox="1"/>
              <p:nvPr/>
            </p:nvSpPr>
            <p:spPr>
              <a:xfrm>
                <a:off x="4802163" y="3887871"/>
                <a:ext cx="344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600" b="0" i="1" smtClean="0">
                          <a:latin typeface="Cambria Math" panose="02040503050406030204" pitchFamily="18" charset="0"/>
                        </a:rPr>
                        <m:t>[0,2]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2C1B2FA-3E11-A446-A3B2-BDDA4EE29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163" y="3887871"/>
                <a:ext cx="344325" cy="18466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4EEBC21-F2AC-B848-ACC5-A03D0FAC17AB}"/>
              </a:ext>
            </a:extLst>
          </p:cNvPr>
          <p:cNvGrpSpPr/>
          <p:nvPr/>
        </p:nvGrpSpPr>
        <p:grpSpPr>
          <a:xfrm>
            <a:off x="3925700" y="1946904"/>
            <a:ext cx="2000753" cy="954567"/>
            <a:chOff x="3938400" y="1946904"/>
            <a:chExt cx="2000753" cy="9545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7BF31D6-F492-E945-9268-2464589A917D}"/>
                </a:ext>
              </a:extLst>
            </p:cNvPr>
            <p:cNvGrpSpPr/>
            <p:nvPr/>
          </p:nvGrpSpPr>
          <p:grpSpPr>
            <a:xfrm>
              <a:off x="3938400" y="1947980"/>
              <a:ext cx="509582" cy="953491"/>
              <a:chOff x="10590319" y="2181458"/>
              <a:chExt cx="509582" cy="953491"/>
            </a:xfrm>
          </p:grpSpPr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96475B45-8978-0541-81D1-B9AFC4703235}"/>
                  </a:ext>
                </a:extLst>
              </p:cNvPr>
              <p:cNvSpPr/>
              <p:nvPr/>
            </p:nvSpPr>
            <p:spPr>
              <a:xfrm rot="10800000">
                <a:off x="10590319" y="2181458"/>
                <a:ext cx="509582" cy="522959"/>
              </a:xfrm>
              <a:prstGeom prst="arc">
                <a:avLst>
                  <a:gd name="adj1" fmla="val 13235567"/>
                  <a:gd name="adj2" fmla="val 19072524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9B684D1-6649-1B42-8908-07DEC52C298D}"/>
                  </a:ext>
                </a:extLst>
              </p:cNvPr>
              <p:cNvGrpSpPr/>
              <p:nvPr/>
            </p:nvGrpSpPr>
            <p:grpSpPr>
              <a:xfrm>
                <a:off x="10672775" y="2693245"/>
                <a:ext cx="331345" cy="441704"/>
                <a:chOff x="10672775" y="2686101"/>
                <a:chExt cx="331345" cy="441704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1B5061CC-A7E0-3B4D-B4C3-A548CA856891}"/>
                    </a:ext>
                  </a:extLst>
                </p:cNvPr>
                <p:cNvCxnSpPr>
                  <a:cxnSpLocks/>
                  <a:endCxn id="135" idx="0"/>
                </p:cNvCxnSpPr>
                <p:nvPr/>
              </p:nvCxnSpPr>
              <p:spPr>
                <a:xfrm>
                  <a:off x="10838448" y="2686101"/>
                  <a:ext cx="0" cy="25288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C9FFF0B7-DB8C-094A-B155-B3D38930BB4D}"/>
                    </a:ext>
                  </a:extLst>
                </p:cNvPr>
                <p:cNvSpPr/>
                <p:nvPr/>
              </p:nvSpPr>
              <p:spPr>
                <a:xfrm>
                  <a:off x="10672775" y="2938987"/>
                  <a:ext cx="331345" cy="1888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Helvetica" pitchFamily="2" charset="0"/>
                    </a:rPr>
                    <a:t>DAC</a:t>
                  </a:r>
                </a:p>
              </p:txBody>
            </p:sp>
          </p:grp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0B44B70D-A077-1745-8F75-2B4FDEBB3842}"/>
                </a:ext>
              </a:extLst>
            </p:cNvPr>
            <p:cNvGrpSpPr/>
            <p:nvPr/>
          </p:nvGrpSpPr>
          <p:grpSpPr>
            <a:xfrm>
              <a:off x="4346388" y="1946904"/>
              <a:ext cx="509582" cy="953491"/>
              <a:chOff x="10590319" y="2181458"/>
              <a:chExt cx="509582" cy="953491"/>
            </a:xfrm>
          </p:grpSpPr>
          <p:sp>
            <p:nvSpPr>
              <p:cNvPr id="152" name="Arc 151">
                <a:extLst>
                  <a:ext uri="{FF2B5EF4-FFF2-40B4-BE49-F238E27FC236}">
                    <a16:creationId xmlns:a16="http://schemas.microsoft.com/office/drawing/2014/main" id="{A8C0EF8B-46CF-AD42-B45B-60026E738E45}"/>
                  </a:ext>
                </a:extLst>
              </p:cNvPr>
              <p:cNvSpPr/>
              <p:nvPr/>
            </p:nvSpPr>
            <p:spPr>
              <a:xfrm rot="10800000">
                <a:off x="10590319" y="2181458"/>
                <a:ext cx="509582" cy="522959"/>
              </a:xfrm>
              <a:prstGeom prst="arc">
                <a:avLst>
                  <a:gd name="adj1" fmla="val 13235567"/>
                  <a:gd name="adj2" fmla="val 19072524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CC360B0F-BD15-3449-BA18-BF802E1CCD0C}"/>
                  </a:ext>
                </a:extLst>
              </p:cNvPr>
              <p:cNvGrpSpPr/>
              <p:nvPr/>
            </p:nvGrpSpPr>
            <p:grpSpPr>
              <a:xfrm>
                <a:off x="10672775" y="2693245"/>
                <a:ext cx="331345" cy="441704"/>
                <a:chOff x="10672775" y="2686101"/>
                <a:chExt cx="331345" cy="441704"/>
              </a:xfrm>
            </p:grpSpPr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1607919C-D7C1-A442-8E93-1BB3596596AD}"/>
                    </a:ext>
                  </a:extLst>
                </p:cNvPr>
                <p:cNvCxnSpPr>
                  <a:cxnSpLocks/>
                  <a:endCxn id="158" idx="0"/>
                </p:cNvCxnSpPr>
                <p:nvPr/>
              </p:nvCxnSpPr>
              <p:spPr>
                <a:xfrm>
                  <a:off x="10838448" y="2686101"/>
                  <a:ext cx="0" cy="25288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49ABF0CA-092A-FC49-9623-F781B257A9AC}"/>
                    </a:ext>
                  </a:extLst>
                </p:cNvPr>
                <p:cNvSpPr/>
                <p:nvPr/>
              </p:nvSpPr>
              <p:spPr>
                <a:xfrm>
                  <a:off x="10672775" y="2938987"/>
                  <a:ext cx="331345" cy="1888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Helvetica" pitchFamily="2" charset="0"/>
                    </a:rPr>
                    <a:t>DAC</a:t>
                  </a:r>
                </a:p>
              </p:txBody>
            </p:sp>
          </p:grp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E5F64A07-F3F6-2A4F-8E84-23B90E3E53FC}"/>
                </a:ext>
              </a:extLst>
            </p:cNvPr>
            <p:cNvGrpSpPr/>
            <p:nvPr/>
          </p:nvGrpSpPr>
          <p:grpSpPr>
            <a:xfrm>
              <a:off x="4752000" y="1947600"/>
              <a:ext cx="509582" cy="953491"/>
              <a:chOff x="10590319" y="2181458"/>
              <a:chExt cx="509582" cy="953491"/>
            </a:xfrm>
          </p:grpSpPr>
          <p:sp>
            <p:nvSpPr>
              <p:cNvPr id="161" name="Arc 160">
                <a:extLst>
                  <a:ext uri="{FF2B5EF4-FFF2-40B4-BE49-F238E27FC236}">
                    <a16:creationId xmlns:a16="http://schemas.microsoft.com/office/drawing/2014/main" id="{EDD3714B-AFB5-2F4B-A81D-731E4E5F5E8B}"/>
                  </a:ext>
                </a:extLst>
              </p:cNvPr>
              <p:cNvSpPr/>
              <p:nvPr/>
            </p:nvSpPr>
            <p:spPr>
              <a:xfrm rot="10800000">
                <a:off x="10590319" y="2181458"/>
                <a:ext cx="509582" cy="522959"/>
              </a:xfrm>
              <a:prstGeom prst="arc">
                <a:avLst>
                  <a:gd name="adj1" fmla="val 13235567"/>
                  <a:gd name="adj2" fmla="val 19072524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C3EE8198-5F48-2248-8B9A-2123AB20EFA1}"/>
                  </a:ext>
                </a:extLst>
              </p:cNvPr>
              <p:cNvGrpSpPr/>
              <p:nvPr/>
            </p:nvGrpSpPr>
            <p:grpSpPr>
              <a:xfrm>
                <a:off x="10672775" y="2693245"/>
                <a:ext cx="331345" cy="441704"/>
                <a:chOff x="10672775" y="2686101"/>
                <a:chExt cx="331345" cy="441704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29BE2FD7-992F-FA4A-AD8F-88457002DDC5}"/>
                    </a:ext>
                  </a:extLst>
                </p:cNvPr>
                <p:cNvCxnSpPr>
                  <a:cxnSpLocks/>
                  <a:endCxn id="164" idx="0"/>
                </p:cNvCxnSpPr>
                <p:nvPr/>
              </p:nvCxnSpPr>
              <p:spPr>
                <a:xfrm>
                  <a:off x="10838448" y="2686101"/>
                  <a:ext cx="0" cy="25288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9CFD3796-4CE9-F34C-B4C6-AAAA8FEB2FE7}"/>
                    </a:ext>
                  </a:extLst>
                </p:cNvPr>
                <p:cNvSpPr/>
                <p:nvPr/>
              </p:nvSpPr>
              <p:spPr>
                <a:xfrm>
                  <a:off x="10672775" y="2938987"/>
                  <a:ext cx="331345" cy="1888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Helvetica" pitchFamily="2" charset="0"/>
                    </a:rPr>
                    <a:t>DAC</a:t>
                  </a:r>
                </a:p>
              </p:txBody>
            </p: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4B5CBDE-51BD-4743-9408-5E248D22166A}"/>
                </a:ext>
              </a:extLst>
            </p:cNvPr>
            <p:cNvGrpSpPr/>
            <p:nvPr/>
          </p:nvGrpSpPr>
          <p:grpSpPr>
            <a:xfrm>
              <a:off x="5429571" y="1947600"/>
              <a:ext cx="509582" cy="953491"/>
              <a:chOff x="10590319" y="2181458"/>
              <a:chExt cx="509582" cy="953491"/>
            </a:xfrm>
          </p:grpSpPr>
          <p:sp>
            <p:nvSpPr>
              <p:cNvPr id="172" name="Arc 171">
                <a:extLst>
                  <a:ext uri="{FF2B5EF4-FFF2-40B4-BE49-F238E27FC236}">
                    <a16:creationId xmlns:a16="http://schemas.microsoft.com/office/drawing/2014/main" id="{EEC6E962-075B-EB4B-AC29-4DF1C50B7CB6}"/>
                  </a:ext>
                </a:extLst>
              </p:cNvPr>
              <p:cNvSpPr/>
              <p:nvPr/>
            </p:nvSpPr>
            <p:spPr>
              <a:xfrm rot="10800000">
                <a:off x="10590319" y="2181458"/>
                <a:ext cx="509582" cy="522959"/>
              </a:xfrm>
              <a:prstGeom prst="arc">
                <a:avLst>
                  <a:gd name="adj1" fmla="val 13235567"/>
                  <a:gd name="adj2" fmla="val 19072524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F8AB34D2-D877-6047-8BEB-09F7DD8C438B}"/>
                  </a:ext>
                </a:extLst>
              </p:cNvPr>
              <p:cNvGrpSpPr/>
              <p:nvPr/>
            </p:nvGrpSpPr>
            <p:grpSpPr>
              <a:xfrm>
                <a:off x="10672775" y="2693245"/>
                <a:ext cx="331345" cy="441704"/>
                <a:chOff x="10672775" y="2686101"/>
                <a:chExt cx="331345" cy="441704"/>
              </a:xfrm>
            </p:grpSpPr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8E56C257-8C12-2341-B014-75D4D1E0B59C}"/>
                    </a:ext>
                  </a:extLst>
                </p:cNvPr>
                <p:cNvCxnSpPr>
                  <a:cxnSpLocks/>
                  <a:endCxn id="175" idx="0"/>
                </p:cNvCxnSpPr>
                <p:nvPr/>
              </p:nvCxnSpPr>
              <p:spPr>
                <a:xfrm>
                  <a:off x="10838448" y="2686101"/>
                  <a:ext cx="0" cy="25288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6E9D611A-0EEB-0E4B-AAFC-E81D7419A9DB}"/>
                    </a:ext>
                  </a:extLst>
                </p:cNvPr>
                <p:cNvSpPr/>
                <p:nvPr/>
              </p:nvSpPr>
              <p:spPr>
                <a:xfrm>
                  <a:off x="10672775" y="2938987"/>
                  <a:ext cx="331345" cy="1888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Helvetica" pitchFamily="2" charset="0"/>
                    </a:rPr>
                    <a:t>DAC</a:t>
                  </a:r>
                </a:p>
              </p:txBody>
            </p:sp>
          </p:grp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0DB43E8-A394-0447-A8C2-F7DFDF58A932}"/>
              </a:ext>
            </a:extLst>
          </p:cNvPr>
          <p:cNvGrpSpPr/>
          <p:nvPr/>
        </p:nvGrpSpPr>
        <p:grpSpPr>
          <a:xfrm>
            <a:off x="3946590" y="3658058"/>
            <a:ext cx="2000753" cy="954567"/>
            <a:chOff x="3938400" y="1946904"/>
            <a:chExt cx="2000753" cy="954567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E46E89E-13CA-9F49-AC0E-254CE3CFF6B6}"/>
                </a:ext>
              </a:extLst>
            </p:cNvPr>
            <p:cNvGrpSpPr/>
            <p:nvPr/>
          </p:nvGrpSpPr>
          <p:grpSpPr>
            <a:xfrm>
              <a:off x="3938400" y="1947980"/>
              <a:ext cx="509582" cy="953491"/>
              <a:chOff x="10590319" y="2181458"/>
              <a:chExt cx="509582" cy="953491"/>
            </a:xfrm>
          </p:grpSpPr>
          <p:sp>
            <p:nvSpPr>
              <p:cNvPr id="198" name="Arc 197">
                <a:extLst>
                  <a:ext uri="{FF2B5EF4-FFF2-40B4-BE49-F238E27FC236}">
                    <a16:creationId xmlns:a16="http://schemas.microsoft.com/office/drawing/2014/main" id="{6450ECA4-77AB-2F45-AA09-3B7B2913215C}"/>
                  </a:ext>
                </a:extLst>
              </p:cNvPr>
              <p:cNvSpPr/>
              <p:nvPr/>
            </p:nvSpPr>
            <p:spPr>
              <a:xfrm rot="10800000">
                <a:off x="10590319" y="2181458"/>
                <a:ext cx="509582" cy="522959"/>
              </a:xfrm>
              <a:prstGeom prst="arc">
                <a:avLst>
                  <a:gd name="adj1" fmla="val 13235567"/>
                  <a:gd name="adj2" fmla="val 19072524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320C1C77-3536-7B49-8E62-6C6DC387254A}"/>
                  </a:ext>
                </a:extLst>
              </p:cNvPr>
              <p:cNvGrpSpPr/>
              <p:nvPr/>
            </p:nvGrpSpPr>
            <p:grpSpPr>
              <a:xfrm>
                <a:off x="10672775" y="2693245"/>
                <a:ext cx="331345" cy="441704"/>
                <a:chOff x="10672775" y="2686101"/>
                <a:chExt cx="331345" cy="441704"/>
              </a:xfrm>
            </p:grpSpPr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25B9ABDD-CCE4-6A4F-9BDF-5909DF1A8495}"/>
                    </a:ext>
                  </a:extLst>
                </p:cNvPr>
                <p:cNvCxnSpPr>
                  <a:cxnSpLocks/>
                  <a:endCxn id="201" idx="0"/>
                </p:cNvCxnSpPr>
                <p:nvPr/>
              </p:nvCxnSpPr>
              <p:spPr>
                <a:xfrm>
                  <a:off x="10838448" y="2686101"/>
                  <a:ext cx="0" cy="25288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3C2158CE-E0E4-F947-9048-A1C7D71B1D60}"/>
                    </a:ext>
                  </a:extLst>
                </p:cNvPr>
                <p:cNvSpPr/>
                <p:nvPr/>
              </p:nvSpPr>
              <p:spPr>
                <a:xfrm>
                  <a:off x="10672775" y="2938987"/>
                  <a:ext cx="331345" cy="1888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Helvetica" pitchFamily="2" charset="0"/>
                    </a:rPr>
                    <a:t>DAC</a:t>
                  </a:r>
                </a:p>
              </p:txBody>
            </p:sp>
          </p:grp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32DCB61-D80F-1A4C-9975-DCE31FD211E4}"/>
                </a:ext>
              </a:extLst>
            </p:cNvPr>
            <p:cNvGrpSpPr/>
            <p:nvPr/>
          </p:nvGrpSpPr>
          <p:grpSpPr>
            <a:xfrm>
              <a:off x="4346388" y="1946904"/>
              <a:ext cx="509582" cy="953491"/>
              <a:chOff x="10590319" y="2181458"/>
              <a:chExt cx="509582" cy="953491"/>
            </a:xfrm>
          </p:grpSpPr>
          <p:sp>
            <p:nvSpPr>
              <p:cNvPr id="194" name="Arc 193">
                <a:extLst>
                  <a:ext uri="{FF2B5EF4-FFF2-40B4-BE49-F238E27FC236}">
                    <a16:creationId xmlns:a16="http://schemas.microsoft.com/office/drawing/2014/main" id="{C21D60AB-3F39-434A-9FC4-ACA7222A0AD6}"/>
                  </a:ext>
                </a:extLst>
              </p:cNvPr>
              <p:cNvSpPr/>
              <p:nvPr/>
            </p:nvSpPr>
            <p:spPr>
              <a:xfrm rot="10800000">
                <a:off x="10590319" y="2181458"/>
                <a:ext cx="509582" cy="522959"/>
              </a:xfrm>
              <a:prstGeom prst="arc">
                <a:avLst>
                  <a:gd name="adj1" fmla="val 13235567"/>
                  <a:gd name="adj2" fmla="val 19072524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974E35C4-4381-9148-95D6-219330489770}"/>
                  </a:ext>
                </a:extLst>
              </p:cNvPr>
              <p:cNvGrpSpPr/>
              <p:nvPr/>
            </p:nvGrpSpPr>
            <p:grpSpPr>
              <a:xfrm>
                <a:off x="10672775" y="2693245"/>
                <a:ext cx="331345" cy="441704"/>
                <a:chOff x="10672775" y="2686101"/>
                <a:chExt cx="331345" cy="441704"/>
              </a:xfrm>
            </p:grpSpPr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4C0537FC-B930-AE48-8197-FC48058E2F57}"/>
                    </a:ext>
                  </a:extLst>
                </p:cNvPr>
                <p:cNvCxnSpPr>
                  <a:cxnSpLocks/>
                  <a:endCxn id="197" idx="0"/>
                </p:cNvCxnSpPr>
                <p:nvPr/>
              </p:nvCxnSpPr>
              <p:spPr>
                <a:xfrm>
                  <a:off x="10838448" y="2686101"/>
                  <a:ext cx="0" cy="25288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5EEC56E2-4625-464D-9609-65A9F684B452}"/>
                    </a:ext>
                  </a:extLst>
                </p:cNvPr>
                <p:cNvSpPr/>
                <p:nvPr/>
              </p:nvSpPr>
              <p:spPr>
                <a:xfrm>
                  <a:off x="10672775" y="2938987"/>
                  <a:ext cx="331345" cy="1888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Helvetica" pitchFamily="2" charset="0"/>
                    </a:rPr>
                    <a:t>DAC</a:t>
                  </a:r>
                </a:p>
              </p:txBody>
            </p:sp>
          </p:grp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F42C221-5183-C945-AC8D-8F9836A1546C}"/>
                </a:ext>
              </a:extLst>
            </p:cNvPr>
            <p:cNvGrpSpPr/>
            <p:nvPr/>
          </p:nvGrpSpPr>
          <p:grpSpPr>
            <a:xfrm>
              <a:off x="4752000" y="1947600"/>
              <a:ext cx="509582" cy="953491"/>
              <a:chOff x="10590319" y="2181458"/>
              <a:chExt cx="509582" cy="953491"/>
            </a:xfrm>
          </p:grpSpPr>
          <p:sp>
            <p:nvSpPr>
              <p:cNvPr id="190" name="Arc 189">
                <a:extLst>
                  <a:ext uri="{FF2B5EF4-FFF2-40B4-BE49-F238E27FC236}">
                    <a16:creationId xmlns:a16="http://schemas.microsoft.com/office/drawing/2014/main" id="{52285185-ED22-BD48-93FC-C45F0C07009A}"/>
                  </a:ext>
                </a:extLst>
              </p:cNvPr>
              <p:cNvSpPr/>
              <p:nvPr/>
            </p:nvSpPr>
            <p:spPr>
              <a:xfrm rot="10800000">
                <a:off x="10590319" y="2181458"/>
                <a:ext cx="509582" cy="522959"/>
              </a:xfrm>
              <a:prstGeom prst="arc">
                <a:avLst>
                  <a:gd name="adj1" fmla="val 13235567"/>
                  <a:gd name="adj2" fmla="val 19072524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F7850B99-4C8E-6542-9D24-5564959C5679}"/>
                  </a:ext>
                </a:extLst>
              </p:cNvPr>
              <p:cNvGrpSpPr/>
              <p:nvPr/>
            </p:nvGrpSpPr>
            <p:grpSpPr>
              <a:xfrm>
                <a:off x="10672775" y="2693245"/>
                <a:ext cx="331345" cy="441704"/>
                <a:chOff x="10672775" y="2686101"/>
                <a:chExt cx="331345" cy="441704"/>
              </a:xfrm>
            </p:grpSpPr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CB783BBF-1ECA-AF47-B817-52AC9147E12F}"/>
                    </a:ext>
                  </a:extLst>
                </p:cNvPr>
                <p:cNvCxnSpPr>
                  <a:cxnSpLocks/>
                  <a:endCxn id="193" idx="0"/>
                </p:cNvCxnSpPr>
                <p:nvPr/>
              </p:nvCxnSpPr>
              <p:spPr>
                <a:xfrm>
                  <a:off x="10838448" y="2686101"/>
                  <a:ext cx="0" cy="25288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23F1D502-3E08-E64B-9809-E0A90E7F6EE0}"/>
                    </a:ext>
                  </a:extLst>
                </p:cNvPr>
                <p:cNvSpPr/>
                <p:nvPr/>
              </p:nvSpPr>
              <p:spPr>
                <a:xfrm>
                  <a:off x="10672775" y="2938987"/>
                  <a:ext cx="331345" cy="1888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Helvetica" pitchFamily="2" charset="0"/>
                    </a:rPr>
                    <a:t>DAC</a:t>
                  </a: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7D36B192-9BC9-A749-8E24-44262E210C84}"/>
                </a:ext>
              </a:extLst>
            </p:cNvPr>
            <p:cNvGrpSpPr/>
            <p:nvPr/>
          </p:nvGrpSpPr>
          <p:grpSpPr>
            <a:xfrm>
              <a:off x="5429571" y="1947600"/>
              <a:ext cx="509582" cy="953491"/>
              <a:chOff x="10590319" y="2181458"/>
              <a:chExt cx="509582" cy="953491"/>
            </a:xfrm>
          </p:grpSpPr>
          <p:sp>
            <p:nvSpPr>
              <p:cNvPr id="186" name="Arc 185">
                <a:extLst>
                  <a:ext uri="{FF2B5EF4-FFF2-40B4-BE49-F238E27FC236}">
                    <a16:creationId xmlns:a16="http://schemas.microsoft.com/office/drawing/2014/main" id="{60F9E1B2-DE59-8345-B4A5-19E9F6E99977}"/>
                  </a:ext>
                </a:extLst>
              </p:cNvPr>
              <p:cNvSpPr/>
              <p:nvPr/>
            </p:nvSpPr>
            <p:spPr>
              <a:xfrm rot="10800000">
                <a:off x="10590319" y="2181458"/>
                <a:ext cx="509582" cy="522959"/>
              </a:xfrm>
              <a:prstGeom prst="arc">
                <a:avLst>
                  <a:gd name="adj1" fmla="val 13235567"/>
                  <a:gd name="adj2" fmla="val 19072524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E8A1091E-1199-FE4B-B191-E1BE03C0BE5C}"/>
                  </a:ext>
                </a:extLst>
              </p:cNvPr>
              <p:cNvGrpSpPr/>
              <p:nvPr/>
            </p:nvGrpSpPr>
            <p:grpSpPr>
              <a:xfrm>
                <a:off x="10672775" y="2693245"/>
                <a:ext cx="331345" cy="441704"/>
                <a:chOff x="10672775" y="2686101"/>
                <a:chExt cx="331345" cy="441704"/>
              </a:xfrm>
            </p:grpSpPr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9C67B3AC-13D8-374C-9B29-C853880D5E8C}"/>
                    </a:ext>
                  </a:extLst>
                </p:cNvPr>
                <p:cNvCxnSpPr>
                  <a:cxnSpLocks/>
                  <a:endCxn id="189" idx="0"/>
                </p:cNvCxnSpPr>
                <p:nvPr/>
              </p:nvCxnSpPr>
              <p:spPr>
                <a:xfrm>
                  <a:off x="10838448" y="2686101"/>
                  <a:ext cx="0" cy="25288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B2B55309-2DC4-5D43-A75D-8E96ECFC3F7A}"/>
                    </a:ext>
                  </a:extLst>
                </p:cNvPr>
                <p:cNvSpPr/>
                <p:nvPr/>
              </p:nvSpPr>
              <p:spPr>
                <a:xfrm>
                  <a:off x="10672775" y="2938987"/>
                  <a:ext cx="331345" cy="1888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Helvetica" pitchFamily="2" charset="0"/>
                    </a:rPr>
                    <a:t>DAC</a:t>
                  </a:r>
                </a:p>
              </p:txBody>
            </p:sp>
          </p:grp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8514A7AA-3881-6A4A-A011-FCB588D364B7}"/>
              </a:ext>
            </a:extLst>
          </p:cNvPr>
          <p:cNvGrpSpPr/>
          <p:nvPr/>
        </p:nvGrpSpPr>
        <p:grpSpPr>
          <a:xfrm>
            <a:off x="4077816" y="5307617"/>
            <a:ext cx="509582" cy="953491"/>
            <a:chOff x="10590319" y="2181458"/>
            <a:chExt cx="509582" cy="953491"/>
          </a:xfrm>
        </p:grpSpPr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BB2452B5-D803-A04C-B587-7C1BF6D4C989}"/>
                </a:ext>
              </a:extLst>
            </p:cNvPr>
            <p:cNvSpPr/>
            <p:nvPr/>
          </p:nvSpPr>
          <p:spPr>
            <a:xfrm rot="10800000">
              <a:off x="10590319" y="2181458"/>
              <a:ext cx="509582" cy="522959"/>
            </a:xfrm>
            <a:prstGeom prst="arc">
              <a:avLst>
                <a:gd name="adj1" fmla="val 13235567"/>
                <a:gd name="adj2" fmla="val 19072524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CB67FEE7-2780-5B48-8E26-41216C55C4AF}"/>
                </a:ext>
              </a:extLst>
            </p:cNvPr>
            <p:cNvGrpSpPr/>
            <p:nvPr/>
          </p:nvGrpSpPr>
          <p:grpSpPr>
            <a:xfrm>
              <a:off x="10672775" y="2693245"/>
              <a:ext cx="331345" cy="441704"/>
              <a:chOff x="10672775" y="2686101"/>
              <a:chExt cx="331345" cy="441704"/>
            </a:xfrm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F2FA40D9-32B3-E540-95C0-6932B383D463}"/>
                  </a:ext>
                </a:extLst>
              </p:cNvPr>
              <p:cNvCxnSpPr>
                <a:cxnSpLocks/>
                <a:endCxn id="222" idx="0"/>
              </p:cNvCxnSpPr>
              <p:nvPr/>
            </p:nvCxnSpPr>
            <p:spPr>
              <a:xfrm>
                <a:off x="10838448" y="2686101"/>
                <a:ext cx="0" cy="25288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F4AFA278-4ACE-0C4D-973A-0586C0A894B6}"/>
                  </a:ext>
                </a:extLst>
              </p:cNvPr>
              <p:cNvSpPr/>
              <p:nvPr/>
            </p:nvSpPr>
            <p:spPr>
              <a:xfrm>
                <a:off x="10672775" y="2938987"/>
                <a:ext cx="331345" cy="1888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Helvetica" pitchFamily="2" charset="0"/>
                  </a:rPr>
                  <a:t>DAC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343E92F-CD01-F147-8EB0-83DAFA9204D0}"/>
                  </a:ext>
                </a:extLst>
              </p:cNvPr>
              <p:cNvSpPr txBox="1"/>
              <p:nvPr/>
            </p:nvSpPr>
            <p:spPr>
              <a:xfrm>
                <a:off x="1871256" y="4422012"/>
                <a:ext cx="104616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343E92F-CD01-F147-8EB0-83DAFA920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256" y="4422012"/>
                <a:ext cx="1046166" cy="2308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7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CF8CE7-13A7-C642-A293-8B2B035A1980}"/>
              </a:ext>
            </a:extLst>
          </p:cNvPr>
          <p:cNvSpPr>
            <a:spLocks noChangeAspect="1"/>
          </p:cNvSpPr>
          <p:nvPr/>
        </p:nvSpPr>
        <p:spPr>
          <a:xfrm>
            <a:off x="4045890" y="1830084"/>
            <a:ext cx="3787799" cy="3787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DF24E7F-2315-7E4B-ABD8-077E4E4213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7052770"/>
                  </p:ext>
                </p:extLst>
              </p:nvPr>
            </p:nvGraphicFramePr>
            <p:xfrm>
              <a:off x="4136190" y="1921605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DF24E7F-2315-7E4B-ABD8-077E4E4213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7052770"/>
                  </p:ext>
                </p:extLst>
              </p:nvPr>
            </p:nvGraphicFramePr>
            <p:xfrm>
              <a:off x="4136190" y="1921605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28" t="-2083" r="-204255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83" r="-100000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28" t="-104255" r="-204255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4255" r="-100000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04255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28" t="-200000" r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88B8A13-7319-3246-A2E9-8B80B53B31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4880143"/>
                  </p:ext>
                </p:extLst>
              </p:nvPr>
            </p:nvGraphicFramePr>
            <p:xfrm>
              <a:off x="5939790" y="1921605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88B8A13-7319-3246-A2E9-8B80B53B31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4880143"/>
                  </p:ext>
                </p:extLst>
              </p:nvPr>
            </p:nvGraphicFramePr>
            <p:xfrm>
              <a:off x="5939790" y="1921605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083" r="-206383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7917" t="-2083" r="-102083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7917" t="-2083" r="-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04255" r="-206383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7917" t="-104255" r="-102083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7917" t="-104255" r="-2083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00000" r="-2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7917" t="-200000" r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7917" t="-200000" r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8D9C6DA-7EF5-CE41-A69C-D167041D48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404351"/>
                  </p:ext>
                </p:extLst>
              </p:nvPr>
            </p:nvGraphicFramePr>
            <p:xfrm>
              <a:off x="4136190" y="3723984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8D9C6DA-7EF5-CE41-A69C-D167041D48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404351"/>
                  </p:ext>
                </p:extLst>
              </p:nvPr>
            </p:nvGraphicFramePr>
            <p:xfrm>
              <a:off x="4136190" y="3723984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28" t="-2083" r="-204255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2083" r="-100000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28" t="-104255" r="-204255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04255" r="-100000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104255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28" t="-200000" r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2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FF08027-4165-8140-A6C7-5BCF4D5FF7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5500729"/>
                  </p:ext>
                </p:extLst>
              </p:nvPr>
            </p:nvGraphicFramePr>
            <p:xfrm>
              <a:off x="5939790" y="3723984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FF08027-4165-8140-A6C7-5BCF4D5FF7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5500729"/>
                  </p:ext>
                </p:extLst>
              </p:nvPr>
            </p:nvGraphicFramePr>
            <p:xfrm>
              <a:off x="5939790" y="3723984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2083" r="-206383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7917" t="-2083" r="-102083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7917" t="-2083" r="-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04255" r="-206383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7917" t="-104255" r="-102083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7917" t="-104255" r="-2083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200000" r="-2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7917" t="-200000" r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7917" t="-200000" r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020C3D3F-68E9-3F45-9EB5-EB84160AC0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1583217"/>
                  </p:ext>
                </p:extLst>
              </p:nvPr>
            </p:nvGraphicFramePr>
            <p:xfrm>
              <a:off x="1138076" y="703050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020C3D3F-68E9-3F45-9EB5-EB84160AC0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1583217"/>
                  </p:ext>
                </p:extLst>
              </p:nvPr>
            </p:nvGraphicFramePr>
            <p:xfrm>
              <a:off x="1138076" y="703050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128" t="-2083" r="-204255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2083" r="-100000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128" t="-104255" r="-204255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104255" r="-100000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04255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128" t="-200000" r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2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DA4E8AB2-62AC-794B-BC3E-47F13836C1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3748748"/>
                  </p:ext>
                </p:extLst>
              </p:nvPr>
            </p:nvGraphicFramePr>
            <p:xfrm>
              <a:off x="1138077" y="2822795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DA4E8AB2-62AC-794B-BC3E-47F13836C1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3748748"/>
                  </p:ext>
                </p:extLst>
              </p:nvPr>
            </p:nvGraphicFramePr>
            <p:xfrm>
              <a:off x="1138077" y="2822795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128" t="-2083" r="-204255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2083" r="-100000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000" t="-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128" t="-104255" r="-204255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104255" r="-100000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000" t="-104255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128" t="-200000" r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2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000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5C5EFDCB-28B6-BB43-92A4-7BCF750253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580350"/>
                  </p:ext>
                </p:extLst>
              </p:nvPr>
            </p:nvGraphicFramePr>
            <p:xfrm>
              <a:off x="1138077" y="4942540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5C5EFDCB-28B6-BB43-92A4-7BCF750253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580350"/>
                  </p:ext>
                </p:extLst>
              </p:nvPr>
            </p:nvGraphicFramePr>
            <p:xfrm>
              <a:off x="1138077" y="4942540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128" t="-2083" r="-204255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2083" r="-100000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0000" t="-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128" t="-104255" r="-204255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104255" r="-100000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0000" t="-104255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128" t="-200000" r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2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0000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8B4AC71F-AF6F-8847-ABFC-D73E77E280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1839427"/>
                  </p:ext>
                </p:extLst>
              </p:nvPr>
            </p:nvGraphicFramePr>
            <p:xfrm>
              <a:off x="8926404" y="709413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8B4AC71F-AF6F-8847-ABFC-D73E77E280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1839427"/>
                  </p:ext>
                </p:extLst>
              </p:nvPr>
            </p:nvGraphicFramePr>
            <p:xfrm>
              <a:off x="8926404" y="709413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r="-2063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97917" r="-1020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97917" r="-208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t="-102128" r="-206383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97917" t="-102128" r="-102083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97917" t="-102128" r="-2083" b="-1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t="-197917" r="-206383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97917" t="-197917" r="-102083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97917" t="-197917" r="-2083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E34BF245-9228-CE4D-9333-7F9A4E6CC1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7814520"/>
                  </p:ext>
                </p:extLst>
              </p:nvPr>
            </p:nvGraphicFramePr>
            <p:xfrm>
              <a:off x="8926404" y="2829158"/>
              <a:ext cx="1208202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E34BF245-9228-CE4D-9333-7F9A4E6CC1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7814520"/>
                  </p:ext>
                </p:extLst>
              </p:nvPr>
            </p:nvGraphicFramePr>
            <p:xfrm>
              <a:off x="8926404" y="2829158"/>
              <a:ext cx="1208202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r="-97959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t="-102128" r="-97959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2083" t="-102128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t="-197917" r="-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2083" t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3E9BF21B-E72C-8F4B-A919-34DF1C1E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929597"/>
                  </p:ext>
                </p:extLst>
              </p:nvPr>
            </p:nvGraphicFramePr>
            <p:xfrm>
              <a:off x="8926404" y="4912436"/>
              <a:ext cx="604101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3E9BF21B-E72C-8F4B-A919-34DF1C1E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929597"/>
                  </p:ext>
                </p:extLst>
              </p:nvPr>
            </p:nvGraphicFramePr>
            <p:xfrm>
              <a:off x="8926404" y="4912436"/>
              <a:ext cx="604101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t="-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t="-104255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8BC9EC05-8DB1-DF46-955A-349A1BD07CB0}"/>
              </a:ext>
            </a:extLst>
          </p:cNvPr>
          <p:cNvSpPr/>
          <p:nvPr/>
        </p:nvSpPr>
        <p:spPr>
          <a:xfrm>
            <a:off x="4150478" y="1910463"/>
            <a:ext cx="1803600" cy="1802379"/>
          </a:xfrm>
          <a:prstGeom prst="rect">
            <a:avLst/>
          </a:prstGeom>
          <a:noFill/>
          <a:ln w="57150">
            <a:solidFill>
              <a:srgbClr val="00F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08B7A8-F397-2149-B59A-ADE3B0B16B3B}"/>
              </a:ext>
            </a:extLst>
          </p:cNvPr>
          <p:cNvSpPr/>
          <p:nvPr/>
        </p:nvSpPr>
        <p:spPr>
          <a:xfrm>
            <a:off x="4725594" y="1910955"/>
            <a:ext cx="1803600" cy="1802379"/>
          </a:xfrm>
          <a:prstGeom prst="rect">
            <a:avLst/>
          </a:prstGeom>
          <a:noFill/>
          <a:ln w="57150">
            <a:solidFill>
              <a:srgbClr val="FF40FF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04D92D-E09D-C644-82BE-9397186A3435}"/>
              </a:ext>
            </a:extLst>
          </p:cNvPr>
          <p:cNvSpPr/>
          <p:nvPr/>
        </p:nvSpPr>
        <p:spPr>
          <a:xfrm>
            <a:off x="5344407" y="1908390"/>
            <a:ext cx="1803600" cy="1802379"/>
          </a:xfrm>
          <a:prstGeom prst="rect">
            <a:avLst/>
          </a:prstGeom>
          <a:noFill/>
          <a:ln w="57150">
            <a:solidFill>
              <a:srgbClr val="03FF00">
                <a:alpha val="9882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31CA39-6B0E-7342-B298-7FFCA22D3CB8}"/>
              </a:ext>
            </a:extLst>
          </p:cNvPr>
          <p:cNvSpPr/>
          <p:nvPr/>
        </p:nvSpPr>
        <p:spPr>
          <a:xfrm>
            <a:off x="5963220" y="1908389"/>
            <a:ext cx="1803600" cy="1802379"/>
          </a:xfrm>
          <a:prstGeom prst="rect">
            <a:avLst/>
          </a:prstGeom>
          <a:noFill/>
          <a:ln w="571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D9C0B5-6E73-F84E-8AE7-EBBA9DA8525D}"/>
              </a:ext>
            </a:extLst>
          </p:cNvPr>
          <p:cNvSpPr/>
          <p:nvPr/>
        </p:nvSpPr>
        <p:spPr>
          <a:xfrm>
            <a:off x="6538464" y="1917200"/>
            <a:ext cx="1224019" cy="1788165"/>
          </a:xfrm>
          <a:prstGeom prst="rect">
            <a:avLst/>
          </a:prstGeom>
          <a:noFill/>
          <a:ln w="5715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D0E4F6-CF54-BF4B-B946-53D9485B9DCC}"/>
              </a:ext>
            </a:extLst>
          </p:cNvPr>
          <p:cNvSpPr/>
          <p:nvPr/>
        </p:nvSpPr>
        <p:spPr>
          <a:xfrm>
            <a:off x="7147685" y="1917200"/>
            <a:ext cx="627677" cy="1802379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4FE3CD-7EFA-D644-9AD9-C75C837E338C}"/>
              </a:ext>
            </a:extLst>
          </p:cNvPr>
          <p:cNvCxnSpPr>
            <a:cxnSpLocks/>
            <a:stCxn id="34" idx="2"/>
            <a:endCxn id="26" idx="1"/>
          </p:cNvCxnSpPr>
          <p:nvPr/>
        </p:nvCxnSpPr>
        <p:spPr>
          <a:xfrm>
            <a:off x="7461524" y="3719579"/>
            <a:ext cx="1464880" cy="2094046"/>
          </a:xfrm>
          <a:prstGeom prst="straightConnector1">
            <a:avLst/>
          </a:prstGeom>
          <a:ln w="44450">
            <a:solidFill>
              <a:srgbClr val="52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C73E3C-62A5-AA4E-A5F0-9552CFAE3BD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104310" y="3712842"/>
            <a:ext cx="1822094" cy="17505"/>
          </a:xfrm>
          <a:prstGeom prst="straightConnector1">
            <a:avLst/>
          </a:prstGeom>
          <a:ln w="4445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E605CF-23DC-CB45-9546-F46CA1CDC82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344798" y="1610602"/>
            <a:ext cx="2581606" cy="297788"/>
          </a:xfrm>
          <a:prstGeom prst="straightConnector1">
            <a:avLst/>
          </a:prstGeom>
          <a:ln w="44450"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0EF7D6-0D97-8B4F-B286-C4399190810A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2942276" y="3727546"/>
            <a:ext cx="2806383" cy="2116183"/>
          </a:xfrm>
          <a:prstGeom prst="straightConnector1">
            <a:avLst/>
          </a:prstGeom>
          <a:ln w="44450">
            <a:solidFill>
              <a:srgbClr val="0DF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BF3F6BF-D58A-AC47-8908-4FBF714CAEE4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2942276" y="3723984"/>
            <a:ext cx="2071694" cy="10650"/>
          </a:xfrm>
          <a:prstGeom prst="straightConnector1">
            <a:avLst/>
          </a:prstGeom>
          <a:ln w="44450">
            <a:solidFill>
              <a:srgbClr val="FD3F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3FDFCC-FC18-8D49-9E75-C150992B2304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2942275" y="1604239"/>
            <a:ext cx="1507805" cy="295082"/>
          </a:xfrm>
          <a:prstGeom prst="straightConnector1">
            <a:avLst/>
          </a:prstGeom>
          <a:ln w="44450">
            <a:solidFill>
              <a:srgbClr val="00F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2F4239A-8F23-BB4E-A731-12FFC6A69436}"/>
                  </a:ext>
                </a:extLst>
              </p:cNvPr>
              <p:cNvSpPr/>
              <p:nvPr/>
            </p:nvSpPr>
            <p:spPr>
              <a:xfrm>
                <a:off x="3280368" y="1423353"/>
                <a:ext cx="697755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</m:oMath>
                </a14:m>
                <a:r>
                  <a:rPr lang="en-CA" sz="1400" b="0" dirty="0"/>
                  <a:t>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2F4239A-8F23-BB4E-A731-12FFC6A69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68" y="1423353"/>
                <a:ext cx="697755" cy="3172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78BCC8A-900F-8640-BA4A-70E64EF936D2}"/>
                  </a:ext>
                </a:extLst>
              </p:cNvPr>
              <p:cNvSpPr/>
              <p:nvPr/>
            </p:nvSpPr>
            <p:spPr>
              <a:xfrm>
                <a:off x="3252569" y="3410343"/>
                <a:ext cx="697755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en-CA" sz="1400" b="0" dirty="0"/>
                  <a:t> 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78BCC8A-900F-8640-BA4A-70E64EF93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569" y="3410343"/>
                <a:ext cx="697755" cy="3172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C81E1A9-B344-B64C-80FA-B65D8CBE9288}"/>
                  </a:ext>
                </a:extLst>
              </p:cNvPr>
              <p:cNvSpPr/>
              <p:nvPr/>
            </p:nvSpPr>
            <p:spPr>
              <a:xfrm>
                <a:off x="3022192" y="5046174"/>
                <a:ext cx="697755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sub>
                    </m:sSub>
                  </m:oMath>
                </a14:m>
                <a:r>
                  <a:rPr lang="en-CA" sz="1400" b="0" dirty="0"/>
                  <a:t> </a:t>
                </a: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C81E1A9-B344-B64C-80FA-B65D8CBE9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192" y="5046174"/>
                <a:ext cx="697755" cy="3172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B075BA5-2229-2248-BB76-4FCBAAEBB8D9}"/>
                  </a:ext>
                </a:extLst>
              </p:cNvPr>
              <p:cNvSpPr/>
              <p:nvPr/>
            </p:nvSpPr>
            <p:spPr>
              <a:xfrm>
                <a:off x="7845086" y="1323341"/>
                <a:ext cx="697755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0,3</m:t>
                        </m:r>
                      </m:sub>
                    </m:sSub>
                  </m:oMath>
                </a14:m>
                <a:r>
                  <a:rPr lang="en-CA" sz="1400" b="0" dirty="0"/>
                  <a:t> </a:t>
                </a: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B075BA5-2229-2248-BB76-4FCBAAEBB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086" y="1323341"/>
                <a:ext cx="697755" cy="3172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2C8E139-D3D7-994A-B919-829B0A15BB51}"/>
                  </a:ext>
                </a:extLst>
              </p:cNvPr>
              <p:cNvSpPr/>
              <p:nvPr/>
            </p:nvSpPr>
            <p:spPr>
              <a:xfrm>
                <a:off x="8261872" y="4641774"/>
                <a:ext cx="697755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0,5</m:t>
                        </m:r>
                      </m:sub>
                    </m:sSub>
                  </m:oMath>
                </a14:m>
                <a:r>
                  <a:rPr lang="en-CA" sz="1400" b="0" dirty="0"/>
                  <a:t> </a:t>
                </a: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2C8E139-D3D7-994A-B919-829B0A15B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72" y="4641774"/>
                <a:ext cx="697755" cy="31720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ED745BC-391D-EE4C-BC13-469B7303832F}"/>
                  </a:ext>
                </a:extLst>
              </p:cNvPr>
              <p:cNvSpPr/>
              <p:nvPr/>
            </p:nvSpPr>
            <p:spPr>
              <a:xfrm>
                <a:off x="7995566" y="3417431"/>
                <a:ext cx="697755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0,4</m:t>
                        </m:r>
                      </m:sub>
                    </m:sSub>
                  </m:oMath>
                </a14:m>
                <a:r>
                  <a:rPr lang="en-CA" sz="1400" b="0" dirty="0"/>
                  <a:t> </a:t>
                </a: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ED745BC-391D-EE4C-BC13-469B73038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566" y="3417431"/>
                <a:ext cx="697755" cy="31720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A7EC781-35FE-4841-8EF2-08DEDCDE4CEC}"/>
                  </a:ext>
                </a:extLst>
              </p:cNvPr>
              <p:cNvSpPr txBox="1"/>
              <p:nvPr/>
            </p:nvSpPr>
            <p:spPr>
              <a:xfrm>
                <a:off x="3371069" y="5867221"/>
                <a:ext cx="54498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These six submatrices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represent the inputs fed into the first six weight banks where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CA" dirty="0">
                    <a:latin typeface="Helvetica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,</a:t>
                </a:r>
                <a:r>
                  <a:rPr lang="en-CA" dirty="0"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,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>
                  <a:latin typeface="Helvetica" pitchFamily="2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A7EC781-35FE-4841-8EF2-08DEDCDE4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69" y="5867221"/>
                <a:ext cx="5449861" cy="1200329"/>
              </a:xfrm>
              <a:prstGeom prst="rect">
                <a:avLst/>
              </a:prstGeom>
              <a:blipFill>
                <a:blip r:embed="rId18"/>
                <a:stretch>
                  <a:fillRect l="-696" t="-2083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>
            <a:extLst>
              <a:ext uri="{FF2B5EF4-FFF2-40B4-BE49-F238E27FC236}">
                <a16:creationId xmlns:a16="http://schemas.microsoft.com/office/drawing/2014/main" id="{6F4FB505-A068-9C4E-92CF-071500C025DB}"/>
              </a:ext>
            </a:extLst>
          </p:cNvPr>
          <p:cNvSpPr/>
          <p:nvPr/>
        </p:nvSpPr>
        <p:spPr>
          <a:xfrm>
            <a:off x="327937" y="40590"/>
            <a:ext cx="64187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Input sharing with weight banks</a:t>
            </a:r>
          </a:p>
        </p:txBody>
      </p:sp>
    </p:spTree>
    <p:extLst>
      <p:ext uri="{BB962C8B-B14F-4D97-AF65-F5344CB8AC3E}">
        <p14:creationId xmlns:p14="http://schemas.microsoft.com/office/powerpoint/2010/main" val="422149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CF8CE7-13A7-C642-A293-8B2B035A1980}"/>
              </a:ext>
            </a:extLst>
          </p:cNvPr>
          <p:cNvSpPr>
            <a:spLocks noChangeAspect="1"/>
          </p:cNvSpPr>
          <p:nvPr/>
        </p:nvSpPr>
        <p:spPr>
          <a:xfrm>
            <a:off x="4045890" y="1830084"/>
            <a:ext cx="3787799" cy="3787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DF24E7F-2315-7E4B-ABD8-077E4E4213C3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36190" y="1921605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DF24E7F-2315-7E4B-ABD8-077E4E4213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7052770"/>
                  </p:ext>
                </p:extLst>
              </p:nvPr>
            </p:nvGraphicFramePr>
            <p:xfrm>
              <a:off x="4136190" y="1921605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28" t="-2083" r="-204255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83" r="-100000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28" t="-104255" r="-204255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4255" r="-100000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04255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28" t="-200000" r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88B8A13-7319-3246-A2E9-8B80B53B317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39790" y="1921605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88B8A13-7319-3246-A2E9-8B80B53B31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4880143"/>
                  </p:ext>
                </p:extLst>
              </p:nvPr>
            </p:nvGraphicFramePr>
            <p:xfrm>
              <a:off x="5939790" y="1921605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083" r="-206383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7917" t="-2083" r="-102083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7917" t="-2083" r="-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04255" r="-206383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7917" t="-104255" r="-102083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7917" t="-104255" r="-2083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00000" r="-2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7917" t="-200000" r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7917" t="-200000" r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8D9C6DA-7EF5-CE41-A69C-D167041D48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234726"/>
                  </p:ext>
                </p:extLst>
              </p:nvPr>
            </p:nvGraphicFramePr>
            <p:xfrm>
              <a:off x="4136190" y="3723984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8D9C6DA-7EF5-CE41-A69C-D167041D48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234726"/>
                  </p:ext>
                </p:extLst>
              </p:nvPr>
            </p:nvGraphicFramePr>
            <p:xfrm>
              <a:off x="4136190" y="3723984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28" t="-2083" r="-204255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2083" r="-100000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28" t="-104255" r="-204255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04255" r="-100000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104255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28" t="-200000" r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2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FF08027-4165-8140-A6C7-5BCF4D5FF79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39790" y="3723984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FF08027-4165-8140-A6C7-5BCF4D5FF7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5500729"/>
                  </p:ext>
                </p:extLst>
              </p:nvPr>
            </p:nvGraphicFramePr>
            <p:xfrm>
              <a:off x="5939790" y="3723984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2083" r="-206383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7917" t="-2083" r="-102083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7917" t="-2083" r="-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04255" r="-206383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7917" t="-104255" r="-102083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7917" t="-104255" r="-2083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200000" r="-2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7917" t="-200000" r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7917" t="-200000" r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020C3D3F-68E9-3F45-9EB5-EB84160AC0E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38076" y="703050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020C3D3F-68E9-3F45-9EB5-EB84160AC0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9722284"/>
                  </p:ext>
                </p:extLst>
              </p:nvPr>
            </p:nvGraphicFramePr>
            <p:xfrm>
              <a:off x="1138076" y="703050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128" t="-2083" r="-204255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2083" r="-100000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128" t="-104255" r="-204255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104255" r="-100000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04255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128" t="-200000" r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2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DA4E8AB2-62AC-794B-BC3E-47F13836C18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38077" y="2822795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DA4E8AB2-62AC-794B-BC3E-47F13836C1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3748748"/>
                  </p:ext>
                </p:extLst>
              </p:nvPr>
            </p:nvGraphicFramePr>
            <p:xfrm>
              <a:off x="1138077" y="2822795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128" t="-2083" r="-204255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2083" r="-100000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000" t="-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128" t="-104255" r="-204255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104255" r="-100000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000" t="-104255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128" t="-200000" r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2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000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5C5EFDCB-28B6-BB43-92A4-7BCF750253A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38077" y="4942540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5C5EFDCB-28B6-BB43-92A4-7BCF750253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580350"/>
                  </p:ext>
                </p:extLst>
              </p:nvPr>
            </p:nvGraphicFramePr>
            <p:xfrm>
              <a:off x="1138077" y="4942540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128" t="-2083" r="-204255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2083" r="-100000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0000" t="-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128" t="-104255" r="-204255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104255" r="-100000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0000" t="-104255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128" t="-200000" r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2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0000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8B4AC71F-AF6F-8847-ABFC-D73E77E2806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926404" y="709413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8B4AC71F-AF6F-8847-ABFC-D73E77E280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1839427"/>
                  </p:ext>
                </p:extLst>
              </p:nvPr>
            </p:nvGraphicFramePr>
            <p:xfrm>
              <a:off x="8926404" y="709413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r="-2063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97917" r="-1020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97917" r="-208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t="-102128" r="-206383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97917" t="-102128" r="-102083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97917" t="-102128" r="-2083" b="-1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t="-197917" r="-206383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97917" t="-197917" r="-102083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97917" t="-197917" r="-2083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E34BF245-9228-CE4D-9333-7F9A4E6CC1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7749955"/>
                  </p:ext>
                </p:extLst>
              </p:nvPr>
            </p:nvGraphicFramePr>
            <p:xfrm>
              <a:off x="8926404" y="2829158"/>
              <a:ext cx="1208202" cy="12015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E34BF245-9228-CE4D-9333-7F9A4E6CC1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7749955"/>
                  </p:ext>
                </p:extLst>
              </p:nvPr>
            </p:nvGraphicFramePr>
            <p:xfrm>
              <a:off x="8926404" y="2829158"/>
              <a:ext cx="1208202" cy="12015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r="-9795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208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t="-100000" r="-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2083" t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3E9BF21B-E72C-8F4B-A919-34DF1C1E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8267"/>
                  </p:ext>
                </p:extLst>
              </p:nvPr>
            </p:nvGraphicFramePr>
            <p:xfrm>
              <a:off x="8959828" y="4123787"/>
              <a:ext cx="604101" cy="6007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3E9BF21B-E72C-8F4B-A919-34DF1C1E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8267"/>
                  </p:ext>
                </p:extLst>
              </p:nvPr>
            </p:nvGraphicFramePr>
            <p:xfrm>
              <a:off x="8959828" y="4123787"/>
              <a:ext cx="604101" cy="6007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8BC9EC05-8DB1-DF46-955A-349A1BD07CB0}"/>
              </a:ext>
            </a:extLst>
          </p:cNvPr>
          <p:cNvSpPr/>
          <p:nvPr/>
        </p:nvSpPr>
        <p:spPr>
          <a:xfrm>
            <a:off x="4150478" y="1910463"/>
            <a:ext cx="1803600" cy="1802379"/>
          </a:xfrm>
          <a:prstGeom prst="rect">
            <a:avLst/>
          </a:prstGeom>
          <a:noFill/>
          <a:ln w="57150">
            <a:solidFill>
              <a:srgbClr val="00F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08B7A8-F397-2149-B59A-ADE3B0B16B3B}"/>
              </a:ext>
            </a:extLst>
          </p:cNvPr>
          <p:cNvSpPr/>
          <p:nvPr/>
        </p:nvSpPr>
        <p:spPr>
          <a:xfrm>
            <a:off x="4725594" y="1910955"/>
            <a:ext cx="1803600" cy="1802379"/>
          </a:xfrm>
          <a:prstGeom prst="rect">
            <a:avLst/>
          </a:prstGeom>
          <a:noFill/>
          <a:ln w="57150">
            <a:solidFill>
              <a:srgbClr val="FF40FF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04D92D-E09D-C644-82BE-9397186A3435}"/>
              </a:ext>
            </a:extLst>
          </p:cNvPr>
          <p:cNvSpPr/>
          <p:nvPr/>
        </p:nvSpPr>
        <p:spPr>
          <a:xfrm>
            <a:off x="5344407" y="1908390"/>
            <a:ext cx="1803600" cy="1802379"/>
          </a:xfrm>
          <a:prstGeom prst="rect">
            <a:avLst/>
          </a:prstGeom>
          <a:noFill/>
          <a:ln w="57150">
            <a:solidFill>
              <a:srgbClr val="03FF00">
                <a:alpha val="9882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31CA39-6B0E-7342-B298-7FFCA22D3CB8}"/>
              </a:ext>
            </a:extLst>
          </p:cNvPr>
          <p:cNvSpPr/>
          <p:nvPr/>
        </p:nvSpPr>
        <p:spPr>
          <a:xfrm>
            <a:off x="5963220" y="1908389"/>
            <a:ext cx="1803600" cy="1802379"/>
          </a:xfrm>
          <a:prstGeom prst="rect">
            <a:avLst/>
          </a:prstGeom>
          <a:noFill/>
          <a:ln w="571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D9C0B5-6E73-F84E-8AE7-EBBA9DA8525D}"/>
              </a:ext>
            </a:extLst>
          </p:cNvPr>
          <p:cNvSpPr/>
          <p:nvPr/>
        </p:nvSpPr>
        <p:spPr>
          <a:xfrm>
            <a:off x="6538464" y="1917201"/>
            <a:ext cx="1224019" cy="1192240"/>
          </a:xfrm>
          <a:prstGeom prst="rect">
            <a:avLst/>
          </a:prstGeom>
          <a:noFill/>
          <a:ln w="5715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D0E4F6-CF54-BF4B-B946-53D9485B9DCC}"/>
              </a:ext>
            </a:extLst>
          </p:cNvPr>
          <p:cNvSpPr/>
          <p:nvPr/>
        </p:nvSpPr>
        <p:spPr>
          <a:xfrm>
            <a:off x="7147685" y="1917200"/>
            <a:ext cx="627677" cy="628983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4FE3CD-7EFA-D644-9AD9-C75C837E338C}"/>
              </a:ext>
            </a:extLst>
          </p:cNvPr>
          <p:cNvCxnSpPr>
            <a:cxnSpLocks/>
            <a:stCxn id="34" idx="2"/>
            <a:endCxn id="26" idx="1"/>
          </p:cNvCxnSpPr>
          <p:nvPr/>
        </p:nvCxnSpPr>
        <p:spPr>
          <a:xfrm>
            <a:off x="7461524" y="2546183"/>
            <a:ext cx="1498304" cy="1878000"/>
          </a:xfrm>
          <a:prstGeom prst="straightConnector1">
            <a:avLst/>
          </a:prstGeom>
          <a:ln w="44450">
            <a:solidFill>
              <a:srgbClr val="52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C73E3C-62A5-AA4E-A5F0-9552CFAE3BD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775362" y="2891062"/>
            <a:ext cx="1151042" cy="538889"/>
          </a:xfrm>
          <a:prstGeom prst="straightConnector1">
            <a:avLst/>
          </a:prstGeom>
          <a:ln w="4445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E605CF-23DC-CB45-9546-F46CA1CDC82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344798" y="1610602"/>
            <a:ext cx="2581606" cy="297788"/>
          </a:xfrm>
          <a:prstGeom prst="straightConnector1">
            <a:avLst/>
          </a:prstGeom>
          <a:ln w="44450"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3FDFCC-FC18-8D49-9E75-C150992B2304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2942275" y="1604239"/>
            <a:ext cx="1507805" cy="295082"/>
          </a:xfrm>
          <a:prstGeom prst="straightConnector1">
            <a:avLst/>
          </a:prstGeom>
          <a:ln w="44450">
            <a:solidFill>
              <a:srgbClr val="00F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2F4239A-8F23-BB4E-A731-12FFC6A69436}"/>
                  </a:ext>
                </a:extLst>
              </p:cNvPr>
              <p:cNvSpPr/>
              <p:nvPr/>
            </p:nvSpPr>
            <p:spPr>
              <a:xfrm>
                <a:off x="3280368" y="1423353"/>
                <a:ext cx="697755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</m:oMath>
                </a14:m>
                <a:r>
                  <a:rPr lang="en-CA" sz="1400" b="0" dirty="0"/>
                  <a:t>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2F4239A-8F23-BB4E-A731-12FFC6A69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68" y="1423353"/>
                <a:ext cx="697755" cy="3172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78BCC8A-900F-8640-BA4A-70E64EF936D2}"/>
                  </a:ext>
                </a:extLst>
              </p:cNvPr>
              <p:cNvSpPr/>
              <p:nvPr/>
            </p:nvSpPr>
            <p:spPr>
              <a:xfrm>
                <a:off x="3252569" y="3410343"/>
                <a:ext cx="697755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en-CA" sz="1400" b="0" dirty="0"/>
                  <a:t> 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78BCC8A-900F-8640-BA4A-70E64EF93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569" y="3410343"/>
                <a:ext cx="697755" cy="3172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C81E1A9-B344-B64C-80FA-B65D8CBE9288}"/>
                  </a:ext>
                </a:extLst>
              </p:cNvPr>
              <p:cNvSpPr/>
              <p:nvPr/>
            </p:nvSpPr>
            <p:spPr>
              <a:xfrm>
                <a:off x="3022192" y="5046174"/>
                <a:ext cx="697755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sub>
                    </m:sSub>
                  </m:oMath>
                </a14:m>
                <a:r>
                  <a:rPr lang="en-CA" sz="1400" b="0" dirty="0"/>
                  <a:t> </a:t>
                </a: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C81E1A9-B344-B64C-80FA-B65D8CBE9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192" y="5046174"/>
                <a:ext cx="697755" cy="3172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B075BA5-2229-2248-BB76-4FCBAAEBB8D9}"/>
                  </a:ext>
                </a:extLst>
              </p:cNvPr>
              <p:cNvSpPr/>
              <p:nvPr/>
            </p:nvSpPr>
            <p:spPr>
              <a:xfrm>
                <a:off x="7845086" y="1323341"/>
                <a:ext cx="697755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0,3</m:t>
                        </m:r>
                      </m:sub>
                    </m:sSub>
                  </m:oMath>
                </a14:m>
                <a:r>
                  <a:rPr lang="en-CA" sz="1400" b="0" dirty="0"/>
                  <a:t> </a:t>
                </a: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B075BA5-2229-2248-BB76-4FCBAAEBB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086" y="1323341"/>
                <a:ext cx="697755" cy="3172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2C8E139-D3D7-994A-B919-829B0A15BB51}"/>
                  </a:ext>
                </a:extLst>
              </p:cNvPr>
              <p:cNvSpPr/>
              <p:nvPr/>
            </p:nvSpPr>
            <p:spPr>
              <a:xfrm>
                <a:off x="8021723" y="4054529"/>
                <a:ext cx="697755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0,5</m:t>
                        </m:r>
                      </m:sub>
                    </m:sSub>
                  </m:oMath>
                </a14:m>
                <a:r>
                  <a:rPr lang="en-CA" sz="1400" b="0" dirty="0"/>
                  <a:t> </a:t>
                </a:r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2C8E139-D3D7-994A-B919-829B0A15B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723" y="4054529"/>
                <a:ext cx="697755" cy="31720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ED745BC-391D-EE4C-BC13-469B7303832F}"/>
                  </a:ext>
                </a:extLst>
              </p:cNvPr>
              <p:cNvSpPr/>
              <p:nvPr/>
            </p:nvSpPr>
            <p:spPr>
              <a:xfrm>
                <a:off x="8228649" y="2893627"/>
                <a:ext cx="697755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0,4</m:t>
                        </m:r>
                      </m:sub>
                    </m:sSub>
                  </m:oMath>
                </a14:m>
                <a:r>
                  <a:rPr lang="en-CA" sz="1400" b="0" dirty="0"/>
                  <a:t> </a:t>
                </a:r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ED745BC-391D-EE4C-BC13-469B73038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649" y="2893627"/>
                <a:ext cx="697755" cy="31720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A7EC781-35FE-4841-8EF2-08DEDCDE4CEC}"/>
                  </a:ext>
                </a:extLst>
              </p:cNvPr>
              <p:cNvSpPr txBox="1"/>
              <p:nvPr/>
            </p:nvSpPr>
            <p:spPr>
              <a:xfrm>
                <a:off x="3371069" y="216416"/>
                <a:ext cx="54498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These seven submatrices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represent the inputs fed into the first seven weight banks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CA" dirty="0">
                    <a:latin typeface="Helvetica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,</a:t>
                </a:r>
                <a:r>
                  <a:rPr lang="en-CA" dirty="0"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,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Helvetica" pitchFamily="2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A7EC781-35FE-4841-8EF2-08DEDCDE4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69" y="216416"/>
                <a:ext cx="5449861" cy="1200329"/>
              </a:xfrm>
              <a:prstGeom prst="rect">
                <a:avLst/>
              </a:prstGeom>
              <a:blipFill>
                <a:blip r:embed="rId18"/>
                <a:stretch>
                  <a:fillRect l="-696" t="-2083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C3FD6863-16E4-794B-A362-203B9359372E}"/>
              </a:ext>
            </a:extLst>
          </p:cNvPr>
          <p:cNvSpPr/>
          <p:nvPr/>
        </p:nvSpPr>
        <p:spPr>
          <a:xfrm>
            <a:off x="4146475" y="2527810"/>
            <a:ext cx="1803600" cy="1802379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0EF7D6-0D97-8B4F-B286-C4399190810A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2942276" y="3727546"/>
            <a:ext cx="2806383" cy="2116183"/>
          </a:xfrm>
          <a:prstGeom prst="straightConnector1">
            <a:avLst/>
          </a:prstGeom>
          <a:ln w="44450">
            <a:solidFill>
              <a:srgbClr val="0DF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BF3F6BF-D58A-AC47-8908-4FBF714CAEE4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2942276" y="3723984"/>
            <a:ext cx="2071694" cy="10650"/>
          </a:xfrm>
          <a:prstGeom prst="straightConnector1">
            <a:avLst/>
          </a:prstGeom>
          <a:ln w="44450">
            <a:solidFill>
              <a:srgbClr val="FD3F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E78039-7C0F-A74F-A565-0E13AE2E3244}"/>
              </a:ext>
            </a:extLst>
          </p:cNvPr>
          <p:cNvCxnSpPr>
            <a:cxnSpLocks/>
          </p:cNvCxnSpPr>
          <p:nvPr/>
        </p:nvCxnSpPr>
        <p:spPr>
          <a:xfrm>
            <a:off x="5952544" y="4328270"/>
            <a:ext cx="2995129" cy="1188404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097FC4F-D3E6-DA4E-A76C-C455F489B289}"/>
                  </a:ext>
                </a:extLst>
              </p:cNvPr>
              <p:cNvSpPr/>
              <p:nvPr/>
            </p:nvSpPr>
            <p:spPr>
              <a:xfrm>
                <a:off x="7923989" y="5273358"/>
                <a:ext cx="693588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1400" b="0" dirty="0"/>
                  <a:t> </a:t>
                </a: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097FC4F-D3E6-DA4E-A76C-C455F489B2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989" y="5273358"/>
                <a:ext cx="693588" cy="31720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1" name="Table 40">
                <a:extLst>
                  <a:ext uri="{FF2B5EF4-FFF2-40B4-BE49-F238E27FC236}">
                    <a16:creationId xmlns:a16="http://schemas.microsoft.com/office/drawing/2014/main" id="{16F08F4B-F606-CF48-B863-B85B0872E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590872"/>
                  </p:ext>
                </p:extLst>
              </p:nvPr>
            </p:nvGraphicFramePr>
            <p:xfrm>
              <a:off x="8941022" y="4942540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1" name="Table 40">
                <a:extLst>
                  <a:ext uri="{FF2B5EF4-FFF2-40B4-BE49-F238E27FC236}">
                    <a16:creationId xmlns:a16="http://schemas.microsoft.com/office/drawing/2014/main" id="{16F08F4B-F606-CF48-B863-B85B0872E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590872"/>
                  </p:ext>
                </p:extLst>
              </p:nvPr>
            </p:nvGraphicFramePr>
            <p:xfrm>
              <a:off x="8941022" y="4942540"/>
              <a:ext cx="1804199" cy="1802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997">
                      <a:extLst>
                        <a:ext uri="{9D8B030D-6E8A-4147-A177-3AD203B41FA5}">
                          <a16:colId xmlns:a16="http://schemas.microsoft.com/office/drawing/2014/main" val="268269771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2399505392"/>
                        </a:ext>
                      </a:extLst>
                    </a:gridCol>
                    <a:gridCol w="604101">
                      <a:extLst>
                        <a:ext uri="{9D8B030D-6E8A-4147-A177-3AD203B41FA5}">
                          <a16:colId xmlns:a16="http://schemas.microsoft.com/office/drawing/2014/main" val="1235121882"/>
                        </a:ext>
                      </a:extLst>
                    </a:gridCol>
                  </a:tblGrid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2128" t="-2083" r="-204255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100000" t="-2083" r="-100000" b="-1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200000" t="-2083" b="-1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584594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2128" t="-104255" r="-204255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100000" t="-104255" r="-100000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200000" t="-104255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71776"/>
                      </a:ext>
                    </a:extLst>
                  </a:tr>
                  <a:tr h="60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2128" t="-200000" r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100000" t="-2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200000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317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452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900</Words>
  <Application>Microsoft Macintosh PowerPoint</Application>
  <PresentationFormat>Widescreen</PresentationFormat>
  <Paragraphs>410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 Bangari</dc:creator>
  <cp:lastModifiedBy>Viraj Bangari</cp:lastModifiedBy>
  <cp:revision>152</cp:revision>
  <dcterms:created xsi:type="dcterms:W3CDTF">2019-02-28T17:43:11Z</dcterms:created>
  <dcterms:modified xsi:type="dcterms:W3CDTF">2019-03-07T19:56:59Z</dcterms:modified>
</cp:coreProperties>
</file>