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4"/>
  </p:sldMasterIdLst>
  <p:sldIdLst>
    <p:sldId id="256" r:id="rId5"/>
    <p:sldId id="271" r:id="rId6"/>
    <p:sldId id="257" r:id="rId7"/>
    <p:sldId id="258" r:id="rId8"/>
    <p:sldId id="263" r:id="rId9"/>
    <p:sldId id="264" r:id="rId10"/>
    <p:sldId id="267" r:id="rId11"/>
    <p:sldId id="268" r:id="rId12"/>
    <p:sldId id="272"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63" d="100"/>
          <a:sy n="63" d="100"/>
        </p:scale>
        <p:origin x="61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187C-24AB-4E49-0C3A-EA9C50C66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3A23FD-FCD6-574D-9B99-75B84E032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161DEC-1DC6-3B44-CCA8-FE5195E31FB7}"/>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3C917B50-BF77-2492-DBAC-51033618C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DE213-4B24-1D36-DB9E-2A18C7ECB31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647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49A1-F7CC-616E-36AD-29523CBE7C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BFA127-899F-190A-D712-0721C04477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7CA3B9-95ED-B49D-A8E6-0F8BCD612647}"/>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E03764D0-DDC7-95FB-1CDF-141804BDD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9F697-CE5C-68F5-74E4-C90C00E1F35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46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4EB4-BB69-4E7D-6FA7-7F88BDFF0F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DD84CB-A40C-D1AE-44D1-FE56FECE9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51C5F-9573-FE6E-CFF6-E98308E616E6}"/>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EA5070E1-BD3D-6119-4900-C9690B0D9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1C0A6-FBE2-75EF-017F-551609C4224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6246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656F-A962-3F04-C4AB-E84698331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1A5AE7-BE1C-1902-C4CD-6BD974FBD1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9B3D14-E16A-9AB1-DF82-908758A2E001}"/>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88CB5A37-9850-981A-44B5-B0CB2517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D1CDF-58E6-B00D-D894-FF86D7AF1A6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327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D6D1-82B1-440A-936B-962D3AD1DD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C1D445-1352-1C51-FEA7-60345BAC76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2F43-70B0-EB8B-5BA3-5B6D63AC3AB0}"/>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F45B08F5-3B50-8F7B-7B6D-26984663E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3DC0A-87C7-E33E-1E72-2F254AD21B4C}"/>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6705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7B5B1-57AE-AF75-7ABB-136F0F82C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CD610E-9DB3-1139-8B27-E8DBEFD84F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8574C4-35FB-D10F-2C4D-06365BB017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7B2429-9665-BC90-7CD3-16AF9A2A692D}"/>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6" name="Footer Placeholder 5">
            <a:extLst>
              <a:ext uri="{FF2B5EF4-FFF2-40B4-BE49-F238E27FC236}">
                <a16:creationId xmlns:a16="http://schemas.microsoft.com/office/drawing/2014/main" id="{4D04CDCC-B11A-4E74-8600-C9E6C7AC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8B3ED-8918-94C6-D5CB-43A10D7BB6C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351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763C-4183-1E34-9108-4C7857FCD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0961D4-6396-9D0F-69F2-9B749B3C4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D07496-7F1C-54C8-4C10-124136F9F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65E5D7-DD4F-3E4A-1497-23B9C757E5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7701C5-FF83-E27C-08EC-0F84167C7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A462A1-D16C-25D4-EE1E-1E6E3ADB9EEC}"/>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8" name="Footer Placeholder 7">
            <a:extLst>
              <a:ext uri="{FF2B5EF4-FFF2-40B4-BE49-F238E27FC236}">
                <a16:creationId xmlns:a16="http://schemas.microsoft.com/office/drawing/2014/main" id="{C7B68216-74C5-67F2-282C-476B2C9D81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DC073B-E753-A66F-6AFD-AE33A28973D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843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410-A824-22DD-1C2B-DF7CECAD8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DC944D-D266-8FA7-457B-1EB5AA5113F8}"/>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4" name="Footer Placeholder 3">
            <a:extLst>
              <a:ext uri="{FF2B5EF4-FFF2-40B4-BE49-F238E27FC236}">
                <a16:creationId xmlns:a16="http://schemas.microsoft.com/office/drawing/2014/main" id="{F1490F94-2DA2-89F5-7587-4A4BCEEC6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0634DB-28E1-8EEC-ED11-E5C240E5E26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7980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40579B-DD9E-3C82-3040-80C17563D033}"/>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3" name="Footer Placeholder 2">
            <a:extLst>
              <a:ext uri="{FF2B5EF4-FFF2-40B4-BE49-F238E27FC236}">
                <a16:creationId xmlns:a16="http://schemas.microsoft.com/office/drawing/2014/main" id="{1684E81F-C7BA-BA13-2F19-1A46480D2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D8E2E-4672-6F86-C9F4-B966BF91109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908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FC02-C594-0D1F-5F75-9FB4FE7C1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107EFE-F585-2A5A-9785-715009CD5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1152AE-8C5B-FABF-35AA-B78A5FF4B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CC6B5-EDD2-E325-EDC8-ACF61A5384CC}"/>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6" name="Footer Placeholder 5">
            <a:extLst>
              <a:ext uri="{FF2B5EF4-FFF2-40B4-BE49-F238E27FC236}">
                <a16:creationId xmlns:a16="http://schemas.microsoft.com/office/drawing/2014/main" id="{A93008C6-54F4-F838-896D-A5B22B5A4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D9533-2683-157C-4D8A-2B407BC087A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077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0E84-EC0D-1D45-7788-C74966E3C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2D9E3F-69B1-682F-49F6-E7EC370F7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548B16-328B-3DDB-C6AA-F4E607A72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75DA5-27DD-415C-6773-9DB1A5257951}"/>
              </a:ext>
            </a:extLst>
          </p:cNvPr>
          <p:cNvSpPr>
            <a:spLocks noGrp="1"/>
          </p:cNvSpPr>
          <p:nvPr>
            <p:ph type="dt" sz="half" idx="10"/>
          </p:nvPr>
        </p:nvSpPr>
        <p:spPr/>
        <p:txBody>
          <a:bodyPr/>
          <a:lstStyle/>
          <a:p>
            <a:fld id="{846CE7D5-CF57-46EF-B807-FDD0502418D4}" type="datetimeFigureOut">
              <a:rPr lang="en-US" smtClean="0"/>
              <a:t>6/13/2022</a:t>
            </a:fld>
            <a:endParaRPr lang="en-US"/>
          </a:p>
        </p:txBody>
      </p:sp>
      <p:sp>
        <p:nvSpPr>
          <p:cNvPr id="6" name="Footer Placeholder 5">
            <a:extLst>
              <a:ext uri="{FF2B5EF4-FFF2-40B4-BE49-F238E27FC236}">
                <a16:creationId xmlns:a16="http://schemas.microsoft.com/office/drawing/2014/main" id="{82CB2099-0734-06B5-E476-BF2154A4F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F807B-3F89-C847-13BA-2E69F2ABE44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400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61BB8-F6B1-F474-6B30-4BC6A7375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157AF8-FEAB-B32F-79F3-0D7AA4790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448BB-1261-8FC6-57B6-76365CD525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6/13/2022</a:t>
            </a:fld>
            <a:endParaRPr lang="en-US"/>
          </a:p>
        </p:txBody>
      </p:sp>
      <p:sp>
        <p:nvSpPr>
          <p:cNvPr id="5" name="Footer Placeholder 4">
            <a:extLst>
              <a:ext uri="{FF2B5EF4-FFF2-40B4-BE49-F238E27FC236}">
                <a16:creationId xmlns:a16="http://schemas.microsoft.com/office/drawing/2014/main" id="{2643EB8F-CB42-9C40-45FE-6D2CAA731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751467-6A14-4A04-43AA-A587D9174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47612594"/>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Shas\Git_Repos\B9IS124_Web_and_Mobile_Technologies\ModuleCode_10606539_10614532\Implementation\index.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fitnessequipmentireland.ie/" TargetMode="External"/><Relationship Id="rId2" Type="http://schemas.openxmlformats.org/officeDocument/2006/relationships/hyperlink" Target="https://amazon.com/" TargetMode="External"/><Relationship Id="rId1" Type="http://schemas.openxmlformats.org/officeDocument/2006/relationships/slideLayout" Target="../slideLayouts/slideLayout1.xml"/><Relationship Id="rId6" Type="http://schemas.openxmlformats.org/officeDocument/2006/relationships/hyperlink" Target="https://github.com/Shastri-T/B9IS124_Web_and_Mobile_Technologies/tree/main/ModuleCode_10606539_10614532/Implementation" TargetMode="External"/><Relationship Id="rId5" Type="http://schemas.openxmlformats.org/officeDocument/2006/relationships/hyperlink" Target="https://www.freelogodesign.org/" TargetMode="External"/><Relationship Id="rId4" Type="http://schemas.openxmlformats.org/officeDocument/2006/relationships/hyperlink" Target="https://www.irishsportswarehouse.i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5524" y="0"/>
            <a:ext cx="6801492" cy="994113"/>
          </a:xfrm>
        </p:spPr>
        <p:txBody>
          <a:bodyPr>
            <a:normAutofit/>
          </a:bodyPr>
          <a:lstStyle/>
          <a:p>
            <a:r>
              <a:rPr lang="en-US" b="1" dirty="0">
                <a:solidFill>
                  <a:schemeClr val="accent2">
                    <a:lumMod val="50000"/>
                  </a:schemeClr>
                </a:solidFill>
              </a:rPr>
              <a:t>Irish Fitness Factory</a:t>
            </a:r>
          </a:p>
        </p:txBody>
      </p:sp>
      <p:sp>
        <p:nvSpPr>
          <p:cNvPr id="3" name="Subtitle 2"/>
          <p:cNvSpPr>
            <a:spLocks noGrp="1"/>
          </p:cNvSpPr>
          <p:nvPr>
            <p:ph type="subTitle" idx="1"/>
          </p:nvPr>
        </p:nvSpPr>
        <p:spPr>
          <a:xfrm>
            <a:off x="2945030" y="4394200"/>
            <a:ext cx="6027506" cy="1655762"/>
          </a:xfrm>
        </p:spPr>
        <p:txBody>
          <a:bodyPr>
            <a:normAutofit fontScale="92500" lnSpcReduction="10000"/>
          </a:bodyPr>
          <a:lstStyle/>
          <a:p>
            <a:pPr algn="l"/>
            <a:r>
              <a:rPr lang="en-IN" sz="2600" b="1" i="0" dirty="0">
                <a:solidFill>
                  <a:srgbClr val="000000"/>
                </a:solidFill>
                <a:effectLst/>
                <a:latin typeface="Calibri" panose="020F0502020204030204" pitchFamily="34" charset="0"/>
              </a:rPr>
              <a:t>Members:</a:t>
            </a:r>
          </a:p>
          <a:p>
            <a:pPr algn="l"/>
            <a:endParaRPr lang="en-IN" sz="2400" b="1" i="0" dirty="0">
              <a:solidFill>
                <a:srgbClr val="000000"/>
              </a:solidFill>
              <a:effectLst/>
              <a:latin typeface="Calibri" panose="020F0502020204030204" pitchFamily="34" charset="0"/>
            </a:endParaRPr>
          </a:p>
          <a:p>
            <a:pPr marL="342900" indent="-342900" algn="l">
              <a:buFont typeface="Wingdings" panose="05000000000000000000" pitchFamily="2" charset="2"/>
              <a:buChar char="§"/>
            </a:pPr>
            <a:r>
              <a:rPr lang="en-IN" sz="2600" b="0" i="0" dirty="0">
                <a:solidFill>
                  <a:srgbClr val="000000"/>
                </a:solidFill>
                <a:effectLst/>
                <a:latin typeface="Calibri" panose="020F0502020204030204" pitchFamily="34" charset="0"/>
              </a:rPr>
              <a:t>Mohammed Ghouse Khan - 10614532</a:t>
            </a:r>
          </a:p>
          <a:p>
            <a:pPr marL="342900" indent="-342900" algn="l">
              <a:buFont typeface="Wingdings" panose="05000000000000000000" pitchFamily="2" charset="2"/>
              <a:buChar char="§"/>
            </a:pPr>
            <a:r>
              <a:rPr lang="en-IN" sz="2600" b="0" i="0" dirty="0">
                <a:solidFill>
                  <a:srgbClr val="000000"/>
                </a:solidFill>
                <a:effectLst/>
                <a:latin typeface="Calibri" panose="020F0502020204030204" pitchFamily="34" charset="0"/>
              </a:rPr>
              <a:t>Shastri Telikicherla - 10606539</a:t>
            </a:r>
          </a:p>
        </p:txBody>
      </p:sp>
      <p:sp>
        <p:nvSpPr>
          <p:cNvPr id="4" name="Title 1">
            <a:extLst>
              <a:ext uri="{FF2B5EF4-FFF2-40B4-BE49-F238E27FC236}">
                <a16:creationId xmlns:a16="http://schemas.microsoft.com/office/drawing/2014/main" id="{2D54C91A-00E7-7D7D-B7AD-12AD4AC8B3AD}"/>
              </a:ext>
            </a:extLst>
          </p:cNvPr>
          <p:cNvSpPr txBox="1">
            <a:spLocks/>
          </p:cNvSpPr>
          <p:nvPr/>
        </p:nvSpPr>
        <p:spPr>
          <a:xfrm>
            <a:off x="3964796" y="2341880"/>
            <a:ext cx="3071974" cy="57364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By Group 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Live Demo</a:t>
            </a:r>
            <a:endParaRPr lang="en-US" sz="5400" b="1" dirty="0"/>
          </a:p>
        </p:txBody>
      </p:sp>
      <p:sp>
        <p:nvSpPr>
          <p:cNvPr id="4" name="Subtitle 3">
            <a:extLst>
              <a:ext uri="{FF2B5EF4-FFF2-40B4-BE49-F238E27FC236}">
                <a16:creationId xmlns:a16="http://schemas.microsoft.com/office/drawing/2014/main" id="{BC4D995B-F06C-334E-7FFF-40975900F5F7}"/>
              </a:ext>
            </a:extLst>
          </p:cNvPr>
          <p:cNvSpPr>
            <a:spLocks noGrp="1"/>
          </p:cNvSpPr>
          <p:nvPr>
            <p:ph type="subTitle" idx="1"/>
          </p:nvPr>
        </p:nvSpPr>
        <p:spPr>
          <a:xfrm>
            <a:off x="1259838" y="2484438"/>
            <a:ext cx="9144000" cy="1655762"/>
          </a:xfrm>
        </p:spPr>
        <p:txBody>
          <a:bodyPr>
            <a:normAutofit/>
          </a:bodyPr>
          <a:lstStyle/>
          <a:p>
            <a:r>
              <a:rPr lang="en-IN" sz="5400" i="1" dirty="0">
                <a:solidFill>
                  <a:srgbClr val="00B050"/>
                </a:solidFill>
                <a:hlinkClick r:id="rId2">
                  <a:extLst>
                    <a:ext uri="{A12FA001-AC4F-418D-AE19-62706E023703}">
                      <ahyp:hlinkClr xmlns:ahyp="http://schemas.microsoft.com/office/drawing/2018/hyperlinkcolor" val="tx"/>
                    </a:ext>
                  </a:extLst>
                </a:hlinkClick>
              </a:rPr>
              <a:t>Irish Fitness Factory</a:t>
            </a:r>
            <a:endParaRPr lang="en-IN" sz="5400" i="1" dirty="0">
              <a:solidFill>
                <a:srgbClr val="00B050"/>
              </a:solidFill>
            </a:endParaRPr>
          </a:p>
        </p:txBody>
      </p:sp>
    </p:spTree>
    <p:extLst>
      <p:ext uri="{BB962C8B-B14F-4D97-AF65-F5344CB8AC3E}">
        <p14:creationId xmlns:p14="http://schemas.microsoft.com/office/powerpoint/2010/main" val="314958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99079" y="1993404"/>
            <a:ext cx="5908041" cy="1435596"/>
          </a:xfrm>
        </p:spPr>
        <p:txBody>
          <a:bodyPr>
            <a:noAutofit/>
          </a:bodyPr>
          <a:lstStyle/>
          <a:p>
            <a:r>
              <a:rPr lang="en-US" sz="5400" b="1" dirty="0">
                <a:solidFill>
                  <a:schemeClr val="accent2">
                    <a:lumMod val="50000"/>
                  </a:schemeClr>
                </a:solidFill>
              </a:rPr>
              <a:t>Any Questions?</a:t>
            </a:r>
            <a:endParaRPr lang="en-US" sz="5400" b="1" dirty="0"/>
          </a:p>
        </p:txBody>
      </p:sp>
    </p:spTree>
    <p:extLst>
      <p:ext uri="{BB962C8B-B14F-4D97-AF65-F5344CB8AC3E}">
        <p14:creationId xmlns:p14="http://schemas.microsoft.com/office/powerpoint/2010/main" val="3667294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3E60E2-A3B8-10FA-94E5-FFD64F9C9D2A}"/>
              </a:ext>
            </a:extLst>
          </p:cNvPr>
          <p:cNvSpPr>
            <a:spLocks noGrp="1"/>
          </p:cNvSpPr>
          <p:nvPr>
            <p:ph type="ctrTitle"/>
          </p:nvPr>
        </p:nvSpPr>
        <p:spPr>
          <a:xfrm>
            <a:off x="1318517" y="1041400"/>
            <a:ext cx="9144000" cy="2387600"/>
          </a:xfrm>
        </p:spPr>
        <p:txBody>
          <a:bodyPr>
            <a:normAutofit/>
          </a:bodyPr>
          <a:lstStyle/>
          <a:p>
            <a:r>
              <a:rPr lang="en-IN" sz="7200" b="1" dirty="0"/>
              <a:t>Thank You!</a:t>
            </a:r>
          </a:p>
        </p:txBody>
      </p:sp>
    </p:spTree>
    <p:extLst>
      <p:ext uri="{BB962C8B-B14F-4D97-AF65-F5344CB8AC3E}">
        <p14:creationId xmlns:p14="http://schemas.microsoft.com/office/powerpoint/2010/main" val="304411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5524" y="0"/>
            <a:ext cx="6801492" cy="994113"/>
          </a:xfrm>
        </p:spPr>
        <p:txBody>
          <a:bodyPr>
            <a:normAutofit/>
          </a:bodyPr>
          <a:lstStyle/>
          <a:p>
            <a:r>
              <a:rPr lang="en-US" b="1" dirty="0">
                <a:solidFill>
                  <a:schemeClr val="accent2">
                    <a:lumMod val="50000"/>
                  </a:schemeClr>
                </a:solidFill>
              </a:rPr>
              <a:t>Contents</a:t>
            </a:r>
          </a:p>
        </p:txBody>
      </p:sp>
      <p:sp>
        <p:nvSpPr>
          <p:cNvPr id="3" name="Subtitle 2"/>
          <p:cNvSpPr>
            <a:spLocks noGrp="1"/>
          </p:cNvSpPr>
          <p:nvPr>
            <p:ph type="subTitle" idx="1"/>
          </p:nvPr>
        </p:nvSpPr>
        <p:spPr>
          <a:xfrm>
            <a:off x="1639185" y="1292860"/>
            <a:ext cx="8434170" cy="4516120"/>
          </a:xfrm>
        </p:spPr>
        <p:txBody>
          <a:bodyPr>
            <a:noAutofit/>
          </a:bodyPr>
          <a:lstStyle/>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Problem Statement</a:t>
            </a:r>
          </a:p>
          <a:p>
            <a:pPr marL="457200" indent="-457200" algn="l">
              <a:buFont typeface="Wingdings" panose="05000000000000000000" pitchFamily="2" charset="2"/>
              <a:buChar char="§"/>
            </a:pPr>
            <a:endParaRPr lang="en-IN" sz="2800" b="0" i="0" dirty="0">
              <a:solidFill>
                <a:srgbClr val="000000"/>
              </a:solidFill>
              <a:effectLst/>
              <a:latin typeface="Calibri" panose="020F0502020204030204" pitchFamily="34" charset="0"/>
            </a:endParaRPr>
          </a:p>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Approach</a:t>
            </a:r>
          </a:p>
          <a:p>
            <a:pPr marL="457200" indent="-457200" algn="l">
              <a:buFont typeface="Wingdings" panose="05000000000000000000" pitchFamily="2" charset="2"/>
              <a:buChar char="§"/>
            </a:pPr>
            <a:endParaRPr lang="en-IN" sz="2800" b="0" i="0" dirty="0">
              <a:solidFill>
                <a:srgbClr val="000000"/>
              </a:solidFill>
              <a:effectLst/>
              <a:latin typeface="Calibri" panose="020F0502020204030204" pitchFamily="34" charset="0"/>
            </a:endParaRPr>
          </a:p>
          <a:p>
            <a:pPr marL="457200" indent="-457200" algn="l">
              <a:buFont typeface="Wingdings" panose="05000000000000000000" pitchFamily="2" charset="2"/>
              <a:buChar char="§"/>
            </a:pPr>
            <a:r>
              <a:rPr lang="en-IN" sz="2800" dirty="0">
                <a:solidFill>
                  <a:srgbClr val="000000"/>
                </a:solidFill>
                <a:latin typeface="Calibri" panose="020F0502020204030204" pitchFamily="34" charset="0"/>
              </a:rPr>
              <a:t>Screenshots</a:t>
            </a:r>
          </a:p>
          <a:p>
            <a:pPr marL="457200" indent="-457200" algn="l">
              <a:buFont typeface="Wingdings" panose="05000000000000000000" pitchFamily="2" charset="2"/>
              <a:buChar char="§"/>
            </a:pPr>
            <a:endParaRPr lang="en-IN" sz="2800" dirty="0">
              <a:solidFill>
                <a:srgbClr val="000000"/>
              </a:solidFill>
              <a:latin typeface="Calibri" panose="020F0502020204030204" pitchFamily="34" charset="0"/>
            </a:endParaRPr>
          </a:p>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Demo</a:t>
            </a:r>
          </a:p>
          <a:p>
            <a:pPr marL="457200" indent="-457200" algn="l">
              <a:buFont typeface="Wingdings" panose="05000000000000000000" pitchFamily="2" charset="2"/>
              <a:buChar char="§"/>
            </a:pPr>
            <a:endParaRPr lang="en-IN" sz="2800" b="0" i="0" dirty="0">
              <a:solidFill>
                <a:srgbClr val="000000"/>
              </a:solidFill>
              <a:effectLst/>
              <a:latin typeface="Calibri" panose="020F0502020204030204" pitchFamily="34" charset="0"/>
            </a:endParaRPr>
          </a:p>
          <a:p>
            <a:pPr marL="457200" indent="-457200" algn="l">
              <a:buFont typeface="Wingdings" panose="05000000000000000000" pitchFamily="2" charset="2"/>
              <a:buChar char="§"/>
            </a:pPr>
            <a:r>
              <a:rPr lang="en-IN" sz="2800" b="0" i="0" dirty="0">
                <a:solidFill>
                  <a:srgbClr val="000000"/>
                </a:solidFill>
                <a:effectLst/>
                <a:latin typeface="Calibri" panose="020F0502020204030204" pitchFamily="34" charset="0"/>
              </a:rPr>
              <a:t>Q&amp;A</a:t>
            </a:r>
          </a:p>
        </p:txBody>
      </p:sp>
    </p:spTree>
    <p:extLst>
      <p:ext uri="{BB962C8B-B14F-4D97-AF65-F5344CB8AC3E}">
        <p14:creationId xmlns:p14="http://schemas.microsoft.com/office/powerpoint/2010/main" val="67728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6477" y="0"/>
            <a:ext cx="7092594" cy="994113"/>
          </a:xfrm>
        </p:spPr>
        <p:txBody>
          <a:bodyPr>
            <a:normAutofit/>
          </a:bodyPr>
          <a:lstStyle/>
          <a:p>
            <a:r>
              <a:rPr lang="en-US" b="1" dirty="0">
                <a:solidFill>
                  <a:schemeClr val="accent2">
                    <a:lumMod val="50000"/>
                  </a:schemeClr>
                </a:solidFill>
              </a:rPr>
              <a:t>Problem Statement</a:t>
            </a:r>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1224452" y="1171425"/>
            <a:ext cx="9144000" cy="4924575"/>
          </a:xfrm>
        </p:spPr>
        <p:txBody>
          <a:bodyPr>
            <a:noAutofit/>
          </a:bodyPr>
          <a:lstStyle/>
          <a:p>
            <a:pPr marL="342900" indent="-342900" algn="l">
              <a:buFont typeface="Wingdings" panose="05000000000000000000" pitchFamily="2" charset="2"/>
              <a:buChar char="§"/>
            </a:pPr>
            <a:r>
              <a:rPr lang="en-IN" b="0" i="1" u="none" strike="noStrike" baseline="0" dirty="0">
                <a:solidFill>
                  <a:schemeClr val="tx1"/>
                </a:solidFill>
                <a:latin typeface="Calibri" panose="020F0502020204030204" pitchFamily="34" charset="0"/>
                <a:cs typeface="Calibri" panose="020F0502020204030204" pitchFamily="34" charset="0"/>
              </a:rPr>
              <a:t>To develop website for a fitness business that allows user to view all the equipment that is available on sale and clicking on any of the item takes the user to an individual item page for detailed information on the item including but not limited to (the user rating, the price, the details, features of the item, all media both images and videos available for the item). </a:t>
            </a:r>
          </a:p>
          <a:p>
            <a:pPr algn="l"/>
            <a:endParaRPr lang="en-IN" i="1"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
            </a:pPr>
            <a:r>
              <a:rPr lang="en-IN" b="0" i="1" u="none" strike="noStrike" baseline="0" dirty="0">
                <a:solidFill>
                  <a:schemeClr val="tx1"/>
                </a:solidFill>
                <a:latin typeface="Calibri" panose="020F0502020204030204" pitchFamily="34" charset="0"/>
                <a:cs typeface="Calibri" panose="020F0502020204030204" pitchFamily="34" charset="0"/>
              </a:rPr>
              <a:t>Users should be able to reserve the item they are interested by using a simple reservation form JS (no backend required).</a:t>
            </a:r>
          </a:p>
          <a:p>
            <a:pPr algn="l"/>
            <a:endParaRPr lang="en-IN" b="0" i="1" u="none" strike="noStrike" baseline="0" dirty="0">
              <a:solidFill>
                <a:schemeClr val="tx1"/>
              </a:solidFill>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
            </a:pPr>
            <a:r>
              <a:rPr lang="en-IN" b="0" i="1" u="none" strike="noStrike" baseline="0" dirty="0">
                <a:solidFill>
                  <a:schemeClr val="tx1"/>
                </a:solidFill>
                <a:latin typeface="Calibri" panose="020F0502020204030204" pitchFamily="34" charset="0"/>
                <a:cs typeface="Calibri" panose="020F0502020204030204" pitchFamily="34" charset="0"/>
              </a:rPr>
              <a:t>The website should be mobile friendly and can be viewed on a wide range of devices. There should be a simple search bar that allows the user to find the item from a list of items.</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335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43892" y="0"/>
            <a:ext cx="3876782" cy="994113"/>
          </a:xfrm>
        </p:spPr>
        <p:txBody>
          <a:bodyPr>
            <a:normAutofit/>
          </a:bodyPr>
          <a:lstStyle/>
          <a:p>
            <a:r>
              <a:rPr lang="en-US" b="1" dirty="0">
                <a:solidFill>
                  <a:schemeClr val="accent2">
                    <a:lumMod val="50000"/>
                  </a:schemeClr>
                </a:solidFill>
              </a:rPr>
              <a:t>Approach</a:t>
            </a:r>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493160" y="1242259"/>
            <a:ext cx="11106364" cy="5374297"/>
          </a:xfrm>
        </p:spPr>
        <p:txBody>
          <a:bodyPr>
            <a:normAutofit/>
          </a:bodyPr>
          <a:lstStyle/>
          <a:p>
            <a:pPr marL="342900" indent="-342900" algn="l">
              <a:buFont typeface="Wingdings" panose="05000000000000000000" pitchFamily="2" charset="2"/>
              <a:buChar char="§"/>
            </a:pPr>
            <a:r>
              <a:rPr lang="en-IN" dirty="0">
                <a:solidFill>
                  <a:schemeClr val="tx1"/>
                </a:solidFill>
              </a:rPr>
              <a:t>	Prepared an initial wireframe of how the website should look like and the pages 	that it should comprise of.</a:t>
            </a:r>
          </a:p>
          <a:p>
            <a:pPr algn="l"/>
            <a:endParaRPr lang="en-IN" dirty="0">
              <a:solidFill>
                <a:schemeClr val="tx1"/>
              </a:solidFill>
            </a:endParaRPr>
          </a:p>
          <a:p>
            <a:pPr marL="342900" indent="-342900" algn="l">
              <a:buFont typeface="Wingdings" panose="05000000000000000000" pitchFamily="2" charset="2"/>
              <a:buChar char="§"/>
            </a:pPr>
            <a:r>
              <a:rPr lang="en-IN" dirty="0">
                <a:solidFill>
                  <a:schemeClr val="tx1"/>
                </a:solidFill>
              </a:rPr>
              <a:t>	Researched some fitness and</a:t>
            </a:r>
            <a:r>
              <a:rPr lang="en-IN" dirty="0">
                <a:solidFill>
                  <a:srgbClr val="0070C0"/>
                </a:solidFill>
              </a:rPr>
              <a:t> </a:t>
            </a:r>
            <a:r>
              <a:rPr lang="en-IN" dirty="0">
                <a:solidFill>
                  <a:schemeClr val="tx1"/>
                </a:solidFill>
              </a:rPr>
              <a:t>ecommerce websites like</a:t>
            </a:r>
            <a:r>
              <a:rPr lang="en-IN" dirty="0">
                <a:solidFill>
                  <a:srgbClr val="0070C0"/>
                </a:solidFill>
                <a:hlinkClick r:id="rId2">
                  <a:extLst>
                    <a:ext uri="{A12FA001-AC4F-418D-AE19-62706E023703}">
                      <ahyp:hlinkClr xmlns:ahyp="http://schemas.microsoft.com/office/drawing/2018/hyperlinkcolor" val="tx"/>
                    </a:ext>
                  </a:extLst>
                </a:hlinkClick>
              </a:rPr>
              <a:t> https://amazon.com</a:t>
            </a:r>
            <a:r>
              <a:rPr lang="en-IN" dirty="0">
                <a:solidFill>
                  <a:srgbClr val="0070C0"/>
                </a:solidFill>
              </a:rPr>
              <a:t> </a:t>
            </a:r>
            <a:r>
              <a:rPr lang="en-IN" dirty="0"/>
              <a:t>,</a:t>
            </a:r>
            <a:r>
              <a:rPr lang="en-IN" dirty="0">
                <a:solidFill>
                  <a:schemeClr val="tx1"/>
                </a:solidFill>
              </a:rPr>
              <a:t> 	</a:t>
            </a:r>
            <a:r>
              <a:rPr lang="en-IN" dirty="0">
                <a:solidFill>
                  <a:srgbClr val="0070C0"/>
                </a:solidFill>
                <a:hlinkClick r:id="rId3">
                  <a:extLst>
                    <a:ext uri="{A12FA001-AC4F-418D-AE19-62706E023703}">
                      <ahyp:hlinkClr xmlns:ahyp="http://schemas.microsoft.com/office/drawing/2018/hyperlinkcolor" val="tx"/>
                    </a:ext>
                  </a:extLst>
                </a:hlinkClick>
              </a:rPr>
              <a:t>https://www.fitnessequipmentireland.ie/</a:t>
            </a:r>
            <a:r>
              <a:rPr lang="en-IN" dirty="0"/>
              <a:t> and</a:t>
            </a:r>
            <a:r>
              <a:rPr lang="en-IN" dirty="0">
                <a:solidFill>
                  <a:srgbClr val="0070C0"/>
                </a:solidFill>
              </a:rPr>
              <a:t>	</a:t>
            </a:r>
            <a:r>
              <a:rPr lang="en-IN" dirty="0">
                <a:solidFill>
                  <a:srgbClr val="0070C0"/>
                </a:solidFill>
                <a:hlinkClick r:id="rId4">
                  <a:extLst>
                    <a:ext uri="{A12FA001-AC4F-418D-AE19-62706E023703}">
                      <ahyp:hlinkClr xmlns:ahyp="http://schemas.microsoft.com/office/drawing/2018/hyperlinkcolor" val="tx"/>
                    </a:ext>
                  </a:extLst>
                </a:hlinkClick>
              </a:rPr>
              <a:t>https://www.irishsportswarehouse.ie/</a:t>
            </a:r>
            <a:r>
              <a:rPr lang="en-IN" dirty="0">
                <a:solidFill>
                  <a:srgbClr val="0070C0"/>
                </a:solidFill>
              </a:rPr>
              <a:t> </a:t>
            </a:r>
            <a:r>
              <a:rPr lang="en-IN" dirty="0">
                <a:solidFill>
                  <a:schemeClr val="tx1"/>
                </a:solidFill>
              </a:rPr>
              <a:t>for enhancing the initial wireframe.</a:t>
            </a:r>
          </a:p>
          <a:p>
            <a:pPr algn="l"/>
            <a:endParaRPr lang="en-IN" dirty="0">
              <a:solidFill>
                <a:schemeClr val="tx1"/>
              </a:solidFill>
            </a:endParaRPr>
          </a:p>
          <a:p>
            <a:pPr marL="342900" indent="-342900" algn="l">
              <a:buFont typeface="Wingdings" panose="05000000000000000000" pitchFamily="2" charset="2"/>
              <a:buChar char="§"/>
            </a:pPr>
            <a:r>
              <a:rPr lang="en-IN" dirty="0">
                <a:solidFill>
                  <a:schemeClr val="tx1"/>
                </a:solidFill>
              </a:rPr>
              <a:t>	Researched on the website branding and finalized with “Irish Fitness Factory” as 	the website name and used free logo designer website: 	</a:t>
            </a:r>
            <a:r>
              <a:rPr lang="en-IN" dirty="0">
                <a:solidFill>
                  <a:schemeClr val="tx1"/>
                </a:solidFill>
                <a:hlinkClick r:id="rId5"/>
              </a:rPr>
              <a:t>https://www.freelogodesign.org/</a:t>
            </a:r>
            <a:r>
              <a:rPr lang="en-IN" dirty="0">
                <a:solidFill>
                  <a:schemeClr val="tx1"/>
                </a:solidFill>
              </a:rPr>
              <a:t> to create a customized logo for </a:t>
            </a:r>
            <a:r>
              <a:rPr lang="en-IN" i="1" dirty="0">
                <a:solidFill>
                  <a:schemeClr val="tx1"/>
                </a:solidFill>
              </a:rPr>
              <a:t>Irish Fitness 	Factory</a:t>
            </a:r>
            <a:r>
              <a:rPr lang="en-IN" dirty="0">
                <a:solidFill>
                  <a:schemeClr val="tx1"/>
                </a:solidFill>
              </a:rPr>
              <a:t>.</a:t>
            </a:r>
          </a:p>
          <a:p>
            <a:pPr algn="l"/>
            <a:endParaRPr lang="en-IN" dirty="0">
              <a:solidFill>
                <a:schemeClr val="tx1"/>
              </a:solidFill>
            </a:endParaRPr>
          </a:p>
          <a:p>
            <a:pPr marL="342900" indent="-342900" algn="l">
              <a:buFont typeface="Wingdings" panose="05000000000000000000" pitchFamily="2" charset="2"/>
              <a:buChar char="§"/>
            </a:pPr>
            <a:r>
              <a:rPr lang="en-IN" dirty="0"/>
              <a:t>	</a:t>
            </a:r>
            <a:r>
              <a:rPr lang="en-IN" dirty="0">
                <a:solidFill>
                  <a:schemeClr val="tx1"/>
                </a:solidFill>
              </a:rPr>
              <a:t>Created a GitHub </a:t>
            </a:r>
            <a:r>
              <a:rPr lang="en-IN" dirty="0">
                <a:solidFill>
                  <a:schemeClr val="tx1"/>
                </a:solidFill>
                <a:hlinkClick r:id="rId6"/>
              </a:rPr>
              <a:t>repository</a:t>
            </a:r>
            <a:r>
              <a:rPr lang="en-IN" dirty="0">
                <a:solidFill>
                  <a:schemeClr val="tx1"/>
                </a:solidFill>
              </a:rPr>
              <a:t> to push the code updates individually.</a:t>
            </a:r>
          </a:p>
          <a:p>
            <a:pPr marL="342900" indent="-342900" algn="l">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89803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1698" y="0"/>
            <a:ext cx="4993241" cy="994113"/>
          </a:xfrm>
        </p:spPr>
        <p:txBody>
          <a:bodyPr>
            <a:normAutofit fontScale="90000"/>
          </a:bodyPr>
          <a:lstStyle/>
          <a:p>
            <a:r>
              <a:rPr lang="en-US" b="1" dirty="0">
                <a:solidFill>
                  <a:schemeClr val="accent2">
                    <a:lumMod val="50000"/>
                  </a:schemeClr>
                </a:solidFill>
              </a:rPr>
              <a:t>Approach Contd.</a:t>
            </a:r>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681518" y="1191460"/>
            <a:ext cx="10825538" cy="5208998"/>
          </a:xfrm>
        </p:spPr>
        <p:txBody>
          <a:bodyPr>
            <a:normAutofit lnSpcReduction="10000"/>
          </a:bodyPr>
          <a:lstStyle/>
          <a:p>
            <a:pPr marL="342900" indent="-342900" algn="l">
              <a:buFont typeface="Wingdings" panose="05000000000000000000" pitchFamily="2" charset="2"/>
              <a:buChar char="§"/>
            </a:pPr>
            <a:r>
              <a:rPr lang="en-IN" dirty="0">
                <a:solidFill>
                  <a:schemeClr val="tx1"/>
                </a:solidFill>
              </a:rPr>
              <a:t>Defined several attributes of fitness products like id, name, description, images, additional images, price, reviews, ratings etc. in a JSON variable.</a:t>
            </a:r>
          </a:p>
          <a:p>
            <a:pPr algn="l"/>
            <a:endParaRPr lang="en-IN" dirty="0">
              <a:solidFill>
                <a:schemeClr val="tx1"/>
              </a:solidFill>
            </a:endParaRPr>
          </a:p>
          <a:p>
            <a:pPr marL="342900" indent="-342900" algn="l">
              <a:buFont typeface="Wingdings" panose="05000000000000000000" pitchFamily="2" charset="2"/>
              <a:buChar char="§"/>
            </a:pPr>
            <a:r>
              <a:rPr lang="en-IN" dirty="0">
                <a:solidFill>
                  <a:schemeClr val="tx1"/>
                </a:solidFill>
              </a:rPr>
              <a:t>Finalized the below structure for website:</a:t>
            </a:r>
          </a:p>
          <a:p>
            <a:pPr algn="l"/>
            <a:r>
              <a:rPr lang="en-IN" dirty="0"/>
              <a:t>     	</a:t>
            </a:r>
            <a:r>
              <a:rPr lang="en-IN" dirty="0">
                <a:solidFill>
                  <a:schemeClr val="tx1"/>
                </a:solidFill>
              </a:rPr>
              <a:t>Home Page: </a:t>
            </a:r>
          </a:p>
          <a:p>
            <a:pPr marL="1257300" lvl="2" indent="-342900" algn="l">
              <a:buFont typeface="Wingdings" panose="05000000000000000000" pitchFamily="2" charset="2"/>
              <a:buChar char="Ø"/>
            </a:pPr>
            <a:r>
              <a:rPr lang="en-IN" sz="2400" dirty="0">
                <a:solidFill>
                  <a:schemeClr val="tx1"/>
                </a:solidFill>
              </a:rPr>
              <a:t>Header displaying </a:t>
            </a:r>
            <a:r>
              <a:rPr lang="en-IN" sz="2400" dirty="0"/>
              <a:t>n</a:t>
            </a:r>
            <a:r>
              <a:rPr lang="en-IN" sz="2400" dirty="0">
                <a:solidFill>
                  <a:schemeClr val="tx1"/>
                </a:solidFill>
              </a:rPr>
              <a:t>avigation menu, search box, cart</a:t>
            </a:r>
          </a:p>
          <a:p>
            <a:pPr lvl="2" algn="l"/>
            <a:endParaRPr lang="en-IN" sz="2400" dirty="0">
              <a:solidFill>
                <a:schemeClr val="tx1"/>
              </a:solidFill>
            </a:endParaRPr>
          </a:p>
          <a:p>
            <a:pPr marL="1257300" lvl="2" indent="-342900" algn="l">
              <a:buFont typeface="Wingdings" panose="05000000000000000000" pitchFamily="2" charset="2"/>
              <a:buChar char="Ø"/>
            </a:pPr>
            <a:r>
              <a:rPr lang="en-IN" sz="2400" dirty="0">
                <a:solidFill>
                  <a:schemeClr val="tx1"/>
                </a:solidFill>
              </a:rPr>
              <a:t>List of all products available for sale in card format</a:t>
            </a:r>
          </a:p>
          <a:p>
            <a:pPr lvl="2" algn="l"/>
            <a:endParaRPr lang="en-IN" sz="2400" dirty="0">
              <a:solidFill>
                <a:schemeClr val="tx1"/>
              </a:solidFill>
            </a:endParaRPr>
          </a:p>
          <a:p>
            <a:pPr algn="l"/>
            <a:r>
              <a:rPr lang="en-IN" dirty="0">
                <a:solidFill>
                  <a:schemeClr val="tx1"/>
                </a:solidFill>
              </a:rPr>
              <a:t>     	Product Details Page:</a:t>
            </a:r>
          </a:p>
          <a:p>
            <a:pPr marL="1257300" lvl="2" indent="-342900" algn="l">
              <a:buFont typeface="Wingdings" panose="05000000000000000000" pitchFamily="2" charset="2"/>
              <a:buChar char="Ø"/>
            </a:pPr>
            <a:r>
              <a:rPr lang="en-IN" sz="2400" dirty="0">
                <a:solidFill>
                  <a:schemeClr val="tx1"/>
                </a:solidFill>
              </a:rPr>
              <a:t>Detailed description of a product ex: name, description, images, ratings, reviews, price, additional features</a:t>
            </a:r>
          </a:p>
          <a:p>
            <a:pPr marL="1257300" lvl="2" indent="-342900" algn="l">
              <a:buFont typeface="Wingdings" panose="05000000000000000000" pitchFamily="2" charset="2"/>
              <a:buChar char="Ø"/>
            </a:pPr>
            <a:endParaRPr lang="en-IN" sz="2400" dirty="0">
              <a:solidFill>
                <a:schemeClr val="tx1"/>
              </a:solidFill>
            </a:endParaRPr>
          </a:p>
          <a:p>
            <a:pPr marL="1257300" lvl="2" indent="-342900" algn="l">
              <a:buFont typeface="Wingdings" panose="05000000000000000000" pitchFamily="2" charset="2"/>
              <a:buChar char="Ø"/>
            </a:pPr>
            <a:r>
              <a:rPr lang="en-IN" sz="2400" dirty="0"/>
              <a:t>Option to select product quantity and add to cart for reserving the item</a:t>
            </a:r>
            <a:endParaRPr lang="en-IN" sz="2400" dirty="0">
              <a:solidFill>
                <a:schemeClr val="tx1"/>
              </a:solidFill>
            </a:endParaRPr>
          </a:p>
          <a:p>
            <a:pPr algn="l"/>
            <a:endParaRPr lang="en-IN" dirty="0">
              <a:solidFill>
                <a:schemeClr val="tx1"/>
              </a:solidFill>
            </a:endParaRPr>
          </a:p>
        </p:txBody>
      </p:sp>
    </p:spTree>
    <p:extLst>
      <p:ext uri="{BB962C8B-B14F-4D97-AF65-F5344CB8AC3E}">
        <p14:creationId xmlns:p14="http://schemas.microsoft.com/office/powerpoint/2010/main" val="23084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797559" y="826008"/>
            <a:ext cx="6527801" cy="420624"/>
          </a:xfrm>
        </p:spPr>
        <p:txBody>
          <a:bodyPr>
            <a:noAutofit/>
          </a:bodyPr>
          <a:lstStyle/>
          <a:p>
            <a:pPr algn="l"/>
            <a:r>
              <a:rPr lang="en-IN" sz="2800" dirty="0"/>
              <a:t>Home Page:</a:t>
            </a:r>
          </a:p>
        </p:txBody>
      </p:sp>
      <p:pic>
        <p:nvPicPr>
          <p:cNvPr id="11" name="Picture 10">
            <a:extLst>
              <a:ext uri="{FF2B5EF4-FFF2-40B4-BE49-F238E27FC236}">
                <a16:creationId xmlns:a16="http://schemas.microsoft.com/office/drawing/2014/main" id="{B0289B87-998D-AA2F-A29B-D2239DAC1A3C}"/>
              </a:ext>
            </a:extLst>
          </p:cNvPr>
          <p:cNvPicPr>
            <a:picLocks noChangeAspect="1"/>
          </p:cNvPicPr>
          <p:nvPr/>
        </p:nvPicPr>
        <p:blipFill>
          <a:blip r:embed="rId2"/>
          <a:stretch>
            <a:fillRect/>
          </a:stretch>
        </p:blipFill>
        <p:spPr>
          <a:xfrm>
            <a:off x="868678" y="1497584"/>
            <a:ext cx="10033002" cy="5177536"/>
          </a:xfrm>
          <a:prstGeom prst="rect">
            <a:avLst/>
          </a:prstGeom>
        </p:spPr>
      </p:pic>
    </p:spTree>
    <p:extLst>
      <p:ext uri="{BB962C8B-B14F-4D97-AF65-F5344CB8AC3E}">
        <p14:creationId xmlns:p14="http://schemas.microsoft.com/office/powerpoint/2010/main" val="245208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 Contd.</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694817" y="914400"/>
            <a:ext cx="6431508" cy="420624"/>
          </a:xfrm>
        </p:spPr>
        <p:txBody>
          <a:bodyPr>
            <a:noAutofit/>
          </a:bodyPr>
          <a:lstStyle/>
          <a:p>
            <a:pPr algn="l"/>
            <a:r>
              <a:rPr lang="en-IN" sz="2800" dirty="0"/>
              <a:t>Product Details Page:</a:t>
            </a:r>
          </a:p>
        </p:txBody>
      </p:sp>
      <p:pic>
        <p:nvPicPr>
          <p:cNvPr id="8" name="Picture 7">
            <a:extLst>
              <a:ext uri="{FF2B5EF4-FFF2-40B4-BE49-F238E27FC236}">
                <a16:creationId xmlns:a16="http://schemas.microsoft.com/office/drawing/2014/main" id="{0938A076-F4DB-EABC-253E-32595780279E}"/>
              </a:ext>
            </a:extLst>
          </p:cNvPr>
          <p:cNvPicPr>
            <a:picLocks noChangeAspect="1"/>
          </p:cNvPicPr>
          <p:nvPr/>
        </p:nvPicPr>
        <p:blipFill>
          <a:blip r:embed="rId2"/>
          <a:stretch>
            <a:fillRect/>
          </a:stretch>
        </p:blipFill>
        <p:spPr>
          <a:xfrm>
            <a:off x="791318" y="1456698"/>
            <a:ext cx="10298320" cy="5154592"/>
          </a:xfrm>
          <a:prstGeom prst="rect">
            <a:avLst/>
          </a:prstGeom>
        </p:spPr>
      </p:pic>
    </p:spTree>
    <p:extLst>
      <p:ext uri="{BB962C8B-B14F-4D97-AF65-F5344CB8AC3E}">
        <p14:creationId xmlns:p14="http://schemas.microsoft.com/office/powerpoint/2010/main" val="32576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 Contd.</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787399" y="1061219"/>
            <a:ext cx="6527801" cy="420624"/>
          </a:xfrm>
        </p:spPr>
        <p:txBody>
          <a:bodyPr>
            <a:noAutofit/>
          </a:bodyPr>
          <a:lstStyle/>
          <a:p>
            <a:pPr algn="l"/>
            <a:r>
              <a:rPr lang="en-IN" sz="2800" dirty="0"/>
              <a:t>Item Reservation:</a:t>
            </a:r>
          </a:p>
        </p:txBody>
      </p:sp>
      <p:pic>
        <p:nvPicPr>
          <p:cNvPr id="5" name="Picture 4">
            <a:extLst>
              <a:ext uri="{FF2B5EF4-FFF2-40B4-BE49-F238E27FC236}">
                <a16:creationId xmlns:a16="http://schemas.microsoft.com/office/drawing/2014/main" id="{E5C3864E-07EC-6E85-27B7-3652AB0196A9}"/>
              </a:ext>
            </a:extLst>
          </p:cNvPr>
          <p:cNvPicPr>
            <a:picLocks noChangeAspect="1"/>
          </p:cNvPicPr>
          <p:nvPr/>
        </p:nvPicPr>
        <p:blipFill>
          <a:blip r:embed="rId2"/>
          <a:stretch>
            <a:fillRect/>
          </a:stretch>
        </p:blipFill>
        <p:spPr>
          <a:xfrm>
            <a:off x="859971" y="1628662"/>
            <a:ext cx="10251438" cy="5052841"/>
          </a:xfrm>
          <a:prstGeom prst="rect">
            <a:avLst/>
          </a:prstGeom>
        </p:spPr>
      </p:pic>
    </p:spTree>
    <p:extLst>
      <p:ext uri="{BB962C8B-B14F-4D97-AF65-F5344CB8AC3E}">
        <p14:creationId xmlns:p14="http://schemas.microsoft.com/office/powerpoint/2010/main" val="350028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4039" y="108724"/>
            <a:ext cx="10515599" cy="805676"/>
          </a:xfrm>
        </p:spPr>
        <p:txBody>
          <a:bodyPr>
            <a:noAutofit/>
          </a:bodyPr>
          <a:lstStyle/>
          <a:p>
            <a:r>
              <a:rPr lang="en-US" sz="5400" b="1" dirty="0">
                <a:solidFill>
                  <a:schemeClr val="accent2">
                    <a:lumMod val="50000"/>
                  </a:schemeClr>
                </a:solidFill>
              </a:rPr>
              <a:t>Screenshots Contd.</a:t>
            </a:r>
            <a:endParaRPr lang="en-US" sz="5400" b="1" dirty="0"/>
          </a:p>
        </p:txBody>
      </p:sp>
      <p:sp>
        <p:nvSpPr>
          <p:cNvPr id="6" name="Subtitle 5">
            <a:extLst>
              <a:ext uri="{FF2B5EF4-FFF2-40B4-BE49-F238E27FC236}">
                <a16:creationId xmlns:a16="http://schemas.microsoft.com/office/drawing/2014/main" id="{118C82C4-46FA-7CAB-D264-FCF0A167A9AF}"/>
              </a:ext>
            </a:extLst>
          </p:cNvPr>
          <p:cNvSpPr>
            <a:spLocks noGrp="1"/>
          </p:cNvSpPr>
          <p:nvPr>
            <p:ph type="subTitle" idx="1"/>
          </p:nvPr>
        </p:nvSpPr>
        <p:spPr>
          <a:xfrm>
            <a:off x="271641" y="1020122"/>
            <a:ext cx="6527801" cy="420624"/>
          </a:xfrm>
        </p:spPr>
        <p:txBody>
          <a:bodyPr>
            <a:noAutofit/>
          </a:bodyPr>
          <a:lstStyle/>
          <a:p>
            <a:pPr algn="l"/>
            <a:r>
              <a:rPr lang="en-IN" sz="2800" dirty="0"/>
              <a:t>GitHub Repo:</a:t>
            </a:r>
          </a:p>
        </p:txBody>
      </p:sp>
      <p:pic>
        <p:nvPicPr>
          <p:cNvPr id="4" name="Picture 3">
            <a:extLst>
              <a:ext uri="{FF2B5EF4-FFF2-40B4-BE49-F238E27FC236}">
                <a16:creationId xmlns:a16="http://schemas.microsoft.com/office/drawing/2014/main" id="{3435ACBA-B8CD-4E24-277F-FF711505F574}"/>
              </a:ext>
            </a:extLst>
          </p:cNvPr>
          <p:cNvPicPr>
            <a:picLocks noChangeAspect="1"/>
          </p:cNvPicPr>
          <p:nvPr/>
        </p:nvPicPr>
        <p:blipFill>
          <a:blip r:embed="rId2"/>
          <a:stretch>
            <a:fillRect/>
          </a:stretch>
        </p:blipFill>
        <p:spPr>
          <a:xfrm>
            <a:off x="271641" y="1727012"/>
            <a:ext cx="11792556" cy="4879271"/>
          </a:xfrm>
          <a:prstGeom prst="rect">
            <a:avLst/>
          </a:prstGeom>
        </p:spPr>
      </p:pic>
    </p:spTree>
    <p:extLst>
      <p:ext uri="{BB962C8B-B14F-4D97-AF65-F5344CB8AC3E}">
        <p14:creationId xmlns:p14="http://schemas.microsoft.com/office/powerpoint/2010/main" val="32901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A60138D04A0D4484DD1B57C8AEA4E4" ma:contentTypeVersion="4" ma:contentTypeDescription="Create a new document." ma:contentTypeScope="" ma:versionID="8e13381e6e8eb2dbbec9c7df6bcdb63d">
  <xsd:schema xmlns:xsd="http://www.w3.org/2001/XMLSchema" xmlns:xs="http://www.w3.org/2001/XMLSchema" xmlns:p="http://schemas.microsoft.com/office/2006/metadata/properties" xmlns:ns2="dffec7a1-e926-4aab-87c9-408bb54c7c9e" targetNamespace="http://schemas.microsoft.com/office/2006/metadata/properties" ma:root="true" ma:fieldsID="8fd8070f3b0f1606a5cd0df88bda0809" ns2:_="">
    <xsd:import namespace="dffec7a1-e926-4aab-87c9-408bb54c7c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ec7a1-e926-4aab-87c9-408bb54c7c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76A0D9-CF22-4725-9D26-5624F8E735CE}">
  <ds:schemaRefs>
    <ds:schemaRef ds:uri="http://schemas.microsoft.com/sharepoint/v3/contenttype/forms"/>
  </ds:schemaRefs>
</ds:datastoreItem>
</file>

<file path=customXml/itemProps2.xml><?xml version="1.0" encoding="utf-8"?>
<ds:datastoreItem xmlns:ds="http://schemas.openxmlformats.org/officeDocument/2006/customXml" ds:itemID="{778EF82B-4471-4F56-BC6E-1E22D1510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ec7a1-e926-4aab-87c9-408bb54c7c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10288A-89B0-47A6-8BA5-A5A829044C1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93</TotalTime>
  <Words>420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Irish Fitness Factory</vt:lpstr>
      <vt:lpstr>Contents</vt:lpstr>
      <vt:lpstr>Problem Statement</vt:lpstr>
      <vt:lpstr>Approach</vt:lpstr>
      <vt:lpstr>Approach Contd.</vt:lpstr>
      <vt:lpstr>Screenshots</vt:lpstr>
      <vt:lpstr>Screenshots Contd.</vt:lpstr>
      <vt:lpstr>Screenshots Contd.</vt:lpstr>
      <vt:lpstr>Screenshots Contd.</vt:lpstr>
      <vt:lpstr>Live Demo</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15215</cp:lastModifiedBy>
  <cp:revision>50</cp:revision>
  <dcterms:created xsi:type="dcterms:W3CDTF">2022-06-12T19:58:45Z</dcterms:created>
  <dcterms:modified xsi:type="dcterms:W3CDTF">2022-06-13T08:27:02Z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0x01010054A60138D04A0D4484DD1B57C8AEA4E4</vt:lpwstr>
  </property>
</Properties>
</file>