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-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172-AAD2-19F0-5D8F-80DCE64F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8238-83FF-05D9-2568-37FA28A5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6545-BA79-0285-AC2F-68F30190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8A07-C915-5CD4-0C7E-D8385DF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72380-45FD-8B4E-CF4D-C6615C31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3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14E-DE63-646E-C8AE-1071AC8F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D38CE-1424-2874-CDE4-BABA2904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CE9F-52BD-5EF9-88F1-CE74229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6FDB-B82A-0BB8-D92C-72FCA9C5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BCF1-8DB3-27DD-1B30-2614799F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3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C1C1B-DD47-C8C2-C863-A05D461B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80611-AC24-08B0-0802-AC0B5902D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AC8B0-B030-830B-2CFB-12302230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B687-E999-83A9-1755-47EB6C0B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F49CA-6967-E1B9-F803-2C9E1399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7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7B40-4314-5446-FA75-1831BE98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A147-4A41-8D1E-8D1A-BD10BBD45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4B24B-B6D9-22AA-BDB2-344262B2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F929-767F-6E50-CAEB-C2675D7A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FD0D-06D3-4C16-CA59-5443ACE1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2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5827-3D2E-913B-B558-944E1089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5A184-EC75-0445-6850-CB0CBBBC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ACBF-9F8B-2CF3-BD7D-6D3D5FCD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EBE67-ED43-6AF3-9EE8-0D53283F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E72A-BEBE-B1E3-1993-F0AFB4A0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404F-1940-147C-B4AD-823EF9FA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3117-9228-C40B-AA67-237197F52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F6D6C-BC4F-C735-3761-C6A145576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96527-9BDE-B52A-E330-CE9F1136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434AA-C454-4138-ACB9-C5288D3A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2ED39-3009-AFB7-6788-569B752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9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BAD0-2E99-E849-6276-728BBAC4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1F79-5598-4DFE-8660-94851EC3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4EFA06-4754-9579-CB02-69B01299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4C1C-C749-A02D-5BDD-395FB7088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541CD-6E9E-3271-B254-416BE8850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570F7-5161-DC31-345F-814114CB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46166-4B0E-F9C4-96B1-909BFD700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C6704-E800-E823-B7DE-FC29550B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46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DD4E-9E3B-1036-F5F2-BFDF266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12F36F-F0B5-C078-BA9E-41628D32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0A6D-1BF2-CBCB-39F1-3F159997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1CBA-89F6-43B2-0094-143C79E07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46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2F787-4ED0-3F7A-96C3-F5725E14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C9B40-A985-01FD-BD5D-1484C551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FAEFF-3FFB-73C1-165C-C5D567D2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2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02AB-61D7-A8FC-FA6E-5CDC6328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304C1-8BF7-7DDC-C0E6-5E0058DA2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CF44-7BCB-CB77-0F56-06CF54782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D61FC-19EF-D0C0-B5E7-CF9A78C9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1B3A-163B-3E73-7AB5-2087BF23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9264-AF11-C9D1-65C2-E27AB2F8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2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CAD8-5AB4-9B4E-169B-2E8924C9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AEFD-CE8C-9717-D0FE-3C3958684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D6C3-D1F6-6769-0032-D45468230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CE84A-60BC-F3D2-2513-C86D848E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57BBC-820E-EE8B-65E2-8D70F74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E5A98-50AC-2C0C-C875-7F7B9B2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3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17407-F018-9730-765E-F05DD0DC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52BB-E8A5-8929-36CD-02868640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7046-11ED-89DC-01FC-EB7C86222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D8DEE-0B5B-4AC7-BDCE-8E47C3FA81EC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E22DD-EB04-2A12-E362-10717A49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4D6A-DBD6-1F22-F131-8EC82A1A5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CFF30-43AC-480A-812A-B07A503A69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6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6016-357B-D40E-7565-F323A67CD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4691C-73E6-7FB6-6597-87B3C64A8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6B98FAE-D3A3-3BB2-6916-BD3DC55C3938}"/>
              </a:ext>
            </a:extLst>
          </p:cNvPr>
          <p:cNvGrpSpPr/>
          <p:nvPr/>
        </p:nvGrpSpPr>
        <p:grpSpPr>
          <a:xfrm>
            <a:off x="3280741" y="1196214"/>
            <a:ext cx="5278228" cy="4465571"/>
            <a:chOff x="1956766" y="1773913"/>
            <a:chExt cx="5278228" cy="4465571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A51E75BE-D356-A8D5-07F0-D45D6802A4D3}"/>
                </a:ext>
              </a:extLst>
            </p:cNvPr>
            <p:cNvSpPr/>
            <p:nvPr/>
          </p:nvSpPr>
          <p:spPr>
            <a:xfrm>
              <a:off x="3460524" y="3177726"/>
              <a:ext cx="1311215" cy="1069676"/>
            </a:xfrm>
            <a:prstGeom prst="trapezoid">
              <a:avLst>
                <a:gd name="adj" fmla="val 3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rapezoid 3">
              <a:extLst>
                <a:ext uri="{FF2B5EF4-FFF2-40B4-BE49-F238E27FC236}">
                  <a16:creationId xmlns:a16="http://schemas.microsoft.com/office/drawing/2014/main" id="{064342B8-6646-1EF5-FD99-13D28BDE06C2}"/>
                </a:ext>
              </a:extLst>
            </p:cNvPr>
            <p:cNvSpPr/>
            <p:nvPr/>
          </p:nvSpPr>
          <p:spPr>
            <a:xfrm>
              <a:off x="5894896" y="3177726"/>
              <a:ext cx="1311215" cy="1069676"/>
            </a:xfrm>
            <a:prstGeom prst="trapezoid">
              <a:avLst>
                <a:gd name="adj" fmla="val 3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C8B684A-2323-30A5-1290-4516FDDDB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42210" r="38384" b="43877"/>
            <a:stretch/>
          </p:blipFill>
          <p:spPr>
            <a:xfrm>
              <a:off x="4648828" y="5520847"/>
              <a:ext cx="1368980" cy="442913"/>
            </a:xfrm>
            <a:prstGeom prst="rect">
              <a:avLst/>
            </a:prstGeom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7B6739C6-07B7-EB63-ACD2-D6DA5F978D1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6017808" y="5199332"/>
              <a:ext cx="532696" cy="542972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B83CA6A6-508C-492B-3D9A-E276B3F395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16132" y="5199332"/>
              <a:ext cx="532696" cy="542972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21604CC-D749-92E8-609C-AF83FE41A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42210" r="38384" b="43877"/>
            <a:stretch/>
          </p:blipFill>
          <p:spPr>
            <a:xfrm>
              <a:off x="5866014" y="4754263"/>
              <a:ext cx="1368980" cy="442913"/>
            </a:xfrm>
            <a:prstGeom prst="rect">
              <a:avLst/>
            </a:prstGeom>
          </p:spPr>
        </p:pic>
        <p:pic>
          <p:nvPicPr>
            <p:cNvPr id="17" name="Picture 1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2595EC2-65AF-E6AA-8DCD-A277E863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42210" r="38384" b="43877"/>
            <a:stretch/>
          </p:blipFill>
          <p:spPr>
            <a:xfrm>
              <a:off x="3431642" y="4756419"/>
              <a:ext cx="1368980" cy="4429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AB4B66-15CC-7F5E-AD09-F6C53867EEC5}"/>
                </a:ext>
              </a:extLst>
            </p:cNvPr>
            <p:cNvSpPr/>
            <p:nvPr/>
          </p:nvSpPr>
          <p:spPr>
            <a:xfrm>
              <a:off x="4648828" y="5518691"/>
              <a:ext cx="1368980" cy="4429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A1022C-1CEC-1709-74F5-5E2F074E19A7}"/>
                </a:ext>
              </a:extLst>
            </p:cNvPr>
            <p:cNvSpPr/>
            <p:nvPr/>
          </p:nvSpPr>
          <p:spPr>
            <a:xfrm>
              <a:off x="5866014" y="4728116"/>
              <a:ext cx="1368980" cy="4429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9DB3E7-C42F-8D90-F196-B290AC5A4BF5}"/>
                </a:ext>
              </a:extLst>
            </p:cNvPr>
            <p:cNvSpPr/>
            <p:nvPr/>
          </p:nvSpPr>
          <p:spPr>
            <a:xfrm>
              <a:off x="3431642" y="4728115"/>
              <a:ext cx="1368980" cy="4429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922987-30C3-353E-619E-558FC5B1F072}"/>
                </a:ext>
              </a:extLst>
            </p:cNvPr>
            <p:cNvCxnSpPr>
              <a:stCxn id="20" idx="0"/>
              <a:endCxn id="2" idx="2"/>
            </p:cNvCxnSpPr>
            <p:nvPr/>
          </p:nvCxnSpPr>
          <p:spPr>
            <a:xfrm flipV="1">
              <a:off x="4116132" y="4247402"/>
              <a:ext cx="0" cy="48071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C80735D-E306-7A67-FC77-0F1DDC53CC3D}"/>
                </a:ext>
              </a:extLst>
            </p:cNvPr>
            <p:cNvCxnSpPr/>
            <p:nvPr/>
          </p:nvCxnSpPr>
          <p:spPr>
            <a:xfrm flipV="1">
              <a:off x="6558185" y="4247401"/>
              <a:ext cx="0" cy="48071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AE0DA58-87AE-1E6A-2CA1-411BD25DF210}"/>
                </a:ext>
              </a:extLst>
            </p:cNvPr>
            <p:cNvCxnSpPr>
              <a:cxnSpLocks/>
            </p:cNvCxnSpPr>
            <p:nvPr/>
          </p:nvCxnSpPr>
          <p:spPr>
            <a:xfrm>
              <a:off x="4333876" y="4143376"/>
              <a:ext cx="1950280" cy="0"/>
            </a:xfrm>
            <a:prstGeom prst="line">
              <a:avLst/>
            </a:prstGeom>
            <a:ln w="9525"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FE1882-9C81-FF21-F8A5-C97F774E2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6131" y="2843213"/>
              <a:ext cx="0" cy="33451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C644DAD-04BE-5204-D53C-6D3D47F0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9516" y="2843213"/>
              <a:ext cx="0" cy="33451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894BF4F6-19CC-874A-93AF-B5BA511B65C0}"/>
                </a:ext>
              </a:extLst>
            </p:cNvPr>
            <p:cNvSpPr/>
            <p:nvPr/>
          </p:nvSpPr>
          <p:spPr>
            <a:xfrm>
              <a:off x="3792282" y="2454784"/>
              <a:ext cx="647698" cy="400321"/>
            </a:xfrm>
            <a:prstGeom prst="flowChartMultidocument">
              <a:avLst/>
            </a:prstGeom>
            <a:solidFill>
              <a:schemeClr val="accent1">
                <a:lumMod val="5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b="1" i="1" dirty="0">
                  <a:solidFill>
                    <a:schemeClr val="bg1"/>
                  </a:solidFill>
                </a:rPr>
                <a:t>Z</a:t>
              </a:r>
              <a:r>
                <a:rPr lang="en-IN" sz="1050" b="1" i="1" baseline="-25000" dirty="0">
                  <a:solidFill>
                    <a:schemeClr val="bg1"/>
                  </a:solidFill>
                </a:rPr>
                <a:t>n</a:t>
              </a:r>
              <a:endParaRPr lang="en-IN" sz="1050" b="1" i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: Single Corner Rounded 35">
                  <a:extLst>
                    <a:ext uri="{FF2B5EF4-FFF2-40B4-BE49-F238E27FC236}">
                      <a16:creationId xmlns:a16="http://schemas.microsoft.com/office/drawing/2014/main" id="{E937C494-AF94-5F07-752F-FEB983BAF4ED}"/>
                    </a:ext>
                  </a:extLst>
                </p:cNvPr>
                <p:cNvSpPr/>
                <p:nvPr/>
              </p:nvSpPr>
              <p:spPr>
                <a:xfrm>
                  <a:off x="3792282" y="1773913"/>
                  <a:ext cx="3089752" cy="400314"/>
                </a:xfrm>
                <a:prstGeom prst="round1Rect">
                  <a:avLst/>
                </a:prstGeom>
                <a:solidFill>
                  <a:schemeClr val="bg1">
                    <a:lumMod val="9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𝑀𝑎𝑥𝑖𝑚𝑖𝑧𝑒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𝑆𝑖𝑚𝑖𝑙𝑎𝑟𝑖𝑡𝑦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𝑁𝑇</m:t>
                            </m:r>
                            <m: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𝐸𝑁𝑇</m:t>
                            </m:r>
                          </m:sub>
                        </m:sSub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: Single Corner Rounded 35">
                  <a:extLst>
                    <a:ext uri="{FF2B5EF4-FFF2-40B4-BE49-F238E27FC236}">
                      <a16:creationId xmlns:a16="http://schemas.microsoft.com/office/drawing/2014/main" id="{E937C494-AF94-5F07-752F-FEB983BAF4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2282" y="1773913"/>
                  <a:ext cx="3089752" cy="400314"/>
                </a:xfrm>
                <a:prstGeom prst="round1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BFFC150-A0FB-9DC0-4239-40D325F0759A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160690" y="2168097"/>
              <a:ext cx="0" cy="286687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D383839-E8C3-150B-5927-B1FD2B0EA378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90" y="2168096"/>
              <a:ext cx="0" cy="286687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Flowchart: Multidocument 40">
              <a:extLst>
                <a:ext uri="{FF2B5EF4-FFF2-40B4-BE49-F238E27FC236}">
                  <a16:creationId xmlns:a16="http://schemas.microsoft.com/office/drawing/2014/main" id="{44D10DF2-66B7-1AF3-C659-EE35220F5D5D}"/>
                </a:ext>
              </a:extLst>
            </p:cNvPr>
            <p:cNvSpPr/>
            <p:nvPr/>
          </p:nvSpPr>
          <p:spPr>
            <a:xfrm>
              <a:off x="6234336" y="2461562"/>
              <a:ext cx="647698" cy="400321"/>
            </a:xfrm>
            <a:prstGeom prst="flowChartMultidocument">
              <a:avLst/>
            </a:prstGeom>
            <a:solidFill>
              <a:schemeClr val="accent1">
                <a:lumMod val="5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b="1" i="1" dirty="0" err="1">
                  <a:solidFill>
                    <a:schemeClr val="bg1"/>
                  </a:solidFill>
                </a:rPr>
                <a:t>Z</a:t>
              </a:r>
              <a:r>
                <a:rPr lang="en-IN" sz="1050" b="1" i="1" baseline="-25000" dirty="0" err="1">
                  <a:solidFill>
                    <a:schemeClr val="bg1"/>
                  </a:solidFill>
                </a:rPr>
                <a:t>m</a:t>
              </a:r>
              <a:endParaRPr lang="en-IN" sz="1050" b="1" i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D9C4BE-A941-ACEC-2817-58D83121BEF3}"/>
                </a:ext>
              </a:extLst>
            </p:cNvPr>
            <p:cNvSpPr txBox="1"/>
            <p:nvPr/>
          </p:nvSpPr>
          <p:spPr>
            <a:xfrm>
              <a:off x="4601481" y="5985568"/>
              <a:ext cx="1415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i="1" dirty="0"/>
                <a:t>X</a:t>
              </a:r>
              <a:r>
                <a:rPr lang="en-IN" sz="1050" dirty="0"/>
                <a:t>: Single EEG Epoch</a:t>
              </a:r>
              <a:endParaRPr lang="en-IN" sz="1050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05DD57E-9FA0-ADC6-BD1C-C559482AB6EB}"/>
                    </a:ext>
                  </a:extLst>
                </p:cNvPr>
                <p:cNvSpPr txBox="1"/>
                <p:nvPr/>
              </p:nvSpPr>
              <p:spPr>
                <a:xfrm>
                  <a:off x="3704108" y="3600404"/>
                  <a:ext cx="824045" cy="1949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05DD57E-9FA0-ADC6-BD1C-C559482A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108" y="3600404"/>
                  <a:ext cx="824045" cy="194925"/>
                </a:xfrm>
                <a:prstGeom prst="rect">
                  <a:avLst/>
                </a:prstGeom>
                <a:blipFill>
                  <a:blip r:embed="rId4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E5B3621-883F-21CA-EB68-863F6728C30A}"/>
                    </a:ext>
                  </a:extLst>
                </p:cNvPr>
                <p:cNvSpPr txBox="1"/>
                <p:nvPr/>
              </p:nvSpPr>
              <p:spPr>
                <a:xfrm>
                  <a:off x="6187067" y="3588927"/>
                  <a:ext cx="824045" cy="1949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I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1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N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E5B3621-883F-21CA-EB68-863F6728C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067" y="3588927"/>
                  <a:ext cx="824045" cy="194925"/>
                </a:xfrm>
                <a:prstGeom prst="rect">
                  <a:avLst/>
                </a:prstGeom>
                <a:blipFill>
                  <a:blip r:embed="rId5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5B3C110-D98A-369B-7A3E-E863D9EE3FDE}"/>
                    </a:ext>
                  </a:extLst>
                </p:cNvPr>
                <p:cNvSpPr txBox="1"/>
                <p:nvPr/>
              </p:nvSpPr>
              <p:spPr>
                <a:xfrm>
                  <a:off x="3883025" y="4508497"/>
                  <a:ext cx="16940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0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10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5B3C110-D98A-369B-7A3E-E863D9E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025" y="4508497"/>
                  <a:ext cx="169405" cy="161583"/>
                </a:xfrm>
                <a:prstGeom prst="rect">
                  <a:avLst/>
                </a:prstGeom>
                <a:blipFill>
                  <a:blip r:embed="rId6"/>
                  <a:stretch>
                    <a:fillRect l="-10714" t="-11538" r="-42857"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C695750-F009-C240-A6ED-4F2A02868241}"/>
                    </a:ext>
                  </a:extLst>
                </p:cNvPr>
                <p:cNvSpPr txBox="1"/>
                <p:nvPr/>
              </p:nvSpPr>
              <p:spPr>
                <a:xfrm>
                  <a:off x="6599089" y="4513879"/>
                  <a:ext cx="19665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05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IN" sz="105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C695750-F009-C240-A6ED-4F2A02868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9089" y="4513879"/>
                  <a:ext cx="196657" cy="161583"/>
                </a:xfrm>
                <a:prstGeom prst="rect">
                  <a:avLst/>
                </a:prstGeom>
                <a:blipFill>
                  <a:blip r:embed="rId7"/>
                  <a:stretch>
                    <a:fillRect l="-12500" t="-11538" r="-34375" b="-769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0CF7A4-2AB2-F39B-491D-D289835A49B9}"/>
                </a:ext>
              </a:extLst>
            </p:cNvPr>
            <p:cNvSpPr txBox="1"/>
            <p:nvPr/>
          </p:nvSpPr>
          <p:spPr>
            <a:xfrm>
              <a:off x="4838196" y="3913501"/>
              <a:ext cx="11128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50" b="1" dirty="0"/>
                <a:t>Weight Sharing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BEF76C-C681-B33A-16A6-F0980831B7B0}"/>
                </a:ext>
              </a:extLst>
            </p:cNvPr>
            <p:cNvSpPr txBox="1"/>
            <p:nvPr/>
          </p:nvSpPr>
          <p:spPr>
            <a:xfrm>
              <a:off x="1996841" y="4826460"/>
              <a:ext cx="12394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Augmented Signal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24BE319-A818-138D-1526-4B18728BCB0C}"/>
                </a:ext>
              </a:extLst>
            </p:cNvPr>
            <p:cNvSpPr txBox="1"/>
            <p:nvPr/>
          </p:nvSpPr>
          <p:spPr>
            <a:xfrm>
              <a:off x="1956766" y="3608655"/>
              <a:ext cx="12795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Encoder Backbone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16C1B5-024A-6588-C3DF-4F8D56F92322}"/>
                </a:ext>
              </a:extLst>
            </p:cNvPr>
            <p:cNvSpPr txBox="1"/>
            <p:nvPr/>
          </p:nvSpPr>
          <p:spPr>
            <a:xfrm>
              <a:off x="1977604" y="2531833"/>
              <a:ext cx="12378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Latent 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8754196-B0B9-FAC1-E9F3-FE55942084F7}"/>
                    </a:ext>
                  </a:extLst>
                </p:cNvPr>
                <p:cNvSpPr txBox="1"/>
                <p:nvPr/>
              </p:nvSpPr>
              <p:spPr>
                <a:xfrm>
                  <a:off x="3741820" y="5390026"/>
                  <a:ext cx="29841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8754196-B0B9-FAC1-E9F3-FE5594208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1820" y="5390026"/>
                  <a:ext cx="298415" cy="161583"/>
                </a:xfrm>
                <a:prstGeom prst="rect">
                  <a:avLst/>
                </a:prstGeom>
                <a:blipFill>
                  <a:blip r:embed="rId8"/>
                  <a:stretch>
                    <a:fillRect l="-12245" b="-37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CAD59F-27A1-E131-4B1C-16E4A5A6F582}"/>
                    </a:ext>
                  </a:extLst>
                </p:cNvPr>
                <p:cNvSpPr txBox="1"/>
                <p:nvPr/>
              </p:nvSpPr>
              <p:spPr>
                <a:xfrm>
                  <a:off x="6613119" y="5390026"/>
                  <a:ext cx="298415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CAD59F-27A1-E131-4B1C-16E4A5A6F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3119" y="5390026"/>
                  <a:ext cx="298415" cy="161583"/>
                </a:xfrm>
                <a:prstGeom prst="rect">
                  <a:avLst/>
                </a:prstGeom>
                <a:blipFill>
                  <a:blip r:embed="rId9"/>
                  <a:stretch>
                    <a:fillRect l="-12245" b="-37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869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CAA6E-DA40-77EC-0738-D07BB569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7C853-4601-7BCD-D3B5-8C5F16C63AB3}"/>
              </a:ext>
            </a:extLst>
          </p:cNvPr>
          <p:cNvGrpSpPr/>
          <p:nvPr/>
        </p:nvGrpSpPr>
        <p:grpSpPr>
          <a:xfrm>
            <a:off x="3183566" y="1634541"/>
            <a:ext cx="6369321" cy="2742081"/>
            <a:chOff x="3617906" y="2030781"/>
            <a:chExt cx="6369321" cy="2742081"/>
          </a:xfrm>
        </p:grpSpPr>
        <p:sp>
          <p:nvSpPr>
            <p:cNvPr id="2" name="Trapezoid 1">
              <a:extLst>
                <a:ext uri="{FF2B5EF4-FFF2-40B4-BE49-F238E27FC236}">
                  <a16:creationId xmlns:a16="http://schemas.microsoft.com/office/drawing/2014/main" id="{A862E9DF-69B5-D1B0-E5D6-B031615E3924}"/>
                </a:ext>
              </a:extLst>
            </p:cNvPr>
            <p:cNvSpPr/>
            <p:nvPr/>
          </p:nvSpPr>
          <p:spPr>
            <a:xfrm>
              <a:off x="4784499" y="2600027"/>
              <a:ext cx="1311215" cy="1069676"/>
            </a:xfrm>
            <a:prstGeom prst="trapezoid">
              <a:avLst>
                <a:gd name="adj" fmla="val 362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75506485-7DD5-8422-5A19-07EE67AF1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10" t="42210" r="38384" b="43877"/>
            <a:stretch/>
          </p:blipFill>
          <p:spPr>
            <a:xfrm>
              <a:off x="4755616" y="4054225"/>
              <a:ext cx="1368980" cy="442913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B70227-E846-E4AF-DF4D-956FACFE111C}"/>
                </a:ext>
              </a:extLst>
            </p:cNvPr>
            <p:cNvSpPr/>
            <p:nvPr/>
          </p:nvSpPr>
          <p:spPr>
            <a:xfrm>
              <a:off x="4755616" y="4052069"/>
              <a:ext cx="1368980" cy="44291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Flowchart: Multidocument 31">
              <a:extLst>
                <a:ext uri="{FF2B5EF4-FFF2-40B4-BE49-F238E27FC236}">
                  <a16:creationId xmlns:a16="http://schemas.microsoft.com/office/drawing/2014/main" id="{3232284E-7A76-4208-CDC7-C6A4E73D0F50}"/>
                </a:ext>
              </a:extLst>
            </p:cNvPr>
            <p:cNvSpPr/>
            <p:nvPr/>
          </p:nvSpPr>
          <p:spPr>
            <a:xfrm>
              <a:off x="6578345" y="2857576"/>
              <a:ext cx="647698" cy="400321"/>
            </a:xfrm>
            <a:prstGeom prst="flowChartMultidocument">
              <a:avLst/>
            </a:prstGeom>
            <a:solidFill>
              <a:schemeClr val="accent1">
                <a:lumMod val="50000"/>
              </a:schemeClr>
            </a:solidFill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b="1" i="1" dirty="0">
                  <a:solidFill>
                    <a:schemeClr val="bg1"/>
                  </a:solidFill>
                </a:rPr>
                <a:t>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: Single Corner Rounded 35">
                  <a:extLst>
                    <a:ext uri="{FF2B5EF4-FFF2-40B4-BE49-F238E27FC236}">
                      <a16:creationId xmlns:a16="http://schemas.microsoft.com/office/drawing/2014/main" id="{84BD75BB-285B-F0EF-AC68-73C8D4E881EB}"/>
                    </a:ext>
                  </a:extLst>
                </p:cNvPr>
                <p:cNvSpPr/>
                <p:nvPr/>
              </p:nvSpPr>
              <p:spPr>
                <a:xfrm rot="5400000">
                  <a:off x="8922993" y="2820086"/>
                  <a:ext cx="1728154" cy="400314"/>
                </a:xfrm>
                <a:prstGeom prst="round1Rect">
                  <a:avLst/>
                </a:prstGeom>
                <a:solidFill>
                  <a:schemeClr val="bg1">
                    <a:lumMod val="95000"/>
                  </a:schemeClr>
                </a:solidFill>
                <a:ln w="952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𝑂𝑝𝑡𝑖𝑚𝑖𝑧𝑒𝑑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: Single Corner Rounded 35">
                  <a:extLst>
                    <a:ext uri="{FF2B5EF4-FFF2-40B4-BE49-F238E27FC236}">
                      <a16:creationId xmlns:a16="http://schemas.microsoft.com/office/drawing/2014/main" id="{84BD75BB-285B-F0EF-AC68-73C8D4E88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922993" y="2820086"/>
                  <a:ext cx="1728154" cy="400314"/>
                </a:xfrm>
                <a:prstGeom prst="round1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/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65A081-01A0-5C94-3647-C3DBE28EC9B3}"/>
                </a:ext>
              </a:extLst>
            </p:cNvPr>
            <p:cNvSpPr txBox="1"/>
            <p:nvPr/>
          </p:nvSpPr>
          <p:spPr>
            <a:xfrm>
              <a:off x="4708269" y="4518946"/>
              <a:ext cx="1415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50" b="1" i="1" dirty="0"/>
                <a:t>X</a:t>
              </a:r>
              <a:r>
                <a:rPr lang="en-IN" sz="1050" dirty="0"/>
                <a:t>: Single EEG Epoch</a:t>
              </a:r>
              <a:endParaRPr lang="en-IN" sz="1050" b="1" i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133C0E-018A-8B60-96C7-156F33DF8E69}"/>
                    </a:ext>
                  </a:extLst>
                </p:cNvPr>
                <p:cNvSpPr txBox="1"/>
                <p:nvPr/>
              </p:nvSpPr>
              <p:spPr>
                <a:xfrm>
                  <a:off x="5028083" y="3022705"/>
                  <a:ext cx="824045" cy="1949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11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IN" sz="11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IN" sz="11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133C0E-018A-8B60-96C7-156F33DF8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083" y="3022705"/>
                  <a:ext cx="824045" cy="194925"/>
                </a:xfrm>
                <a:prstGeom prst="rect">
                  <a:avLst/>
                </a:prstGeom>
                <a:blipFill>
                  <a:blip r:embed="rId4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D427D4-33F9-87AA-CC39-B74CE981FBFB}"/>
                </a:ext>
              </a:extLst>
            </p:cNvPr>
            <p:cNvSpPr txBox="1"/>
            <p:nvPr/>
          </p:nvSpPr>
          <p:spPr>
            <a:xfrm>
              <a:off x="3617906" y="3013180"/>
              <a:ext cx="10903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Frozen Encoder</a:t>
              </a:r>
            </a:p>
            <a:p>
              <a:pPr algn="ctr"/>
              <a:r>
                <a:rPr lang="en-IN" sz="1000" b="1" dirty="0"/>
                <a:t>Backbone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AAB444-1789-6129-449B-0E1571059E7A}"/>
                </a:ext>
              </a:extLst>
            </p:cNvPr>
            <p:cNvSpPr txBox="1"/>
            <p:nvPr/>
          </p:nvSpPr>
          <p:spPr>
            <a:xfrm>
              <a:off x="6321229" y="3389305"/>
              <a:ext cx="12378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Latent Embedding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30229B6-DDA1-5F61-113F-5F769FCCB19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5440106" y="3669703"/>
              <a:ext cx="1" cy="382366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32955D1B-6B1A-B100-6072-C09926E27A29}"/>
                </a:ext>
              </a:extLst>
            </p:cNvPr>
            <p:cNvCxnSpPr>
              <a:stCxn id="2" idx="0"/>
              <a:endCxn id="32" idx="1"/>
            </p:cNvCxnSpPr>
            <p:nvPr/>
          </p:nvCxnSpPr>
          <p:spPr>
            <a:xfrm rot="16200000" flipH="1">
              <a:off x="5780371" y="2259763"/>
              <a:ext cx="457710" cy="1138238"/>
            </a:xfrm>
            <a:prstGeom prst="bentConnector4">
              <a:avLst>
                <a:gd name="adj1" fmla="val -49944"/>
                <a:gd name="adj2" fmla="val 78799"/>
              </a:avLst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F89051-2F30-07F8-E134-650B374B741E}"/>
                </a:ext>
              </a:extLst>
            </p:cNvPr>
            <p:cNvCxnSpPr>
              <a:cxnSpLocks/>
            </p:cNvCxnSpPr>
            <p:nvPr/>
          </p:nvCxnSpPr>
          <p:spPr>
            <a:xfrm>
              <a:off x="7226044" y="3057736"/>
              <a:ext cx="482632" cy="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0930A06-BCAD-1F2B-13BD-D1BDBAFDDAB0}"/>
                </a:ext>
              </a:extLst>
            </p:cNvPr>
            <p:cNvSpPr/>
            <p:nvPr/>
          </p:nvSpPr>
          <p:spPr>
            <a:xfrm>
              <a:off x="7708673" y="2377082"/>
              <a:ext cx="530211" cy="13613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38B57B-5568-F777-7980-BB912066DDA4}"/>
                </a:ext>
              </a:extLst>
            </p:cNvPr>
            <p:cNvSpPr txBox="1"/>
            <p:nvPr/>
          </p:nvSpPr>
          <p:spPr>
            <a:xfrm>
              <a:off x="7313702" y="2030781"/>
              <a:ext cx="12682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Classifier Network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639C78-97B9-4524-B791-40F3E0ADAFF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8238884" y="3057736"/>
              <a:ext cx="400318" cy="3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lowchart: Multidocument 21">
              <a:extLst>
                <a:ext uri="{FF2B5EF4-FFF2-40B4-BE49-F238E27FC236}">
                  <a16:creationId xmlns:a16="http://schemas.microsoft.com/office/drawing/2014/main" id="{21DB88A1-DE75-F2D8-8976-78EBE388285B}"/>
                </a:ext>
              </a:extLst>
            </p:cNvPr>
            <p:cNvSpPr/>
            <p:nvPr/>
          </p:nvSpPr>
          <p:spPr>
            <a:xfrm>
              <a:off x="8639200" y="2857576"/>
              <a:ext cx="647698" cy="400321"/>
            </a:xfrm>
            <a:prstGeom prst="flowChartMultidocumen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050" b="1" i="1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2B948D2-90B0-C4EE-FAC0-988A4B18E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6898" y="3013180"/>
              <a:ext cx="300015" cy="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DACAF93-825B-6303-91B7-44535DE0FC13}"/>
                </a:ext>
              </a:extLst>
            </p:cNvPr>
            <p:cNvSpPr txBox="1"/>
            <p:nvPr/>
          </p:nvSpPr>
          <p:spPr>
            <a:xfrm>
              <a:off x="8635724" y="3352001"/>
              <a:ext cx="5341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000" b="1" dirty="0"/>
                <a:t>Logits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D7BF12-87D6-88DD-6705-992D8582E04B}"/>
                    </a:ext>
                  </a:extLst>
                </p:cNvPr>
                <p:cNvSpPr txBox="1"/>
                <p:nvPr/>
              </p:nvSpPr>
              <p:spPr>
                <a:xfrm>
                  <a:off x="7732095" y="2848648"/>
                  <a:ext cx="515461" cy="186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IN" sz="105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I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IN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IN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D7BF12-87D6-88DD-6705-992D8582E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095" y="2848648"/>
                  <a:ext cx="515461" cy="186333"/>
                </a:xfrm>
                <a:prstGeom prst="rect">
                  <a:avLst/>
                </a:prstGeom>
                <a:blipFill>
                  <a:blip r:embed="rId5"/>
                  <a:stretch>
                    <a:fillRect l="-5882" b="-2258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173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  Shaswat</dc:creator>
  <cp:lastModifiedBy>Gupta  Shaswat</cp:lastModifiedBy>
  <cp:revision>4</cp:revision>
  <dcterms:created xsi:type="dcterms:W3CDTF">2025-01-02T13:43:33Z</dcterms:created>
  <dcterms:modified xsi:type="dcterms:W3CDTF">2025-01-02T14:52:10Z</dcterms:modified>
</cp:coreProperties>
</file>