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Cabin"/>
      <p:regular r:id="rId31"/>
      <p:bold r:id="rId32"/>
      <p:italic r:id="rId33"/>
      <p:boldItalic r:id="rId34"/>
    </p:embeddedFont>
    <p:embeddedFont>
      <p:font typeface="Anaheim"/>
      <p:regular r:id="rId35"/>
    </p:embeddedFont>
    <p:embeddedFont>
      <p:font typeface="Livv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DE3207-9611-4256-A8B7-E8BDB3681628}">
  <a:tblStyle styleId="{CEDE3207-9611-4256-A8B7-E8BDB3681628}" styleName="Table_0">
    <a:wholeTb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rgbClr val="F9C9C7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9C9C7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9C9C7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9C9C7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</a:nwCell>
  </a:tblStyle>
  <a:tblStyle styleId="{D5964890-7CF5-487A-9856-685773CC31F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bin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abin-italic.fntdata"/><Relationship Id="rId10" Type="http://schemas.openxmlformats.org/officeDocument/2006/relationships/slide" Target="slides/slide4.xml"/><Relationship Id="rId32" Type="http://schemas.openxmlformats.org/officeDocument/2006/relationships/font" Target="fonts/Cabin-bold.fntdata"/><Relationship Id="rId13" Type="http://schemas.openxmlformats.org/officeDocument/2006/relationships/slide" Target="slides/slide7.xml"/><Relationship Id="rId35" Type="http://schemas.openxmlformats.org/officeDocument/2006/relationships/font" Target="fonts/Anaheim-regular.fntdata"/><Relationship Id="rId12" Type="http://schemas.openxmlformats.org/officeDocument/2006/relationships/slide" Target="slides/slide6.xml"/><Relationship Id="rId34" Type="http://schemas.openxmlformats.org/officeDocument/2006/relationships/font" Target="fonts/Cabin-boldItalic.fntdata"/><Relationship Id="rId15" Type="http://schemas.openxmlformats.org/officeDocument/2006/relationships/slide" Target="slides/slide9.xml"/><Relationship Id="rId37" Type="http://schemas.openxmlformats.org/officeDocument/2006/relationships/font" Target="fonts/Livvic-bold.fntdata"/><Relationship Id="rId14" Type="http://schemas.openxmlformats.org/officeDocument/2006/relationships/slide" Target="slides/slide8.xml"/><Relationship Id="rId36" Type="http://schemas.openxmlformats.org/officeDocument/2006/relationships/font" Target="fonts/Livvic-regular.fntdata"/><Relationship Id="rId17" Type="http://schemas.openxmlformats.org/officeDocument/2006/relationships/slide" Target="slides/slide11.xml"/><Relationship Id="rId39" Type="http://schemas.openxmlformats.org/officeDocument/2006/relationships/font" Target="fonts/Livvic-boldItalic.fntdata"/><Relationship Id="rId16" Type="http://schemas.openxmlformats.org/officeDocument/2006/relationships/slide" Target="slides/slide10.xml"/><Relationship Id="rId38" Type="http://schemas.openxmlformats.org/officeDocument/2006/relationships/font" Target="fonts/Livvic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3" name="Google Shape;8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0" name="Google Shape;9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6" name="Google Shape;9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3" name="Google Shape;9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0" name="Google Shape;9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8" name="Google Shape;9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5" name="Google Shape;9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0" name="Google Shape;10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7" name="Google Shape;10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6" name="Google Shape;10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0" name="Google Shape;10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88950" y="197300"/>
            <a:ext cx="6736052" cy="3627907"/>
          </a:xfrm>
          <a:custGeom>
            <a:rect b="b" l="l" r="r" t="t"/>
            <a:pathLst>
              <a:path extrusionOk="0" h="58792" w="109161">
                <a:moveTo>
                  <a:pt x="60518" y="0"/>
                </a:moveTo>
                <a:cubicBezTo>
                  <a:pt x="54721" y="0"/>
                  <a:pt x="47321" y="5906"/>
                  <a:pt x="31455" y="5906"/>
                </a:cubicBezTo>
                <a:cubicBezTo>
                  <a:pt x="30646" y="5906"/>
                  <a:pt x="29815" y="5891"/>
                  <a:pt x="28961" y="5858"/>
                </a:cubicBezTo>
                <a:cubicBezTo>
                  <a:pt x="8793" y="6294"/>
                  <a:pt x="0" y="30863"/>
                  <a:pt x="22514" y="40763"/>
                </a:cubicBezTo>
                <a:cubicBezTo>
                  <a:pt x="30078" y="44048"/>
                  <a:pt x="39262" y="44841"/>
                  <a:pt x="46781" y="46863"/>
                </a:cubicBezTo>
                <a:cubicBezTo>
                  <a:pt x="55228" y="49154"/>
                  <a:pt x="60647" y="56595"/>
                  <a:pt x="68826" y="58427"/>
                </a:cubicBezTo>
                <a:cubicBezTo>
                  <a:pt x="70056" y="58682"/>
                  <a:pt x="71404" y="58792"/>
                  <a:pt x="72861" y="58792"/>
                </a:cubicBezTo>
                <a:cubicBezTo>
                  <a:pt x="78563" y="58792"/>
                  <a:pt x="85931" y="57110"/>
                  <a:pt x="94412" y="55846"/>
                </a:cubicBezTo>
                <a:cubicBezTo>
                  <a:pt x="101607" y="54852"/>
                  <a:pt x="106713" y="53992"/>
                  <a:pt x="108211" y="45847"/>
                </a:cubicBezTo>
                <a:cubicBezTo>
                  <a:pt x="109160" y="40562"/>
                  <a:pt x="108166" y="33802"/>
                  <a:pt x="105898" y="28584"/>
                </a:cubicBezTo>
                <a:cubicBezTo>
                  <a:pt x="101753" y="18372"/>
                  <a:pt x="91283" y="16484"/>
                  <a:pt x="80513" y="13121"/>
                </a:cubicBezTo>
                <a:cubicBezTo>
                  <a:pt x="71977" y="10339"/>
                  <a:pt x="71675" y="8998"/>
                  <a:pt x="64748" y="1344"/>
                </a:cubicBezTo>
                <a:cubicBezTo>
                  <a:pt x="63366" y="383"/>
                  <a:pt x="61994" y="0"/>
                  <a:pt x="60518" y="0"/>
                </a:cubicBezTo>
                <a:close/>
              </a:path>
            </a:pathLst>
          </a:custGeom>
          <a:solidFill>
            <a:srgbClr val="A4BDDA">
              <a:alpha val="1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219225" y="871875"/>
            <a:ext cx="41892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219225" y="3825200"/>
            <a:ext cx="39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09775" y="4059388"/>
            <a:ext cx="1642700" cy="938087"/>
            <a:chOff x="209775" y="4059388"/>
            <a:chExt cx="1642700" cy="938087"/>
          </a:xfrm>
        </p:grpSpPr>
        <p:sp>
          <p:nvSpPr>
            <p:cNvPr id="13" name="Google Shape;13;p2"/>
            <p:cNvSpPr/>
            <p:nvPr/>
          </p:nvSpPr>
          <p:spPr>
            <a:xfrm>
              <a:off x="1732375" y="4810650"/>
              <a:ext cx="120100" cy="186825"/>
            </a:xfrm>
            <a:custGeom>
              <a:rect b="b" l="l" r="r" t="t"/>
              <a:pathLst>
                <a:path extrusionOk="0" h="7473" w="4804">
                  <a:moveTo>
                    <a:pt x="2402" y="0"/>
                  </a:moveTo>
                  <a:lnTo>
                    <a:pt x="2035" y="1201"/>
                  </a:lnTo>
                  <a:cubicBezTo>
                    <a:pt x="1735" y="2269"/>
                    <a:pt x="1001" y="3203"/>
                    <a:pt x="0" y="3736"/>
                  </a:cubicBezTo>
                  <a:cubicBezTo>
                    <a:pt x="1001" y="4270"/>
                    <a:pt x="1735" y="5204"/>
                    <a:pt x="2035" y="6271"/>
                  </a:cubicBezTo>
                  <a:lnTo>
                    <a:pt x="2402" y="7472"/>
                  </a:lnTo>
                  <a:lnTo>
                    <a:pt x="2769" y="6271"/>
                  </a:lnTo>
                  <a:cubicBezTo>
                    <a:pt x="3069" y="5204"/>
                    <a:pt x="3803" y="4270"/>
                    <a:pt x="4804" y="3736"/>
                  </a:cubicBezTo>
                  <a:cubicBezTo>
                    <a:pt x="3803" y="3203"/>
                    <a:pt x="3069" y="2269"/>
                    <a:pt x="2769" y="12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05325" y="4667950"/>
              <a:ext cx="167650" cy="261875"/>
            </a:xfrm>
            <a:custGeom>
              <a:rect b="b" l="l" r="r" t="t"/>
              <a:pathLst>
                <a:path extrusionOk="0" h="10475" w="6706">
                  <a:moveTo>
                    <a:pt x="3337" y="0"/>
                  </a:moveTo>
                  <a:lnTo>
                    <a:pt x="2836" y="1668"/>
                  </a:lnTo>
                  <a:cubicBezTo>
                    <a:pt x="2403" y="3203"/>
                    <a:pt x="1369" y="4470"/>
                    <a:pt x="1" y="5237"/>
                  </a:cubicBezTo>
                  <a:cubicBezTo>
                    <a:pt x="1369" y="6005"/>
                    <a:pt x="2403" y="7272"/>
                    <a:pt x="2836" y="8807"/>
                  </a:cubicBezTo>
                  <a:lnTo>
                    <a:pt x="3337" y="10475"/>
                  </a:lnTo>
                  <a:lnTo>
                    <a:pt x="3837" y="8807"/>
                  </a:lnTo>
                  <a:cubicBezTo>
                    <a:pt x="4271" y="7272"/>
                    <a:pt x="5305" y="6005"/>
                    <a:pt x="6706" y="5237"/>
                  </a:cubicBezTo>
                  <a:cubicBezTo>
                    <a:pt x="5305" y="4470"/>
                    <a:pt x="4271" y="3203"/>
                    <a:pt x="3837" y="1668"/>
                  </a:cubicBezTo>
                  <a:lnTo>
                    <a:pt x="3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9775" y="4059388"/>
              <a:ext cx="88400" cy="136775"/>
            </a:xfrm>
            <a:custGeom>
              <a:rect b="b" l="l" r="r" t="t"/>
              <a:pathLst>
                <a:path extrusionOk="0" h="5471" w="3536">
                  <a:moveTo>
                    <a:pt x="2068" y="0"/>
                  </a:moveTo>
                  <a:lnTo>
                    <a:pt x="1701" y="834"/>
                  </a:lnTo>
                  <a:cubicBezTo>
                    <a:pt x="1401" y="1601"/>
                    <a:pt x="767" y="2235"/>
                    <a:pt x="0" y="2535"/>
                  </a:cubicBezTo>
                  <a:cubicBezTo>
                    <a:pt x="701" y="3002"/>
                    <a:pt x="1168" y="3736"/>
                    <a:pt x="1301" y="4570"/>
                  </a:cubicBezTo>
                  <a:lnTo>
                    <a:pt x="1468" y="5471"/>
                  </a:lnTo>
                  <a:lnTo>
                    <a:pt x="1801" y="4637"/>
                  </a:lnTo>
                  <a:cubicBezTo>
                    <a:pt x="2135" y="3869"/>
                    <a:pt x="2735" y="3236"/>
                    <a:pt x="3536" y="2935"/>
                  </a:cubicBezTo>
                  <a:cubicBezTo>
                    <a:pt x="2835" y="2468"/>
                    <a:pt x="2368" y="1735"/>
                    <a:pt x="2235" y="901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00550" y="4421313"/>
              <a:ext cx="88425" cy="137600"/>
            </a:xfrm>
            <a:custGeom>
              <a:rect b="b" l="l" r="r" t="t"/>
              <a:pathLst>
                <a:path extrusionOk="0" h="5504" w="3537">
                  <a:moveTo>
                    <a:pt x="1935" y="0"/>
                  </a:moveTo>
                  <a:lnTo>
                    <a:pt x="1635" y="867"/>
                  </a:lnTo>
                  <a:cubicBezTo>
                    <a:pt x="1335" y="1668"/>
                    <a:pt x="767" y="2302"/>
                    <a:pt x="0" y="2669"/>
                  </a:cubicBezTo>
                  <a:cubicBezTo>
                    <a:pt x="734" y="3102"/>
                    <a:pt x="1234" y="3803"/>
                    <a:pt x="1435" y="4603"/>
                  </a:cubicBezTo>
                  <a:lnTo>
                    <a:pt x="1635" y="5504"/>
                  </a:lnTo>
                  <a:lnTo>
                    <a:pt x="1935" y="4637"/>
                  </a:lnTo>
                  <a:cubicBezTo>
                    <a:pt x="2202" y="3870"/>
                    <a:pt x="2802" y="3202"/>
                    <a:pt x="3536" y="2869"/>
                  </a:cubicBezTo>
                  <a:cubicBezTo>
                    <a:pt x="2836" y="2402"/>
                    <a:pt x="2335" y="1701"/>
                    <a:pt x="2135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2350" y="4667950"/>
              <a:ext cx="122600" cy="191825"/>
            </a:xfrm>
            <a:custGeom>
              <a:rect b="b" l="l" r="r" t="t"/>
              <a:pathLst>
                <a:path extrusionOk="0" h="7673" w="4904">
                  <a:moveTo>
                    <a:pt x="2869" y="1"/>
                  </a:moveTo>
                  <a:lnTo>
                    <a:pt x="2369" y="1202"/>
                  </a:lnTo>
                  <a:cubicBezTo>
                    <a:pt x="1935" y="2269"/>
                    <a:pt x="1068" y="3136"/>
                    <a:pt x="0" y="3570"/>
                  </a:cubicBezTo>
                  <a:cubicBezTo>
                    <a:pt x="968" y="4237"/>
                    <a:pt x="1601" y="5271"/>
                    <a:pt x="1802" y="6405"/>
                  </a:cubicBezTo>
                  <a:lnTo>
                    <a:pt x="2035" y="7673"/>
                  </a:lnTo>
                  <a:lnTo>
                    <a:pt x="2535" y="6505"/>
                  </a:lnTo>
                  <a:cubicBezTo>
                    <a:pt x="2969" y="5405"/>
                    <a:pt x="3836" y="4537"/>
                    <a:pt x="4904" y="4104"/>
                  </a:cubicBezTo>
                  <a:cubicBezTo>
                    <a:pt x="3970" y="3437"/>
                    <a:pt x="3303" y="2402"/>
                    <a:pt x="3102" y="1268"/>
                  </a:cubicBezTo>
                  <a:lnTo>
                    <a:pt x="28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2780788" y="997975"/>
            <a:ext cx="55227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0" name="Google Shape;180;p11"/>
          <p:cNvSpPr txBox="1"/>
          <p:nvPr>
            <p:ph idx="2" type="title"/>
          </p:nvPr>
        </p:nvSpPr>
        <p:spPr>
          <a:xfrm>
            <a:off x="840513" y="1084800"/>
            <a:ext cx="17118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2780784" y="1778300"/>
            <a:ext cx="49065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2" name="Google Shape;182;p11"/>
          <p:cNvSpPr/>
          <p:nvPr/>
        </p:nvSpPr>
        <p:spPr>
          <a:xfrm flipH="1" rot="9283598">
            <a:off x="-952701" y="-100"/>
            <a:ext cx="9550429" cy="5143676"/>
          </a:xfrm>
          <a:custGeom>
            <a:rect b="b" l="l" r="r" t="t"/>
            <a:pathLst>
              <a:path extrusionOk="0" h="58792" w="109161">
                <a:moveTo>
                  <a:pt x="60518" y="0"/>
                </a:moveTo>
                <a:cubicBezTo>
                  <a:pt x="54721" y="0"/>
                  <a:pt x="47321" y="5906"/>
                  <a:pt x="31455" y="5906"/>
                </a:cubicBezTo>
                <a:cubicBezTo>
                  <a:pt x="30646" y="5906"/>
                  <a:pt x="29815" y="5891"/>
                  <a:pt x="28961" y="5858"/>
                </a:cubicBezTo>
                <a:cubicBezTo>
                  <a:pt x="8793" y="6294"/>
                  <a:pt x="0" y="30863"/>
                  <a:pt x="22514" y="40763"/>
                </a:cubicBezTo>
                <a:cubicBezTo>
                  <a:pt x="30078" y="44048"/>
                  <a:pt x="39262" y="44841"/>
                  <a:pt x="46781" y="46863"/>
                </a:cubicBezTo>
                <a:cubicBezTo>
                  <a:pt x="55228" y="49154"/>
                  <a:pt x="60647" y="56595"/>
                  <a:pt x="68826" y="58427"/>
                </a:cubicBezTo>
                <a:cubicBezTo>
                  <a:pt x="70056" y="58682"/>
                  <a:pt x="71404" y="58792"/>
                  <a:pt x="72861" y="58792"/>
                </a:cubicBezTo>
                <a:cubicBezTo>
                  <a:pt x="78563" y="58792"/>
                  <a:pt x="85931" y="57110"/>
                  <a:pt x="94412" y="55846"/>
                </a:cubicBezTo>
                <a:cubicBezTo>
                  <a:pt x="101607" y="54852"/>
                  <a:pt x="106713" y="53992"/>
                  <a:pt x="108211" y="45847"/>
                </a:cubicBezTo>
                <a:cubicBezTo>
                  <a:pt x="109160" y="40562"/>
                  <a:pt x="108166" y="33802"/>
                  <a:pt x="105898" y="28584"/>
                </a:cubicBezTo>
                <a:cubicBezTo>
                  <a:pt x="101753" y="18372"/>
                  <a:pt x="91283" y="16484"/>
                  <a:pt x="80513" y="13121"/>
                </a:cubicBezTo>
                <a:cubicBezTo>
                  <a:pt x="71977" y="10339"/>
                  <a:pt x="71675" y="8998"/>
                  <a:pt x="64748" y="1344"/>
                </a:cubicBezTo>
                <a:cubicBezTo>
                  <a:pt x="63366" y="383"/>
                  <a:pt x="61994" y="0"/>
                  <a:pt x="60518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8290100" y="3044950"/>
            <a:ext cx="119275" cy="187650"/>
          </a:xfrm>
          <a:custGeom>
            <a:rect b="b" l="l" r="r" t="t"/>
            <a:pathLst>
              <a:path extrusionOk="0" h="7506" w="4771">
                <a:moveTo>
                  <a:pt x="2402" y="0"/>
                </a:moveTo>
                <a:lnTo>
                  <a:pt x="2035" y="1201"/>
                </a:lnTo>
                <a:cubicBezTo>
                  <a:pt x="1702" y="2302"/>
                  <a:pt x="968" y="3202"/>
                  <a:pt x="0" y="3736"/>
                </a:cubicBezTo>
                <a:cubicBezTo>
                  <a:pt x="968" y="4303"/>
                  <a:pt x="1702" y="5204"/>
                  <a:pt x="2035" y="6305"/>
                </a:cubicBezTo>
                <a:lnTo>
                  <a:pt x="2402" y="7505"/>
                </a:lnTo>
                <a:lnTo>
                  <a:pt x="2736" y="6305"/>
                </a:lnTo>
                <a:cubicBezTo>
                  <a:pt x="3069" y="5204"/>
                  <a:pt x="3803" y="4303"/>
                  <a:pt x="4771" y="3736"/>
                </a:cubicBezTo>
                <a:cubicBezTo>
                  <a:pt x="3803" y="3202"/>
                  <a:pt x="3069" y="2302"/>
                  <a:pt x="2736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7570275" y="3492663"/>
            <a:ext cx="120100" cy="186825"/>
          </a:xfrm>
          <a:custGeom>
            <a:rect b="b" l="l" r="r" t="t"/>
            <a:pathLst>
              <a:path extrusionOk="0" h="7473" w="4804">
                <a:moveTo>
                  <a:pt x="2402" y="0"/>
                </a:moveTo>
                <a:lnTo>
                  <a:pt x="2035" y="1201"/>
                </a:lnTo>
                <a:cubicBezTo>
                  <a:pt x="1735" y="2269"/>
                  <a:pt x="1001" y="3203"/>
                  <a:pt x="0" y="3736"/>
                </a:cubicBezTo>
                <a:cubicBezTo>
                  <a:pt x="1001" y="4270"/>
                  <a:pt x="1735" y="5204"/>
                  <a:pt x="2035" y="6271"/>
                </a:cubicBezTo>
                <a:lnTo>
                  <a:pt x="2402" y="7472"/>
                </a:lnTo>
                <a:lnTo>
                  <a:pt x="2769" y="6271"/>
                </a:lnTo>
                <a:cubicBezTo>
                  <a:pt x="3069" y="5204"/>
                  <a:pt x="3803" y="4270"/>
                  <a:pt x="4804" y="3736"/>
                </a:cubicBezTo>
                <a:cubicBezTo>
                  <a:pt x="3803" y="3203"/>
                  <a:pt x="3069" y="2269"/>
                  <a:pt x="2769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7976550" y="3064125"/>
            <a:ext cx="167625" cy="262700"/>
          </a:xfrm>
          <a:custGeom>
            <a:rect b="b" l="l" r="r" t="t"/>
            <a:pathLst>
              <a:path extrusionOk="0" h="10508" w="6705">
                <a:moveTo>
                  <a:pt x="3369" y="0"/>
                </a:moveTo>
                <a:lnTo>
                  <a:pt x="2869" y="1701"/>
                </a:lnTo>
                <a:cubicBezTo>
                  <a:pt x="2435" y="3236"/>
                  <a:pt x="1401" y="4503"/>
                  <a:pt x="0" y="5271"/>
                </a:cubicBezTo>
                <a:cubicBezTo>
                  <a:pt x="1401" y="6038"/>
                  <a:pt x="2435" y="7306"/>
                  <a:pt x="2869" y="8840"/>
                </a:cubicBezTo>
                <a:lnTo>
                  <a:pt x="3369" y="10508"/>
                </a:lnTo>
                <a:lnTo>
                  <a:pt x="3836" y="8840"/>
                </a:lnTo>
                <a:cubicBezTo>
                  <a:pt x="4303" y="7306"/>
                  <a:pt x="5337" y="6038"/>
                  <a:pt x="6705" y="5271"/>
                </a:cubicBezTo>
                <a:cubicBezTo>
                  <a:pt x="5337" y="4503"/>
                  <a:pt x="4303" y="3236"/>
                  <a:pt x="3836" y="1701"/>
                </a:cubicBezTo>
                <a:lnTo>
                  <a:pt x="3369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1480275" y="4034013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58350" y="3198600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1833375" y="3528025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1162525" y="3335375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946750" y="3842188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7976538" y="3865313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/>
          <p:nvPr/>
        </p:nvSpPr>
        <p:spPr>
          <a:xfrm>
            <a:off x="-1019575" y="-194925"/>
            <a:ext cx="7870781" cy="4239050"/>
          </a:xfrm>
          <a:custGeom>
            <a:rect b="b" l="l" r="r" t="t"/>
            <a:pathLst>
              <a:path extrusionOk="0" h="58792" w="109161">
                <a:moveTo>
                  <a:pt x="60518" y="0"/>
                </a:moveTo>
                <a:cubicBezTo>
                  <a:pt x="54721" y="0"/>
                  <a:pt x="47321" y="5906"/>
                  <a:pt x="31455" y="5906"/>
                </a:cubicBezTo>
                <a:cubicBezTo>
                  <a:pt x="30646" y="5906"/>
                  <a:pt x="29815" y="5891"/>
                  <a:pt x="28961" y="5858"/>
                </a:cubicBezTo>
                <a:cubicBezTo>
                  <a:pt x="8793" y="6294"/>
                  <a:pt x="0" y="30863"/>
                  <a:pt x="22514" y="40763"/>
                </a:cubicBezTo>
                <a:cubicBezTo>
                  <a:pt x="30078" y="44048"/>
                  <a:pt x="39262" y="44841"/>
                  <a:pt x="46781" y="46863"/>
                </a:cubicBezTo>
                <a:cubicBezTo>
                  <a:pt x="55228" y="49154"/>
                  <a:pt x="60647" y="56595"/>
                  <a:pt x="68826" y="58427"/>
                </a:cubicBezTo>
                <a:cubicBezTo>
                  <a:pt x="70056" y="58682"/>
                  <a:pt x="71404" y="58792"/>
                  <a:pt x="72861" y="58792"/>
                </a:cubicBezTo>
                <a:cubicBezTo>
                  <a:pt x="78563" y="58792"/>
                  <a:pt x="85931" y="57110"/>
                  <a:pt x="94412" y="55846"/>
                </a:cubicBezTo>
                <a:cubicBezTo>
                  <a:pt x="101607" y="54852"/>
                  <a:pt x="106713" y="53992"/>
                  <a:pt x="108211" y="45847"/>
                </a:cubicBezTo>
                <a:cubicBezTo>
                  <a:pt x="109160" y="40562"/>
                  <a:pt x="108166" y="33802"/>
                  <a:pt x="105898" y="28584"/>
                </a:cubicBezTo>
                <a:cubicBezTo>
                  <a:pt x="101753" y="18372"/>
                  <a:pt x="91283" y="16484"/>
                  <a:pt x="80513" y="13121"/>
                </a:cubicBezTo>
                <a:cubicBezTo>
                  <a:pt x="71977" y="10339"/>
                  <a:pt x="71675" y="8998"/>
                  <a:pt x="64748" y="1344"/>
                </a:cubicBezTo>
                <a:cubicBezTo>
                  <a:pt x="63366" y="383"/>
                  <a:pt x="61994" y="0"/>
                  <a:pt x="60518" y="0"/>
                </a:cubicBezTo>
                <a:close/>
              </a:path>
            </a:pathLst>
          </a:custGeom>
          <a:solidFill>
            <a:srgbClr val="A4BDDA">
              <a:alpha val="1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539499" y="713225"/>
            <a:ext cx="55980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5" name="Google Shape;195;p12"/>
          <p:cNvSpPr txBox="1"/>
          <p:nvPr>
            <p:ph idx="2" type="subTitle"/>
          </p:nvPr>
        </p:nvSpPr>
        <p:spPr>
          <a:xfrm>
            <a:off x="1218099" y="2203625"/>
            <a:ext cx="4240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6" name="Google Shape;196;p12"/>
          <p:cNvSpPr/>
          <p:nvPr/>
        </p:nvSpPr>
        <p:spPr>
          <a:xfrm>
            <a:off x="1063175" y="4542550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/>
          <p:nvPr/>
        </p:nvSpPr>
        <p:spPr>
          <a:xfrm>
            <a:off x="267625" y="3933988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1358400" y="4295913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677900" y="4070763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490200" y="4542550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8384700" y="308738"/>
            <a:ext cx="119275" cy="187650"/>
          </a:xfrm>
          <a:custGeom>
            <a:rect b="b" l="l" r="r" t="t"/>
            <a:pathLst>
              <a:path extrusionOk="0" h="7506" w="4771">
                <a:moveTo>
                  <a:pt x="2402" y="0"/>
                </a:moveTo>
                <a:lnTo>
                  <a:pt x="2035" y="1201"/>
                </a:lnTo>
                <a:cubicBezTo>
                  <a:pt x="1702" y="2302"/>
                  <a:pt x="968" y="3202"/>
                  <a:pt x="0" y="3736"/>
                </a:cubicBezTo>
                <a:cubicBezTo>
                  <a:pt x="968" y="4303"/>
                  <a:pt x="1702" y="5204"/>
                  <a:pt x="2035" y="6305"/>
                </a:cubicBezTo>
                <a:lnTo>
                  <a:pt x="2402" y="7505"/>
                </a:lnTo>
                <a:lnTo>
                  <a:pt x="2736" y="6305"/>
                </a:lnTo>
                <a:cubicBezTo>
                  <a:pt x="3069" y="5204"/>
                  <a:pt x="3803" y="4303"/>
                  <a:pt x="4771" y="3736"/>
                </a:cubicBezTo>
                <a:cubicBezTo>
                  <a:pt x="3803" y="3202"/>
                  <a:pt x="3069" y="2302"/>
                  <a:pt x="2736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7664875" y="756450"/>
            <a:ext cx="120100" cy="186825"/>
          </a:xfrm>
          <a:custGeom>
            <a:rect b="b" l="l" r="r" t="t"/>
            <a:pathLst>
              <a:path extrusionOk="0" h="7473" w="4804">
                <a:moveTo>
                  <a:pt x="2402" y="0"/>
                </a:moveTo>
                <a:lnTo>
                  <a:pt x="2035" y="1201"/>
                </a:lnTo>
                <a:cubicBezTo>
                  <a:pt x="1735" y="2269"/>
                  <a:pt x="1001" y="3203"/>
                  <a:pt x="0" y="3736"/>
                </a:cubicBezTo>
                <a:cubicBezTo>
                  <a:pt x="1001" y="4270"/>
                  <a:pt x="1735" y="5204"/>
                  <a:pt x="2035" y="6271"/>
                </a:cubicBezTo>
                <a:lnTo>
                  <a:pt x="2402" y="7472"/>
                </a:lnTo>
                <a:lnTo>
                  <a:pt x="2769" y="6271"/>
                </a:lnTo>
                <a:cubicBezTo>
                  <a:pt x="3069" y="5204"/>
                  <a:pt x="3803" y="4270"/>
                  <a:pt x="4804" y="3736"/>
                </a:cubicBezTo>
                <a:cubicBezTo>
                  <a:pt x="3803" y="3203"/>
                  <a:pt x="3069" y="2269"/>
                  <a:pt x="2769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8071150" y="327913"/>
            <a:ext cx="167625" cy="262700"/>
          </a:xfrm>
          <a:custGeom>
            <a:rect b="b" l="l" r="r" t="t"/>
            <a:pathLst>
              <a:path extrusionOk="0" h="10508" w="6705">
                <a:moveTo>
                  <a:pt x="3369" y="0"/>
                </a:moveTo>
                <a:lnTo>
                  <a:pt x="2869" y="1701"/>
                </a:lnTo>
                <a:cubicBezTo>
                  <a:pt x="2435" y="3236"/>
                  <a:pt x="1401" y="4503"/>
                  <a:pt x="0" y="5271"/>
                </a:cubicBezTo>
                <a:cubicBezTo>
                  <a:pt x="1401" y="6038"/>
                  <a:pt x="2435" y="7306"/>
                  <a:pt x="2869" y="8840"/>
                </a:cubicBezTo>
                <a:lnTo>
                  <a:pt x="3369" y="10508"/>
                </a:lnTo>
                <a:lnTo>
                  <a:pt x="3836" y="8840"/>
                </a:lnTo>
                <a:cubicBezTo>
                  <a:pt x="4303" y="7306"/>
                  <a:pt x="5337" y="6038"/>
                  <a:pt x="6705" y="5271"/>
                </a:cubicBezTo>
                <a:cubicBezTo>
                  <a:pt x="5337" y="4503"/>
                  <a:pt x="4303" y="3236"/>
                  <a:pt x="3836" y="1701"/>
                </a:cubicBezTo>
                <a:lnTo>
                  <a:pt x="3369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 rot="5400000">
            <a:off x="2611633" y="-962244"/>
            <a:ext cx="5251823" cy="7812911"/>
          </a:xfrm>
          <a:custGeom>
            <a:rect b="b" l="l" r="r" t="t"/>
            <a:pathLst>
              <a:path extrusionOk="0" h="65954" w="72190">
                <a:moveTo>
                  <a:pt x="34880" y="0"/>
                </a:moveTo>
                <a:cubicBezTo>
                  <a:pt x="25087" y="0"/>
                  <a:pt x="13290" y="529"/>
                  <a:pt x="5364" y="6697"/>
                </a:cubicBezTo>
                <a:cubicBezTo>
                  <a:pt x="0" y="16540"/>
                  <a:pt x="10470" y="23490"/>
                  <a:pt x="9587" y="38473"/>
                </a:cubicBezTo>
                <a:cubicBezTo>
                  <a:pt x="9352" y="46819"/>
                  <a:pt x="7654" y="55210"/>
                  <a:pt x="16291" y="61333"/>
                </a:cubicBezTo>
                <a:cubicBezTo>
                  <a:pt x="21199" y="64725"/>
                  <a:pt x="27543" y="65954"/>
                  <a:pt x="33600" y="65954"/>
                </a:cubicBezTo>
                <a:cubicBezTo>
                  <a:pt x="35803" y="65954"/>
                  <a:pt x="37967" y="65791"/>
                  <a:pt x="40011" y="65511"/>
                </a:cubicBezTo>
                <a:cubicBezTo>
                  <a:pt x="46000" y="64796"/>
                  <a:pt x="51597" y="64461"/>
                  <a:pt x="54860" y="59791"/>
                </a:cubicBezTo>
                <a:cubicBezTo>
                  <a:pt x="60748" y="48651"/>
                  <a:pt x="55318" y="49702"/>
                  <a:pt x="69876" y="36640"/>
                </a:cubicBezTo>
                <a:cubicBezTo>
                  <a:pt x="72189" y="33691"/>
                  <a:pt x="71619" y="29423"/>
                  <a:pt x="70938" y="25668"/>
                </a:cubicBezTo>
                <a:cubicBezTo>
                  <a:pt x="69787" y="16976"/>
                  <a:pt x="63754" y="9959"/>
                  <a:pt x="55899" y="5557"/>
                </a:cubicBezTo>
                <a:cubicBezTo>
                  <a:pt x="49798" y="2127"/>
                  <a:pt x="42905" y="194"/>
                  <a:pt x="36458" y="4"/>
                </a:cubicBezTo>
                <a:cubicBezTo>
                  <a:pt x="35939" y="2"/>
                  <a:pt x="35412" y="0"/>
                  <a:pt x="34880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207" name="Google Shape;207;p13"/>
          <p:cNvGrpSpPr/>
          <p:nvPr/>
        </p:nvGrpSpPr>
        <p:grpSpPr>
          <a:xfrm>
            <a:off x="-76200" y="-71612"/>
            <a:ext cx="2245775" cy="1024075"/>
            <a:chOff x="1190200" y="238125"/>
            <a:chExt cx="2245775" cy="1024075"/>
          </a:xfrm>
        </p:grpSpPr>
        <p:sp>
          <p:nvSpPr>
            <p:cNvPr id="208" name="Google Shape;208;p13"/>
            <p:cNvSpPr/>
            <p:nvPr/>
          </p:nvSpPr>
          <p:spPr>
            <a:xfrm>
              <a:off x="1190200" y="935275"/>
              <a:ext cx="301900" cy="296900"/>
            </a:xfrm>
            <a:custGeom>
              <a:rect b="b" l="l" r="r" t="t"/>
              <a:pathLst>
                <a:path extrusionOk="0" h="11876" w="12076">
                  <a:moveTo>
                    <a:pt x="12075" y="1"/>
                  </a:moveTo>
                  <a:lnTo>
                    <a:pt x="12075" y="1"/>
                  </a:lnTo>
                  <a:cubicBezTo>
                    <a:pt x="8106" y="935"/>
                    <a:pt x="4103" y="1635"/>
                    <a:pt x="0" y="2135"/>
                  </a:cubicBezTo>
                  <a:cubicBezTo>
                    <a:pt x="2468" y="5471"/>
                    <a:pt x="5137" y="8707"/>
                    <a:pt x="7972" y="11876"/>
                  </a:cubicBezTo>
                  <a:cubicBezTo>
                    <a:pt x="9540" y="7940"/>
                    <a:pt x="10908" y="3970"/>
                    <a:pt x="1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1492075" y="851875"/>
              <a:ext cx="291900" cy="306100"/>
            </a:xfrm>
            <a:custGeom>
              <a:rect b="b" l="l" r="r" t="t"/>
              <a:pathLst>
                <a:path extrusionOk="0" h="12244" w="11676">
                  <a:moveTo>
                    <a:pt x="11675" y="1"/>
                  </a:moveTo>
                  <a:lnTo>
                    <a:pt x="11675" y="1"/>
                  </a:lnTo>
                  <a:cubicBezTo>
                    <a:pt x="7873" y="1302"/>
                    <a:pt x="3970" y="2436"/>
                    <a:pt x="0" y="3337"/>
                  </a:cubicBezTo>
                  <a:cubicBezTo>
                    <a:pt x="2802" y="6405"/>
                    <a:pt x="5771" y="9374"/>
                    <a:pt x="8873" y="12243"/>
                  </a:cubicBezTo>
                  <a:cubicBezTo>
                    <a:pt x="10007" y="8140"/>
                    <a:pt x="10941" y="4070"/>
                    <a:pt x="1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783950" y="739300"/>
              <a:ext cx="280225" cy="311075"/>
            </a:xfrm>
            <a:custGeom>
              <a:rect b="b" l="l" r="r" t="t"/>
              <a:pathLst>
                <a:path extrusionOk="0" h="12443" w="11209">
                  <a:moveTo>
                    <a:pt x="11208" y="1"/>
                  </a:moveTo>
                  <a:cubicBezTo>
                    <a:pt x="7572" y="1669"/>
                    <a:pt x="3836" y="3203"/>
                    <a:pt x="0" y="4504"/>
                  </a:cubicBezTo>
                  <a:cubicBezTo>
                    <a:pt x="3103" y="7273"/>
                    <a:pt x="6338" y="9908"/>
                    <a:pt x="9741" y="12443"/>
                  </a:cubicBezTo>
                  <a:cubicBezTo>
                    <a:pt x="10408" y="8273"/>
                    <a:pt x="10908" y="4104"/>
                    <a:pt x="11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064150" y="598375"/>
              <a:ext cx="268550" cy="312750"/>
            </a:xfrm>
            <a:custGeom>
              <a:rect b="b" l="l" r="r" t="t"/>
              <a:pathLst>
                <a:path extrusionOk="0" h="12510" w="10742">
                  <a:moveTo>
                    <a:pt x="10608" y="0"/>
                  </a:moveTo>
                  <a:lnTo>
                    <a:pt x="10608" y="0"/>
                  </a:lnTo>
                  <a:cubicBezTo>
                    <a:pt x="7172" y="2035"/>
                    <a:pt x="3636" y="3936"/>
                    <a:pt x="0" y="5638"/>
                  </a:cubicBezTo>
                  <a:cubicBezTo>
                    <a:pt x="3336" y="8039"/>
                    <a:pt x="6839" y="10341"/>
                    <a:pt x="10474" y="12509"/>
                  </a:cubicBezTo>
                  <a:cubicBezTo>
                    <a:pt x="10708" y="8306"/>
                    <a:pt x="10741" y="4103"/>
                    <a:pt x="10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2329325" y="430750"/>
              <a:ext cx="277725" cy="311925"/>
            </a:xfrm>
            <a:custGeom>
              <a:rect b="b" l="l" r="r" t="t"/>
              <a:pathLst>
                <a:path extrusionOk="0" h="12477" w="11109">
                  <a:moveTo>
                    <a:pt x="9975" y="1"/>
                  </a:moveTo>
                  <a:cubicBezTo>
                    <a:pt x="6772" y="2402"/>
                    <a:pt x="3437" y="4637"/>
                    <a:pt x="1" y="6705"/>
                  </a:cubicBezTo>
                  <a:cubicBezTo>
                    <a:pt x="3603" y="8773"/>
                    <a:pt x="7306" y="10675"/>
                    <a:pt x="11109" y="12476"/>
                  </a:cubicBezTo>
                  <a:cubicBezTo>
                    <a:pt x="10942" y="8240"/>
                    <a:pt x="10542" y="4103"/>
                    <a:pt x="9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578675" y="238125"/>
              <a:ext cx="291900" cy="306900"/>
            </a:xfrm>
            <a:custGeom>
              <a:rect b="b" l="l" r="r" t="t"/>
              <a:pathLst>
                <a:path extrusionOk="0" h="12276" w="11676">
                  <a:moveTo>
                    <a:pt x="9241" y="0"/>
                  </a:moveTo>
                  <a:cubicBezTo>
                    <a:pt x="6305" y="2735"/>
                    <a:pt x="3203" y="5304"/>
                    <a:pt x="1" y="7706"/>
                  </a:cubicBezTo>
                  <a:cubicBezTo>
                    <a:pt x="3770" y="9373"/>
                    <a:pt x="7673" y="10908"/>
                    <a:pt x="11676" y="12275"/>
                  </a:cubicBezTo>
                  <a:cubicBezTo>
                    <a:pt x="11042" y="8106"/>
                    <a:pt x="10208" y="4003"/>
                    <a:pt x="9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190200" y="897750"/>
              <a:ext cx="398625" cy="364450"/>
            </a:xfrm>
            <a:custGeom>
              <a:rect b="b" l="l" r="r" t="t"/>
              <a:pathLst>
                <a:path extrusionOk="0" h="14578" w="15945">
                  <a:moveTo>
                    <a:pt x="15945" y="1"/>
                  </a:moveTo>
                  <a:lnTo>
                    <a:pt x="15945" y="1"/>
                  </a:lnTo>
                  <a:cubicBezTo>
                    <a:pt x="11651" y="381"/>
                    <a:pt x="7336" y="562"/>
                    <a:pt x="2980" y="562"/>
                  </a:cubicBezTo>
                  <a:cubicBezTo>
                    <a:pt x="1989" y="562"/>
                    <a:pt x="995" y="553"/>
                    <a:pt x="0" y="534"/>
                  </a:cubicBezTo>
                  <a:lnTo>
                    <a:pt x="0" y="534"/>
                  </a:lnTo>
                  <a:cubicBezTo>
                    <a:pt x="2602" y="5271"/>
                    <a:pt x="5404" y="9974"/>
                    <a:pt x="8473" y="14578"/>
                  </a:cubicBezTo>
                  <a:cubicBezTo>
                    <a:pt x="11241" y="9774"/>
                    <a:pt x="13743" y="4904"/>
                    <a:pt x="15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588800" y="842700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5679" y="1"/>
                  </a:moveTo>
                  <a:lnTo>
                    <a:pt x="15679" y="1"/>
                  </a:lnTo>
                  <a:cubicBezTo>
                    <a:pt x="10508" y="1002"/>
                    <a:pt x="5305" y="1736"/>
                    <a:pt x="1" y="2203"/>
                  </a:cubicBezTo>
                  <a:cubicBezTo>
                    <a:pt x="3070" y="6639"/>
                    <a:pt x="6339" y="11009"/>
                    <a:pt x="9841" y="15279"/>
                  </a:cubicBezTo>
                  <a:cubicBezTo>
                    <a:pt x="12043" y="10208"/>
                    <a:pt x="13977" y="5138"/>
                    <a:pt x="1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980750" y="748475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15245" y="1"/>
                  </a:moveTo>
                  <a:cubicBezTo>
                    <a:pt x="10241" y="1502"/>
                    <a:pt x="5171" y="2769"/>
                    <a:pt x="1" y="3770"/>
                  </a:cubicBezTo>
                  <a:cubicBezTo>
                    <a:pt x="3470" y="7906"/>
                    <a:pt x="7172" y="11909"/>
                    <a:pt x="11075" y="15779"/>
                  </a:cubicBezTo>
                  <a:cubicBezTo>
                    <a:pt x="12743" y="10508"/>
                    <a:pt x="14111" y="5238"/>
                    <a:pt x="15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2361850" y="615050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4711" y="0"/>
                  </a:moveTo>
                  <a:lnTo>
                    <a:pt x="14711" y="0"/>
                  </a:lnTo>
                  <a:cubicBezTo>
                    <a:pt x="9908" y="2035"/>
                    <a:pt x="5004" y="3803"/>
                    <a:pt x="1" y="5338"/>
                  </a:cubicBezTo>
                  <a:cubicBezTo>
                    <a:pt x="3870" y="9074"/>
                    <a:pt x="7940" y="12676"/>
                    <a:pt x="12243" y="16112"/>
                  </a:cubicBezTo>
                  <a:cubicBezTo>
                    <a:pt x="13310" y="10708"/>
                    <a:pt x="14144" y="5338"/>
                    <a:pt x="14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729625" y="444100"/>
              <a:ext cx="351950" cy="406975"/>
            </a:xfrm>
            <a:custGeom>
              <a:rect b="b" l="l" r="r" t="t"/>
              <a:pathLst>
                <a:path extrusionOk="0" h="16279" w="14078">
                  <a:moveTo>
                    <a:pt x="14077" y="0"/>
                  </a:moveTo>
                  <a:lnTo>
                    <a:pt x="14077" y="0"/>
                  </a:lnTo>
                  <a:cubicBezTo>
                    <a:pt x="9507" y="2535"/>
                    <a:pt x="4804" y="4804"/>
                    <a:pt x="0" y="6838"/>
                  </a:cubicBezTo>
                  <a:cubicBezTo>
                    <a:pt x="4237" y="10141"/>
                    <a:pt x="8673" y="13310"/>
                    <a:pt x="13276" y="16279"/>
                  </a:cubicBezTo>
                  <a:cubicBezTo>
                    <a:pt x="13777" y="10808"/>
                    <a:pt x="14044" y="5371"/>
                    <a:pt x="14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081550" y="238125"/>
              <a:ext cx="354425" cy="406975"/>
            </a:xfrm>
            <a:custGeom>
              <a:rect b="b" l="l" r="r" t="t"/>
              <a:pathLst>
                <a:path extrusionOk="0" h="16279" w="14177">
                  <a:moveTo>
                    <a:pt x="13276" y="0"/>
                  </a:moveTo>
                  <a:cubicBezTo>
                    <a:pt x="9006" y="2969"/>
                    <a:pt x="4570" y="5737"/>
                    <a:pt x="0" y="8239"/>
                  </a:cubicBezTo>
                  <a:cubicBezTo>
                    <a:pt x="4537" y="11108"/>
                    <a:pt x="9273" y="13777"/>
                    <a:pt x="14177" y="16278"/>
                  </a:cubicBezTo>
                  <a:cubicBezTo>
                    <a:pt x="14110" y="10774"/>
                    <a:pt x="13810" y="5337"/>
                    <a:pt x="13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13"/>
          <p:cNvSpPr/>
          <p:nvPr/>
        </p:nvSpPr>
        <p:spPr>
          <a:xfrm>
            <a:off x="8599100" y="974275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/>
          <p:nvPr/>
        </p:nvSpPr>
        <p:spPr>
          <a:xfrm>
            <a:off x="8766750" y="260275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8023900" y="470138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4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/>
          <p:nvPr/>
        </p:nvSpPr>
        <p:spPr>
          <a:xfrm>
            <a:off x="-1716648" y="281413"/>
            <a:ext cx="10320670" cy="5143563"/>
          </a:xfrm>
          <a:custGeom>
            <a:rect b="b" l="l" r="r" t="t"/>
            <a:pathLst>
              <a:path extrusionOk="0" h="54913" w="117327">
                <a:moveTo>
                  <a:pt x="93356" y="0"/>
                </a:moveTo>
                <a:cubicBezTo>
                  <a:pt x="88268" y="0"/>
                  <a:pt x="83308" y="1414"/>
                  <a:pt x="77942" y="1787"/>
                </a:cubicBezTo>
                <a:cubicBezTo>
                  <a:pt x="56780" y="2759"/>
                  <a:pt x="55697" y="6502"/>
                  <a:pt x="51708" y="9508"/>
                </a:cubicBezTo>
                <a:cubicBezTo>
                  <a:pt x="50260" y="10596"/>
                  <a:pt x="48530" y="11140"/>
                  <a:pt x="46794" y="11140"/>
                </a:cubicBezTo>
                <a:cubicBezTo>
                  <a:pt x="45303" y="11140"/>
                  <a:pt x="43806" y="10738"/>
                  <a:pt x="42479" y="9932"/>
                </a:cubicBezTo>
                <a:cubicBezTo>
                  <a:pt x="35972" y="5988"/>
                  <a:pt x="27164" y="1899"/>
                  <a:pt x="20478" y="1899"/>
                </a:cubicBezTo>
                <a:cubicBezTo>
                  <a:pt x="20460" y="1899"/>
                  <a:pt x="20442" y="1899"/>
                  <a:pt x="20423" y="1899"/>
                </a:cubicBezTo>
                <a:cubicBezTo>
                  <a:pt x="7642" y="2111"/>
                  <a:pt x="4346" y="9832"/>
                  <a:pt x="2915" y="21217"/>
                </a:cubicBezTo>
                <a:cubicBezTo>
                  <a:pt x="0" y="47094"/>
                  <a:pt x="18455" y="54913"/>
                  <a:pt x="40084" y="54913"/>
                </a:cubicBezTo>
                <a:cubicBezTo>
                  <a:pt x="41419" y="54913"/>
                  <a:pt x="42766" y="54883"/>
                  <a:pt x="44121" y="54826"/>
                </a:cubicBezTo>
                <a:cubicBezTo>
                  <a:pt x="50523" y="54289"/>
                  <a:pt x="56333" y="51787"/>
                  <a:pt x="62691" y="51351"/>
                </a:cubicBezTo>
                <a:cubicBezTo>
                  <a:pt x="63252" y="51299"/>
                  <a:pt x="63806" y="51275"/>
                  <a:pt x="64353" y="51275"/>
                </a:cubicBezTo>
                <a:cubicBezTo>
                  <a:pt x="69792" y="51275"/>
                  <a:pt x="74570" y="53648"/>
                  <a:pt x="79819" y="54379"/>
                </a:cubicBezTo>
                <a:cubicBezTo>
                  <a:pt x="81641" y="54648"/>
                  <a:pt x="83517" y="54789"/>
                  <a:pt x="85406" y="54789"/>
                </a:cubicBezTo>
                <a:cubicBezTo>
                  <a:pt x="92841" y="54789"/>
                  <a:pt x="100466" y="52611"/>
                  <a:pt x="105696" y="47541"/>
                </a:cubicBezTo>
                <a:cubicBezTo>
                  <a:pt x="113796" y="39697"/>
                  <a:pt x="117327" y="27195"/>
                  <a:pt x="116075" y="16033"/>
                </a:cubicBezTo>
                <a:cubicBezTo>
                  <a:pt x="115662" y="6201"/>
                  <a:pt x="106768" y="3173"/>
                  <a:pt x="98724" y="614"/>
                </a:cubicBezTo>
                <a:cubicBezTo>
                  <a:pt x="96904" y="171"/>
                  <a:pt x="95122" y="0"/>
                  <a:pt x="93356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4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226" name="Google Shape;226;p14"/>
          <p:cNvGrpSpPr/>
          <p:nvPr/>
        </p:nvGrpSpPr>
        <p:grpSpPr>
          <a:xfrm>
            <a:off x="171925" y="244763"/>
            <a:ext cx="1420125" cy="576162"/>
            <a:chOff x="6827350" y="4382713"/>
            <a:chExt cx="1420125" cy="576162"/>
          </a:xfrm>
        </p:grpSpPr>
        <p:sp>
          <p:nvSpPr>
            <p:cNvPr id="227" name="Google Shape;227;p14"/>
            <p:cNvSpPr/>
            <p:nvPr/>
          </p:nvSpPr>
          <p:spPr>
            <a:xfrm>
              <a:off x="8127375" y="4772050"/>
              <a:ext cx="120100" cy="186825"/>
            </a:xfrm>
            <a:custGeom>
              <a:rect b="b" l="l" r="r" t="t"/>
              <a:pathLst>
                <a:path extrusionOk="0" h="7473" w="4804">
                  <a:moveTo>
                    <a:pt x="2402" y="0"/>
                  </a:moveTo>
                  <a:lnTo>
                    <a:pt x="2035" y="1201"/>
                  </a:lnTo>
                  <a:cubicBezTo>
                    <a:pt x="1735" y="2269"/>
                    <a:pt x="1001" y="3203"/>
                    <a:pt x="0" y="3736"/>
                  </a:cubicBezTo>
                  <a:cubicBezTo>
                    <a:pt x="1001" y="4270"/>
                    <a:pt x="1735" y="5204"/>
                    <a:pt x="2035" y="6271"/>
                  </a:cubicBezTo>
                  <a:lnTo>
                    <a:pt x="2402" y="7472"/>
                  </a:lnTo>
                  <a:lnTo>
                    <a:pt x="2769" y="6271"/>
                  </a:lnTo>
                  <a:cubicBezTo>
                    <a:pt x="3069" y="5204"/>
                    <a:pt x="3803" y="4270"/>
                    <a:pt x="4804" y="3736"/>
                  </a:cubicBezTo>
                  <a:cubicBezTo>
                    <a:pt x="3803" y="3203"/>
                    <a:pt x="3069" y="2269"/>
                    <a:pt x="2769" y="12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400325" y="4629350"/>
              <a:ext cx="167650" cy="261875"/>
            </a:xfrm>
            <a:custGeom>
              <a:rect b="b" l="l" r="r" t="t"/>
              <a:pathLst>
                <a:path extrusionOk="0" h="10475" w="6706">
                  <a:moveTo>
                    <a:pt x="3337" y="0"/>
                  </a:moveTo>
                  <a:lnTo>
                    <a:pt x="2836" y="1668"/>
                  </a:lnTo>
                  <a:cubicBezTo>
                    <a:pt x="2403" y="3203"/>
                    <a:pt x="1369" y="4470"/>
                    <a:pt x="1" y="5237"/>
                  </a:cubicBezTo>
                  <a:cubicBezTo>
                    <a:pt x="1369" y="6005"/>
                    <a:pt x="2403" y="7272"/>
                    <a:pt x="2836" y="8807"/>
                  </a:cubicBezTo>
                  <a:lnTo>
                    <a:pt x="3337" y="10475"/>
                  </a:lnTo>
                  <a:lnTo>
                    <a:pt x="3837" y="8807"/>
                  </a:lnTo>
                  <a:cubicBezTo>
                    <a:pt x="4271" y="7272"/>
                    <a:pt x="5305" y="6005"/>
                    <a:pt x="6706" y="5237"/>
                  </a:cubicBezTo>
                  <a:cubicBezTo>
                    <a:pt x="5305" y="4470"/>
                    <a:pt x="4271" y="3203"/>
                    <a:pt x="3837" y="1668"/>
                  </a:cubicBezTo>
                  <a:lnTo>
                    <a:pt x="3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95550" y="4382713"/>
              <a:ext cx="88425" cy="137600"/>
            </a:xfrm>
            <a:custGeom>
              <a:rect b="b" l="l" r="r" t="t"/>
              <a:pathLst>
                <a:path extrusionOk="0" h="5504" w="3537">
                  <a:moveTo>
                    <a:pt x="1935" y="0"/>
                  </a:moveTo>
                  <a:lnTo>
                    <a:pt x="1635" y="867"/>
                  </a:lnTo>
                  <a:cubicBezTo>
                    <a:pt x="1335" y="1668"/>
                    <a:pt x="767" y="2302"/>
                    <a:pt x="0" y="2669"/>
                  </a:cubicBezTo>
                  <a:cubicBezTo>
                    <a:pt x="734" y="3102"/>
                    <a:pt x="1234" y="3803"/>
                    <a:pt x="1435" y="4603"/>
                  </a:cubicBezTo>
                  <a:lnTo>
                    <a:pt x="1635" y="5504"/>
                  </a:lnTo>
                  <a:lnTo>
                    <a:pt x="1935" y="4637"/>
                  </a:lnTo>
                  <a:cubicBezTo>
                    <a:pt x="2202" y="3870"/>
                    <a:pt x="2802" y="3202"/>
                    <a:pt x="3536" y="2869"/>
                  </a:cubicBezTo>
                  <a:cubicBezTo>
                    <a:pt x="2836" y="2402"/>
                    <a:pt x="2335" y="1701"/>
                    <a:pt x="2135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6827350" y="4629350"/>
              <a:ext cx="122600" cy="191825"/>
            </a:xfrm>
            <a:custGeom>
              <a:rect b="b" l="l" r="r" t="t"/>
              <a:pathLst>
                <a:path extrusionOk="0" h="7673" w="4904">
                  <a:moveTo>
                    <a:pt x="2869" y="1"/>
                  </a:moveTo>
                  <a:lnTo>
                    <a:pt x="2369" y="1202"/>
                  </a:lnTo>
                  <a:cubicBezTo>
                    <a:pt x="1935" y="2269"/>
                    <a:pt x="1068" y="3136"/>
                    <a:pt x="0" y="3570"/>
                  </a:cubicBezTo>
                  <a:cubicBezTo>
                    <a:pt x="968" y="4237"/>
                    <a:pt x="1601" y="5271"/>
                    <a:pt x="1802" y="6405"/>
                  </a:cubicBezTo>
                  <a:lnTo>
                    <a:pt x="2035" y="7673"/>
                  </a:lnTo>
                  <a:lnTo>
                    <a:pt x="2535" y="6505"/>
                  </a:lnTo>
                  <a:cubicBezTo>
                    <a:pt x="2969" y="5405"/>
                    <a:pt x="3836" y="4537"/>
                    <a:pt x="4904" y="4104"/>
                  </a:cubicBezTo>
                  <a:cubicBezTo>
                    <a:pt x="3970" y="3437"/>
                    <a:pt x="3303" y="2402"/>
                    <a:pt x="3102" y="1268"/>
                  </a:cubicBezTo>
                  <a:lnTo>
                    <a:pt x="28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7373025" y="-53510"/>
            <a:ext cx="1847175" cy="986550"/>
            <a:chOff x="4156475" y="238125"/>
            <a:chExt cx="1847175" cy="986550"/>
          </a:xfrm>
        </p:grpSpPr>
        <p:sp>
          <p:nvSpPr>
            <p:cNvPr id="232" name="Google Shape;232;p14"/>
            <p:cNvSpPr/>
            <p:nvPr/>
          </p:nvSpPr>
          <p:spPr>
            <a:xfrm>
              <a:off x="5611675" y="842700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" y="1"/>
                  </a:moveTo>
                  <a:lnTo>
                    <a:pt x="1" y="1"/>
                  </a:lnTo>
                  <a:cubicBezTo>
                    <a:pt x="1702" y="5138"/>
                    <a:pt x="3637" y="10208"/>
                    <a:pt x="5838" y="15279"/>
                  </a:cubicBezTo>
                  <a:cubicBezTo>
                    <a:pt x="9341" y="11009"/>
                    <a:pt x="12610" y="6639"/>
                    <a:pt x="15679" y="2203"/>
                  </a:cubicBezTo>
                  <a:cubicBezTo>
                    <a:pt x="10375" y="1736"/>
                    <a:pt x="5171" y="10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5230575" y="748475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0" y="1"/>
                  </a:moveTo>
                  <a:cubicBezTo>
                    <a:pt x="1135" y="5238"/>
                    <a:pt x="2502" y="10508"/>
                    <a:pt x="4170" y="15779"/>
                  </a:cubicBezTo>
                  <a:cubicBezTo>
                    <a:pt x="8073" y="11909"/>
                    <a:pt x="11775" y="7906"/>
                    <a:pt x="15245" y="3770"/>
                  </a:cubicBezTo>
                  <a:cubicBezTo>
                    <a:pt x="10074" y="2769"/>
                    <a:pt x="5004" y="15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862800" y="615050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" y="0"/>
                  </a:moveTo>
                  <a:lnTo>
                    <a:pt x="1" y="0"/>
                  </a:lnTo>
                  <a:cubicBezTo>
                    <a:pt x="568" y="5338"/>
                    <a:pt x="1402" y="10708"/>
                    <a:pt x="2469" y="16112"/>
                  </a:cubicBezTo>
                  <a:cubicBezTo>
                    <a:pt x="6772" y="12676"/>
                    <a:pt x="10842" y="9074"/>
                    <a:pt x="14711" y="5338"/>
                  </a:cubicBezTo>
                  <a:cubicBezTo>
                    <a:pt x="9708" y="3803"/>
                    <a:pt x="4804" y="2035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510900" y="444100"/>
              <a:ext cx="351925" cy="406975"/>
            </a:xfrm>
            <a:custGeom>
              <a:rect b="b" l="l" r="r" t="t"/>
              <a:pathLst>
                <a:path extrusionOk="0" h="16279" w="14077">
                  <a:moveTo>
                    <a:pt x="0" y="0"/>
                  </a:moveTo>
                  <a:lnTo>
                    <a:pt x="0" y="0"/>
                  </a:lnTo>
                  <a:cubicBezTo>
                    <a:pt x="34" y="5371"/>
                    <a:pt x="300" y="10808"/>
                    <a:pt x="801" y="16279"/>
                  </a:cubicBezTo>
                  <a:cubicBezTo>
                    <a:pt x="5404" y="13310"/>
                    <a:pt x="9841" y="10141"/>
                    <a:pt x="14077" y="6838"/>
                  </a:cubicBezTo>
                  <a:cubicBezTo>
                    <a:pt x="9273" y="4804"/>
                    <a:pt x="4570" y="25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56475" y="238125"/>
              <a:ext cx="354450" cy="406975"/>
            </a:xfrm>
            <a:custGeom>
              <a:rect b="b" l="l" r="r" t="t"/>
              <a:pathLst>
                <a:path extrusionOk="0" h="16279" w="14178">
                  <a:moveTo>
                    <a:pt x="901" y="0"/>
                  </a:moveTo>
                  <a:cubicBezTo>
                    <a:pt x="367" y="5337"/>
                    <a:pt x="67" y="10774"/>
                    <a:pt x="0" y="16278"/>
                  </a:cubicBezTo>
                  <a:cubicBezTo>
                    <a:pt x="4904" y="13777"/>
                    <a:pt x="9641" y="11108"/>
                    <a:pt x="14177" y="8239"/>
                  </a:cubicBezTo>
                  <a:cubicBezTo>
                    <a:pt x="9607" y="5737"/>
                    <a:pt x="5171" y="2969"/>
                    <a:pt x="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14"/>
          <p:cNvSpPr txBox="1"/>
          <p:nvPr>
            <p:ph idx="1" type="subTitle"/>
          </p:nvPr>
        </p:nvSpPr>
        <p:spPr>
          <a:xfrm>
            <a:off x="726225" y="1812514"/>
            <a:ext cx="37266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  <a:defRPr sz="1200"/>
            </a:lvl9pPr>
          </a:lstStyle>
          <a:p/>
        </p:txBody>
      </p:sp>
      <p:sp>
        <p:nvSpPr>
          <p:cNvPr id="238" name="Google Shape;238;p14"/>
          <p:cNvSpPr txBox="1"/>
          <p:nvPr>
            <p:ph idx="2" type="subTitle"/>
          </p:nvPr>
        </p:nvSpPr>
        <p:spPr>
          <a:xfrm>
            <a:off x="4691100" y="1812514"/>
            <a:ext cx="37266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u="sng"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400" u="sng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400" u="sng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400" u="sng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400" u="sng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400" u="sng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400" u="sng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400" u="sng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  <a:defRPr sz="1400" u="sng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/>
          <p:nvPr/>
        </p:nvSpPr>
        <p:spPr>
          <a:xfrm flipH="1" rot="10800000">
            <a:off x="193174" y="-320618"/>
            <a:ext cx="10939806" cy="5319918"/>
          </a:xfrm>
          <a:custGeom>
            <a:rect b="b" l="l" r="r" t="t"/>
            <a:pathLst>
              <a:path extrusionOk="0" h="57631" w="91627">
                <a:moveTo>
                  <a:pt x="46144" y="0"/>
                </a:moveTo>
                <a:cubicBezTo>
                  <a:pt x="39222" y="0"/>
                  <a:pt x="32539" y="4362"/>
                  <a:pt x="26383" y="7694"/>
                </a:cubicBezTo>
                <a:cubicBezTo>
                  <a:pt x="23679" y="8997"/>
                  <a:pt x="20096" y="10968"/>
                  <a:pt x="16918" y="10968"/>
                </a:cubicBezTo>
                <a:cubicBezTo>
                  <a:pt x="16090" y="10968"/>
                  <a:pt x="15290" y="10835"/>
                  <a:pt x="14540" y="10521"/>
                </a:cubicBezTo>
                <a:cubicBezTo>
                  <a:pt x="13587" y="10238"/>
                  <a:pt x="12672" y="10107"/>
                  <a:pt x="11801" y="10107"/>
                </a:cubicBezTo>
                <a:cubicBezTo>
                  <a:pt x="4269" y="10107"/>
                  <a:pt x="1" y="19897"/>
                  <a:pt x="3165" y="26096"/>
                </a:cubicBezTo>
                <a:cubicBezTo>
                  <a:pt x="4562" y="29448"/>
                  <a:pt x="7076" y="32654"/>
                  <a:pt x="9445" y="35917"/>
                </a:cubicBezTo>
                <a:cubicBezTo>
                  <a:pt x="15188" y="43593"/>
                  <a:pt x="19232" y="53202"/>
                  <a:pt x="28763" y="55146"/>
                </a:cubicBezTo>
                <a:cubicBezTo>
                  <a:pt x="35179" y="56876"/>
                  <a:pt x="41091" y="57631"/>
                  <a:pt x="46464" y="57631"/>
                </a:cubicBezTo>
                <a:cubicBezTo>
                  <a:pt x="78831" y="57631"/>
                  <a:pt x="91627" y="30253"/>
                  <a:pt x="77253" y="23995"/>
                </a:cubicBezTo>
                <a:cubicBezTo>
                  <a:pt x="62773" y="17403"/>
                  <a:pt x="63879" y="12521"/>
                  <a:pt x="58002" y="5102"/>
                </a:cubicBezTo>
                <a:cubicBezTo>
                  <a:pt x="54008" y="1381"/>
                  <a:pt x="50038" y="0"/>
                  <a:pt x="46144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 txBox="1"/>
          <p:nvPr>
            <p:ph idx="1" type="subTitle"/>
          </p:nvPr>
        </p:nvSpPr>
        <p:spPr>
          <a:xfrm>
            <a:off x="2416450" y="1741729"/>
            <a:ext cx="1828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2" name="Google Shape;242;p15"/>
          <p:cNvSpPr txBox="1"/>
          <p:nvPr>
            <p:ph idx="2" type="subTitle"/>
          </p:nvPr>
        </p:nvSpPr>
        <p:spPr>
          <a:xfrm>
            <a:off x="2416450" y="2162663"/>
            <a:ext cx="1828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243" name="Google Shape;243;p15"/>
          <p:cNvSpPr txBox="1"/>
          <p:nvPr>
            <p:ph idx="3" type="subTitle"/>
          </p:nvPr>
        </p:nvSpPr>
        <p:spPr>
          <a:xfrm>
            <a:off x="4596075" y="1741729"/>
            <a:ext cx="1828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4" name="Google Shape;244;p15"/>
          <p:cNvSpPr txBox="1"/>
          <p:nvPr>
            <p:ph idx="4" type="subTitle"/>
          </p:nvPr>
        </p:nvSpPr>
        <p:spPr>
          <a:xfrm>
            <a:off x="4596075" y="2162663"/>
            <a:ext cx="1828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245" name="Google Shape;245;p15"/>
          <p:cNvSpPr txBox="1"/>
          <p:nvPr>
            <p:ph idx="5" type="subTitle"/>
          </p:nvPr>
        </p:nvSpPr>
        <p:spPr>
          <a:xfrm>
            <a:off x="6775700" y="1741729"/>
            <a:ext cx="1828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6" name="Google Shape;246;p15"/>
          <p:cNvSpPr txBox="1"/>
          <p:nvPr>
            <p:ph idx="6" type="subTitle"/>
          </p:nvPr>
        </p:nvSpPr>
        <p:spPr>
          <a:xfrm>
            <a:off x="6775700" y="2162663"/>
            <a:ext cx="1828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247" name="Google Shape;247;p15"/>
          <p:cNvSpPr txBox="1"/>
          <p:nvPr>
            <p:ph idx="7" type="subTitle"/>
          </p:nvPr>
        </p:nvSpPr>
        <p:spPr>
          <a:xfrm>
            <a:off x="2416450" y="3346582"/>
            <a:ext cx="1828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8" name="Google Shape;248;p15"/>
          <p:cNvSpPr txBox="1"/>
          <p:nvPr>
            <p:ph idx="8" type="subTitle"/>
          </p:nvPr>
        </p:nvSpPr>
        <p:spPr>
          <a:xfrm>
            <a:off x="2416450" y="3762711"/>
            <a:ext cx="1828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249" name="Google Shape;249;p15"/>
          <p:cNvSpPr txBox="1"/>
          <p:nvPr>
            <p:ph idx="9" type="subTitle"/>
          </p:nvPr>
        </p:nvSpPr>
        <p:spPr>
          <a:xfrm>
            <a:off x="4596075" y="3346582"/>
            <a:ext cx="1828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0" name="Google Shape;250;p15"/>
          <p:cNvSpPr txBox="1"/>
          <p:nvPr>
            <p:ph idx="13" type="subTitle"/>
          </p:nvPr>
        </p:nvSpPr>
        <p:spPr>
          <a:xfrm>
            <a:off x="4596075" y="3762712"/>
            <a:ext cx="1828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251" name="Google Shape;251;p15"/>
          <p:cNvSpPr txBox="1"/>
          <p:nvPr>
            <p:ph idx="14" type="subTitle"/>
          </p:nvPr>
        </p:nvSpPr>
        <p:spPr>
          <a:xfrm>
            <a:off x="6775700" y="3346582"/>
            <a:ext cx="1828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Google Shape;252;p15"/>
          <p:cNvSpPr txBox="1"/>
          <p:nvPr>
            <p:ph idx="15" type="subTitle"/>
          </p:nvPr>
        </p:nvSpPr>
        <p:spPr>
          <a:xfrm>
            <a:off x="6775700" y="3762712"/>
            <a:ext cx="1828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254" name="Google Shape;254;p15"/>
          <p:cNvGrpSpPr/>
          <p:nvPr/>
        </p:nvGrpSpPr>
        <p:grpSpPr>
          <a:xfrm flipH="1">
            <a:off x="6898225" y="0"/>
            <a:ext cx="2245775" cy="1024075"/>
            <a:chOff x="-76200" y="0"/>
            <a:chExt cx="2245775" cy="1024075"/>
          </a:xfrm>
        </p:grpSpPr>
        <p:sp>
          <p:nvSpPr>
            <p:cNvPr id="255" name="Google Shape;255;p15"/>
            <p:cNvSpPr/>
            <p:nvPr/>
          </p:nvSpPr>
          <p:spPr>
            <a:xfrm>
              <a:off x="-76200" y="697150"/>
              <a:ext cx="301900" cy="296900"/>
            </a:xfrm>
            <a:custGeom>
              <a:rect b="b" l="l" r="r" t="t"/>
              <a:pathLst>
                <a:path extrusionOk="0" h="11876" w="12076">
                  <a:moveTo>
                    <a:pt x="12075" y="1"/>
                  </a:moveTo>
                  <a:lnTo>
                    <a:pt x="12075" y="1"/>
                  </a:lnTo>
                  <a:cubicBezTo>
                    <a:pt x="8106" y="935"/>
                    <a:pt x="4103" y="1635"/>
                    <a:pt x="0" y="2135"/>
                  </a:cubicBezTo>
                  <a:cubicBezTo>
                    <a:pt x="2468" y="5471"/>
                    <a:pt x="5137" y="8707"/>
                    <a:pt x="7972" y="11876"/>
                  </a:cubicBezTo>
                  <a:cubicBezTo>
                    <a:pt x="9540" y="7940"/>
                    <a:pt x="10908" y="3970"/>
                    <a:pt x="1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225675" y="613750"/>
              <a:ext cx="291900" cy="306100"/>
            </a:xfrm>
            <a:custGeom>
              <a:rect b="b" l="l" r="r" t="t"/>
              <a:pathLst>
                <a:path extrusionOk="0" h="12244" w="11676">
                  <a:moveTo>
                    <a:pt x="11675" y="1"/>
                  </a:moveTo>
                  <a:lnTo>
                    <a:pt x="11675" y="1"/>
                  </a:lnTo>
                  <a:cubicBezTo>
                    <a:pt x="7873" y="1302"/>
                    <a:pt x="3970" y="2436"/>
                    <a:pt x="0" y="3337"/>
                  </a:cubicBezTo>
                  <a:cubicBezTo>
                    <a:pt x="2802" y="6405"/>
                    <a:pt x="5771" y="9374"/>
                    <a:pt x="8873" y="12243"/>
                  </a:cubicBezTo>
                  <a:cubicBezTo>
                    <a:pt x="10007" y="8140"/>
                    <a:pt x="10941" y="4070"/>
                    <a:pt x="1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517550" y="501175"/>
              <a:ext cx="280225" cy="311075"/>
            </a:xfrm>
            <a:custGeom>
              <a:rect b="b" l="l" r="r" t="t"/>
              <a:pathLst>
                <a:path extrusionOk="0" h="12443" w="11209">
                  <a:moveTo>
                    <a:pt x="11208" y="1"/>
                  </a:moveTo>
                  <a:cubicBezTo>
                    <a:pt x="7572" y="1669"/>
                    <a:pt x="3836" y="3203"/>
                    <a:pt x="0" y="4504"/>
                  </a:cubicBezTo>
                  <a:cubicBezTo>
                    <a:pt x="3103" y="7273"/>
                    <a:pt x="6338" y="9908"/>
                    <a:pt x="9741" y="12443"/>
                  </a:cubicBezTo>
                  <a:cubicBezTo>
                    <a:pt x="10408" y="8273"/>
                    <a:pt x="10908" y="4104"/>
                    <a:pt x="11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797750" y="360250"/>
              <a:ext cx="268550" cy="312750"/>
            </a:xfrm>
            <a:custGeom>
              <a:rect b="b" l="l" r="r" t="t"/>
              <a:pathLst>
                <a:path extrusionOk="0" h="12510" w="10742">
                  <a:moveTo>
                    <a:pt x="10608" y="0"/>
                  </a:moveTo>
                  <a:lnTo>
                    <a:pt x="10608" y="0"/>
                  </a:lnTo>
                  <a:cubicBezTo>
                    <a:pt x="7172" y="2035"/>
                    <a:pt x="3636" y="3936"/>
                    <a:pt x="0" y="5638"/>
                  </a:cubicBezTo>
                  <a:cubicBezTo>
                    <a:pt x="3336" y="8039"/>
                    <a:pt x="6839" y="10341"/>
                    <a:pt x="10474" y="12509"/>
                  </a:cubicBezTo>
                  <a:cubicBezTo>
                    <a:pt x="10708" y="8306"/>
                    <a:pt x="10741" y="4103"/>
                    <a:pt x="10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062925" y="192625"/>
              <a:ext cx="277725" cy="311925"/>
            </a:xfrm>
            <a:custGeom>
              <a:rect b="b" l="l" r="r" t="t"/>
              <a:pathLst>
                <a:path extrusionOk="0" h="12477" w="11109">
                  <a:moveTo>
                    <a:pt x="9975" y="1"/>
                  </a:moveTo>
                  <a:cubicBezTo>
                    <a:pt x="6772" y="2402"/>
                    <a:pt x="3437" y="4637"/>
                    <a:pt x="1" y="6705"/>
                  </a:cubicBezTo>
                  <a:cubicBezTo>
                    <a:pt x="3603" y="8773"/>
                    <a:pt x="7306" y="10675"/>
                    <a:pt x="11109" y="12476"/>
                  </a:cubicBezTo>
                  <a:cubicBezTo>
                    <a:pt x="10942" y="8240"/>
                    <a:pt x="10542" y="4103"/>
                    <a:pt x="9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12275" y="0"/>
              <a:ext cx="291900" cy="306900"/>
            </a:xfrm>
            <a:custGeom>
              <a:rect b="b" l="l" r="r" t="t"/>
              <a:pathLst>
                <a:path extrusionOk="0" h="12276" w="11676">
                  <a:moveTo>
                    <a:pt x="9241" y="0"/>
                  </a:moveTo>
                  <a:cubicBezTo>
                    <a:pt x="6305" y="2735"/>
                    <a:pt x="3203" y="5304"/>
                    <a:pt x="1" y="7706"/>
                  </a:cubicBezTo>
                  <a:cubicBezTo>
                    <a:pt x="3770" y="9373"/>
                    <a:pt x="7673" y="10908"/>
                    <a:pt x="11676" y="12275"/>
                  </a:cubicBezTo>
                  <a:cubicBezTo>
                    <a:pt x="11042" y="8106"/>
                    <a:pt x="10208" y="4003"/>
                    <a:pt x="9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-76200" y="659625"/>
              <a:ext cx="398625" cy="364450"/>
            </a:xfrm>
            <a:custGeom>
              <a:rect b="b" l="l" r="r" t="t"/>
              <a:pathLst>
                <a:path extrusionOk="0" h="14578" w="15945">
                  <a:moveTo>
                    <a:pt x="15945" y="1"/>
                  </a:moveTo>
                  <a:lnTo>
                    <a:pt x="15945" y="1"/>
                  </a:lnTo>
                  <a:cubicBezTo>
                    <a:pt x="11651" y="381"/>
                    <a:pt x="7336" y="562"/>
                    <a:pt x="2980" y="562"/>
                  </a:cubicBezTo>
                  <a:cubicBezTo>
                    <a:pt x="1989" y="562"/>
                    <a:pt x="995" y="553"/>
                    <a:pt x="0" y="534"/>
                  </a:cubicBezTo>
                  <a:lnTo>
                    <a:pt x="0" y="534"/>
                  </a:lnTo>
                  <a:cubicBezTo>
                    <a:pt x="2602" y="5271"/>
                    <a:pt x="5404" y="9974"/>
                    <a:pt x="8473" y="14578"/>
                  </a:cubicBezTo>
                  <a:cubicBezTo>
                    <a:pt x="11241" y="9774"/>
                    <a:pt x="13743" y="4904"/>
                    <a:pt x="15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22400" y="604575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5679" y="1"/>
                  </a:moveTo>
                  <a:lnTo>
                    <a:pt x="15679" y="1"/>
                  </a:lnTo>
                  <a:cubicBezTo>
                    <a:pt x="10508" y="1002"/>
                    <a:pt x="5305" y="1736"/>
                    <a:pt x="1" y="2203"/>
                  </a:cubicBezTo>
                  <a:cubicBezTo>
                    <a:pt x="3070" y="6639"/>
                    <a:pt x="6339" y="11009"/>
                    <a:pt x="9841" y="15279"/>
                  </a:cubicBezTo>
                  <a:cubicBezTo>
                    <a:pt x="12043" y="10208"/>
                    <a:pt x="13977" y="5138"/>
                    <a:pt x="1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714350" y="510350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15245" y="1"/>
                  </a:moveTo>
                  <a:cubicBezTo>
                    <a:pt x="10241" y="1502"/>
                    <a:pt x="5171" y="2769"/>
                    <a:pt x="1" y="3770"/>
                  </a:cubicBezTo>
                  <a:cubicBezTo>
                    <a:pt x="3470" y="7906"/>
                    <a:pt x="7172" y="11909"/>
                    <a:pt x="11075" y="15779"/>
                  </a:cubicBezTo>
                  <a:cubicBezTo>
                    <a:pt x="12743" y="10508"/>
                    <a:pt x="14111" y="5238"/>
                    <a:pt x="15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095450" y="376925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4711" y="0"/>
                  </a:moveTo>
                  <a:lnTo>
                    <a:pt x="14711" y="0"/>
                  </a:lnTo>
                  <a:cubicBezTo>
                    <a:pt x="9908" y="2035"/>
                    <a:pt x="5004" y="3803"/>
                    <a:pt x="1" y="5338"/>
                  </a:cubicBezTo>
                  <a:cubicBezTo>
                    <a:pt x="3870" y="9074"/>
                    <a:pt x="7940" y="12676"/>
                    <a:pt x="12243" y="16112"/>
                  </a:cubicBezTo>
                  <a:cubicBezTo>
                    <a:pt x="13310" y="10708"/>
                    <a:pt x="14144" y="5338"/>
                    <a:pt x="14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463225" y="205975"/>
              <a:ext cx="351950" cy="406975"/>
            </a:xfrm>
            <a:custGeom>
              <a:rect b="b" l="l" r="r" t="t"/>
              <a:pathLst>
                <a:path extrusionOk="0" h="16279" w="14078">
                  <a:moveTo>
                    <a:pt x="14077" y="0"/>
                  </a:moveTo>
                  <a:lnTo>
                    <a:pt x="14077" y="0"/>
                  </a:lnTo>
                  <a:cubicBezTo>
                    <a:pt x="9507" y="2535"/>
                    <a:pt x="4804" y="4804"/>
                    <a:pt x="0" y="6838"/>
                  </a:cubicBezTo>
                  <a:cubicBezTo>
                    <a:pt x="4237" y="10141"/>
                    <a:pt x="8673" y="13310"/>
                    <a:pt x="13276" y="16279"/>
                  </a:cubicBezTo>
                  <a:cubicBezTo>
                    <a:pt x="13777" y="10808"/>
                    <a:pt x="14044" y="5371"/>
                    <a:pt x="14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815150" y="0"/>
              <a:ext cx="354425" cy="406975"/>
            </a:xfrm>
            <a:custGeom>
              <a:rect b="b" l="l" r="r" t="t"/>
              <a:pathLst>
                <a:path extrusionOk="0" h="16279" w="14177">
                  <a:moveTo>
                    <a:pt x="13276" y="0"/>
                  </a:moveTo>
                  <a:cubicBezTo>
                    <a:pt x="9006" y="2969"/>
                    <a:pt x="4570" y="5737"/>
                    <a:pt x="0" y="8239"/>
                  </a:cubicBezTo>
                  <a:cubicBezTo>
                    <a:pt x="4537" y="11108"/>
                    <a:pt x="9273" y="13777"/>
                    <a:pt x="14177" y="16278"/>
                  </a:cubicBezTo>
                  <a:cubicBezTo>
                    <a:pt x="14110" y="10774"/>
                    <a:pt x="13810" y="5337"/>
                    <a:pt x="13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15"/>
          <p:cNvGrpSpPr/>
          <p:nvPr/>
        </p:nvGrpSpPr>
        <p:grpSpPr>
          <a:xfrm>
            <a:off x="274275" y="244713"/>
            <a:ext cx="815500" cy="679412"/>
            <a:chOff x="274275" y="244713"/>
            <a:chExt cx="815500" cy="679412"/>
          </a:xfrm>
        </p:grpSpPr>
        <p:sp>
          <p:nvSpPr>
            <p:cNvPr id="268" name="Google Shape;268;p15"/>
            <p:cNvSpPr/>
            <p:nvPr/>
          </p:nvSpPr>
          <p:spPr>
            <a:xfrm>
              <a:off x="726300" y="244713"/>
              <a:ext cx="119275" cy="187650"/>
            </a:xfrm>
            <a:custGeom>
              <a:rect b="b" l="l" r="r" t="t"/>
              <a:pathLst>
                <a:path extrusionOk="0" h="7506" w="4771">
                  <a:moveTo>
                    <a:pt x="2402" y="0"/>
                  </a:moveTo>
                  <a:lnTo>
                    <a:pt x="2035" y="1201"/>
                  </a:lnTo>
                  <a:cubicBezTo>
                    <a:pt x="1702" y="2302"/>
                    <a:pt x="968" y="3202"/>
                    <a:pt x="0" y="3736"/>
                  </a:cubicBezTo>
                  <a:cubicBezTo>
                    <a:pt x="968" y="4303"/>
                    <a:pt x="1702" y="5204"/>
                    <a:pt x="2035" y="6305"/>
                  </a:cubicBezTo>
                  <a:lnTo>
                    <a:pt x="2402" y="7505"/>
                  </a:lnTo>
                  <a:lnTo>
                    <a:pt x="2736" y="6305"/>
                  </a:lnTo>
                  <a:cubicBezTo>
                    <a:pt x="3069" y="5204"/>
                    <a:pt x="3803" y="4303"/>
                    <a:pt x="4771" y="3736"/>
                  </a:cubicBezTo>
                  <a:cubicBezTo>
                    <a:pt x="3803" y="3202"/>
                    <a:pt x="3069" y="2302"/>
                    <a:pt x="2736" y="12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433900" y="699375"/>
              <a:ext cx="120100" cy="186825"/>
            </a:xfrm>
            <a:custGeom>
              <a:rect b="b" l="l" r="r" t="t"/>
              <a:pathLst>
                <a:path extrusionOk="0" h="7473" w="4804">
                  <a:moveTo>
                    <a:pt x="2402" y="0"/>
                  </a:moveTo>
                  <a:lnTo>
                    <a:pt x="2035" y="1201"/>
                  </a:lnTo>
                  <a:cubicBezTo>
                    <a:pt x="1735" y="2269"/>
                    <a:pt x="1001" y="3203"/>
                    <a:pt x="0" y="3736"/>
                  </a:cubicBezTo>
                  <a:cubicBezTo>
                    <a:pt x="1001" y="4270"/>
                    <a:pt x="1735" y="5204"/>
                    <a:pt x="2035" y="6271"/>
                  </a:cubicBezTo>
                  <a:lnTo>
                    <a:pt x="2402" y="7472"/>
                  </a:lnTo>
                  <a:lnTo>
                    <a:pt x="2769" y="6271"/>
                  </a:lnTo>
                  <a:cubicBezTo>
                    <a:pt x="3069" y="5204"/>
                    <a:pt x="3803" y="4270"/>
                    <a:pt x="4804" y="3736"/>
                  </a:cubicBezTo>
                  <a:cubicBezTo>
                    <a:pt x="3803" y="3203"/>
                    <a:pt x="3069" y="2269"/>
                    <a:pt x="2769" y="12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922150" y="661425"/>
              <a:ext cx="167625" cy="262700"/>
            </a:xfrm>
            <a:custGeom>
              <a:rect b="b" l="l" r="r" t="t"/>
              <a:pathLst>
                <a:path extrusionOk="0" h="10508" w="6705">
                  <a:moveTo>
                    <a:pt x="3369" y="0"/>
                  </a:moveTo>
                  <a:lnTo>
                    <a:pt x="2869" y="1701"/>
                  </a:lnTo>
                  <a:cubicBezTo>
                    <a:pt x="2435" y="3236"/>
                    <a:pt x="1401" y="4503"/>
                    <a:pt x="0" y="5271"/>
                  </a:cubicBezTo>
                  <a:cubicBezTo>
                    <a:pt x="1401" y="6038"/>
                    <a:pt x="2435" y="7306"/>
                    <a:pt x="2869" y="8840"/>
                  </a:cubicBezTo>
                  <a:lnTo>
                    <a:pt x="3369" y="10508"/>
                  </a:lnTo>
                  <a:lnTo>
                    <a:pt x="3836" y="8840"/>
                  </a:lnTo>
                  <a:cubicBezTo>
                    <a:pt x="4303" y="7306"/>
                    <a:pt x="5337" y="6038"/>
                    <a:pt x="6705" y="5271"/>
                  </a:cubicBezTo>
                  <a:cubicBezTo>
                    <a:pt x="5337" y="4503"/>
                    <a:pt x="4303" y="3236"/>
                    <a:pt x="3836" y="1701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274275" y="269738"/>
              <a:ext cx="88425" cy="137600"/>
            </a:xfrm>
            <a:custGeom>
              <a:rect b="b" l="l" r="r" t="t"/>
              <a:pathLst>
                <a:path extrusionOk="0" h="5504" w="3537">
                  <a:moveTo>
                    <a:pt x="1935" y="0"/>
                  </a:moveTo>
                  <a:lnTo>
                    <a:pt x="1635" y="867"/>
                  </a:lnTo>
                  <a:cubicBezTo>
                    <a:pt x="1335" y="1668"/>
                    <a:pt x="767" y="2302"/>
                    <a:pt x="0" y="2669"/>
                  </a:cubicBezTo>
                  <a:cubicBezTo>
                    <a:pt x="734" y="3102"/>
                    <a:pt x="1234" y="3803"/>
                    <a:pt x="1435" y="4603"/>
                  </a:cubicBezTo>
                  <a:lnTo>
                    <a:pt x="1635" y="5504"/>
                  </a:lnTo>
                  <a:lnTo>
                    <a:pt x="1935" y="4637"/>
                  </a:lnTo>
                  <a:cubicBezTo>
                    <a:pt x="2202" y="3870"/>
                    <a:pt x="2802" y="3202"/>
                    <a:pt x="3536" y="2869"/>
                  </a:cubicBezTo>
                  <a:cubicBezTo>
                    <a:pt x="2836" y="2402"/>
                    <a:pt x="2335" y="1701"/>
                    <a:pt x="2135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/>
          <p:nvPr/>
        </p:nvSpPr>
        <p:spPr>
          <a:xfrm flipH="1" rot="1891250">
            <a:off x="-952712" y="-83"/>
            <a:ext cx="9550386" cy="5143653"/>
          </a:xfrm>
          <a:custGeom>
            <a:rect b="b" l="l" r="r" t="t"/>
            <a:pathLst>
              <a:path extrusionOk="0" h="58792" w="109161">
                <a:moveTo>
                  <a:pt x="60518" y="0"/>
                </a:moveTo>
                <a:cubicBezTo>
                  <a:pt x="54721" y="0"/>
                  <a:pt x="47321" y="5906"/>
                  <a:pt x="31455" y="5906"/>
                </a:cubicBezTo>
                <a:cubicBezTo>
                  <a:pt x="30646" y="5906"/>
                  <a:pt x="29815" y="5891"/>
                  <a:pt x="28961" y="5858"/>
                </a:cubicBezTo>
                <a:cubicBezTo>
                  <a:pt x="8793" y="6294"/>
                  <a:pt x="0" y="30863"/>
                  <a:pt x="22514" y="40763"/>
                </a:cubicBezTo>
                <a:cubicBezTo>
                  <a:pt x="30078" y="44048"/>
                  <a:pt x="39262" y="44841"/>
                  <a:pt x="46781" y="46863"/>
                </a:cubicBezTo>
                <a:cubicBezTo>
                  <a:pt x="55228" y="49154"/>
                  <a:pt x="60647" y="56595"/>
                  <a:pt x="68826" y="58427"/>
                </a:cubicBezTo>
                <a:cubicBezTo>
                  <a:pt x="70056" y="58682"/>
                  <a:pt x="71404" y="58792"/>
                  <a:pt x="72861" y="58792"/>
                </a:cubicBezTo>
                <a:cubicBezTo>
                  <a:pt x="78563" y="58792"/>
                  <a:pt x="85931" y="57110"/>
                  <a:pt x="94412" y="55846"/>
                </a:cubicBezTo>
                <a:cubicBezTo>
                  <a:pt x="101607" y="54852"/>
                  <a:pt x="106713" y="53992"/>
                  <a:pt x="108211" y="45847"/>
                </a:cubicBezTo>
                <a:cubicBezTo>
                  <a:pt x="109160" y="40562"/>
                  <a:pt x="108166" y="33802"/>
                  <a:pt x="105898" y="28584"/>
                </a:cubicBezTo>
                <a:cubicBezTo>
                  <a:pt x="101753" y="18372"/>
                  <a:pt x="91283" y="16484"/>
                  <a:pt x="80513" y="13121"/>
                </a:cubicBezTo>
                <a:cubicBezTo>
                  <a:pt x="71977" y="10339"/>
                  <a:pt x="71675" y="8998"/>
                  <a:pt x="64748" y="1344"/>
                </a:cubicBezTo>
                <a:cubicBezTo>
                  <a:pt x="63366" y="383"/>
                  <a:pt x="61994" y="0"/>
                  <a:pt x="60518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 txBox="1"/>
          <p:nvPr>
            <p:ph idx="1" type="subTitle"/>
          </p:nvPr>
        </p:nvSpPr>
        <p:spPr>
          <a:xfrm>
            <a:off x="1107374" y="1835160"/>
            <a:ext cx="20625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Google Shape;275;p16"/>
          <p:cNvSpPr txBox="1"/>
          <p:nvPr>
            <p:ph idx="2" type="subTitle"/>
          </p:nvPr>
        </p:nvSpPr>
        <p:spPr>
          <a:xfrm>
            <a:off x="1107400" y="2267713"/>
            <a:ext cx="2062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276" name="Google Shape;276;p16"/>
          <p:cNvSpPr txBox="1"/>
          <p:nvPr>
            <p:ph idx="3" type="subTitle"/>
          </p:nvPr>
        </p:nvSpPr>
        <p:spPr>
          <a:xfrm>
            <a:off x="1107374" y="3367829"/>
            <a:ext cx="2062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7" name="Google Shape;277;p16"/>
          <p:cNvSpPr txBox="1"/>
          <p:nvPr>
            <p:ph idx="4" type="subTitle"/>
          </p:nvPr>
        </p:nvSpPr>
        <p:spPr>
          <a:xfrm>
            <a:off x="1107300" y="3802993"/>
            <a:ext cx="2062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278" name="Google Shape;278;p16"/>
          <p:cNvSpPr txBox="1"/>
          <p:nvPr>
            <p:ph idx="5" type="subTitle"/>
          </p:nvPr>
        </p:nvSpPr>
        <p:spPr>
          <a:xfrm>
            <a:off x="3668477" y="1835160"/>
            <a:ext cx="20625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9" name="Google Shape;279;p16"/>
          <p:cNvSpPr txBox="1"/>
          <p:nvPr>
            <p:ph idx="6" type="subTitle"/>
          </p:nvPr>
        </p:nvSpPr>
        <p:spPr>
          <a:xfrm>
            <a:off x="3668471" y="2267713"/>
            <a:ext cx="2062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280" name="Google Shape;280;p16"/>
          <p:cNvSpPr txBox="1"/>
          <p:nvPr>
            <p:ph idx="7" type="subTitle"/>
          </p:nvPr>
        </p:nvSpPr>
        <p:spPr>
          <a:xfrm>
            <a:off x="3668477" y="3367829"/>
            <a:ext cx="2062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1" name="Google Shape;281;p16"/>
          <p:cNvSpPr txBox="1"/>
          <p:nvPr>
            <p:ph idx="8" type="subTitle"/>
          </p:nvPr>
        </p:nvSpPr>
        <p:spPr>
          <a:xfrm>
            <a:off x="3668475" y="3802993"/>
            <a:ext cx="2062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282" name="Google Shape;282;p16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83" name="Google Shape;283;p16"/>
          <p:cNvSpPr/>
          <p:nvPr/>
        </p:nvSpPr>
        <p:spPr>
          <a:xfrm flipH="1">
            <a:off x="396800" y="809725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6"/>
          <p:cNvSpPr/>
          <p:nvPr/>
        </p:nvSpPr>
        <p:spPr>
          <a:xfrm flipH="1">
            <a:off x="8525075" y="231700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"/>
          <p:cNvSpPr/>
          <p:nvPr/>
        </p:nvSpPr>
        <p:spPr>
          <a:xfrm flipH="1">
            <a:off x="180800" y="563088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6"/>
          <p:cNvSpPr/>
          <p:nvPr/>
        </p:nvSpPr>
        <p:spPr>
          <a:xfrm flipH="1">
            <a:off x="827100" y="337938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6"/>
          <p:cNvSpPr/>
          <p:nvPr/>
        </p:nvSpPr>
        <p:spPr>
          <a:xfrm flipH="1">
            <a:off x="8268300" y="840263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6"/>
          <p:cNvSpPr/>
          <p:nvPr/>
        </p:nvSpPr>
        <p:spPr>
          <a:xfrm flipH="1">
            <a:off x="8142175" y="368475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_1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/>
          <p:nvPr/>
        </p:nvSpPr>
        <p:spPr>
          <a:xfrm>
            <a:off x="365875" y="-387625"/>
            <a:ext cx="8238115" cy="5143563"/>
          </a:xfrm>
          <a:custGeom>
            <a:rect b="b" l="l" r="r" t="t"/>
            <a:pathLst>
              <a:path extrusionOk="0" h="54913" w="117327">
                <a:moveTo>
                  <a:pt x="93356" y="0"/>
                </a:moveTo>
                <a:cubicBezTo>
                  <a:pt x="88268" y="0"/>
                  <a:pt x="83308" y="1414"/>
                  <a:pt x="77942" y="1787"/>
                </a:cubicBezTo>
                <a:cubicBezTo>
                  <a:pt x="56780" y="2759"/>
                  <a:pt x="55697" y="6502"/>
                  <a:pt x="51708" y="9508"/>
                </a:cubicBezTo>
                <a:cubicBezTo>
                  <a:pt x="50260" y="10596"/>
                  <a:pt x="48530" y="11140"/>
                  <a:pt x="46794" y="11140"/>
                </a:cubicBezTo>
                <a:cubicBezTo>
                  <a:pt x="45303" y="11140"/>
                  <a:pt x="43806" y="10738"/>
                  <a:pt x="42479" y="9932"/>
                </a:cubicBezTo>
                <a:cubicBezTo>
                  <a:pt x="35972" y="5988"/>
                  <a:pt x="27164" y="1899"/>
                  <a:pt x="20478" y="1899"/>
                </a:cubicBezTo>
                <a:cubicBezTo>
                  <a:pt x="20460" y="1899"/>
                  <a:pt x="20442" y="1899"/>
                  <a:pt x="20423" y="1899"/>
                </a:cubicBezTo>
                <a:cubicBezTo>
                  <a:pt x="7642" y="2111"/>
                  <a:pt x="4346" y="9832"/>
                  <a:pt x="2915" y="21217"/>
                </a:cubicBezTo>
                <a:cubicBezTo>
                  <a:pt x="0" y="47094"/>
                  <a:pt x="18455" y="54913"/>
                  <a:pt x="40084" y="54913"/>
                </a:cubicBezTo>
                <a:cubicBezTo>
                  <a:pt x="41419" y="54913"/>
                  <a:pt x="42766" y="54883"/>
                  <a:pt x="44121" y="54826"/>
                </a:cubicBezTo>
                <a:cubicBezTo>
                  <a:pt x="50523" y="54289"/>
                  <a:pt x="56333" y="51787"/>
                  <a:pt x="62691" y="51351"/>
                </a:cubicBezTo>
                <a:cubicBezTo>
                  <a:pt x="63252" y="51299"/>
                  <a:pt x="63806" y="51275"/>
                  <a:pt x="64353" y="51275"/>
                </a:cubicBezTo>
                <a:cubicBezTo>
                  <a:pt x="69792" y="51275"/>
                  <a:pt x="74570" y="53648"/>
                  <a:pt x="79819" y="54379"/>
                </a:cubicBezTo>
                <a:cubicBezTo>
                  <a:pt x="81641" y="54648"/>
                  <a:pt x="83517" y="54789"/>
                  <a:pt x="85406" y="54789"/>
                </a:cubicBezTo>
                <a:cubicBezTo>
                  <a:pt x="92841" y="54789"/>
                  <a:pt x="100466" y="52611"/>
                  <a:pt x="105696" y="47541"/>
                </a:cubicBezTo>
                <a:cubicBezTo>
                  <a:pt x="113796" y="39697"/>
                  <a:pt x="117327" y="27195"/>
                  <a:pt x="116075" y="16033"/>
                </a:cubicBezTo>
                <a:cubicBezTo>
                  <a:pt x="115662" y="6201"/>
                  <a:pt x="106768" y="3173"/>
                  <a:pt x="98724" y="614"/>
                </a:cubicBezTo>
                <a:cubicBezTo>
                  <a:pt x="96904" y="171"/>
                  <a:pt x="95122" y="0"/>
                  <a:pt x="93356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7"/>
          <p:cNvSpPr txBox="1"/>
          <p:nvPr>
            <p:ph idx="1" type="subTitle"/>
          </p:nvPr>
        </p:nvSpPr>
        <p:spPr>
          <a:xfrm>
            <a:off x="660710" y="2629838"/>
            <a:ext cx="41385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2" name="Google Shape;292;p17"/>
          <p:cNvSpPr txBox="1"/>
          <p:nvPr>
            <p:ph type="title"/>
          </p:nvPr>
        </p:nvSpPr>
        <p:spPr>
          <a:xfrm>
            <a:off x="660710" y="1528763"/>
            <a:ext cx="41385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293" name="Google Shape;293;p17"/>
          <p:cNvGrpSpPr/>
          <p:nvPr/>
        </p:nvGrpSpPr>
        <p:grpSpPr>
          <a:xfrm>
            <a:off x="7373025" y="-76200"/>
            <a:ext cx="1847175" cy="986550"/>
            <a:chOff x="4156475" y="238125"/>
            <a:chExt cx="1847175" cy="986550"/>
          </a:xfrm>
        </p:grpSpPr>
        <p:sp>
          <p:nvSpPr>
            <p:cNvPr id="294" name="Google Shape;294;p17"/>
            <p:cNvSpPr/>
            <p:nvPr/>
          </p:nvSpPr>
          <p:spPr>
            <a:xfrm>
              <a:off x="5611675" y="842700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" y="1"/>
                  </a:moveTo>
                  <a:lnTo>
                    <a:pt x="1" y="1"/>
                  </a:lnTo>
                  <a:cubicBezTo>
                    <a:pt x="1702" y="5138"/>
                    <a:pt x="3637" y="10208"/>
                    <a:pt x="5838" y="15279"/>
                  </a:cubicBezTo>
                  <a:cubicBezTo>
                    <a:pt x="9341" y="11009"/>
                    <a:pt x="12610" y="6639"/>
                    <a:pt x="15679" y="2203"/>
                  </a:cubicBezTo>
                  <a:cubicBezTo>
                    <a:pt x="10375" y="1736"/>
                    <a:pt x="5171" y="100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230575" y="748475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0" y="1"/>
                  </a:moveTo>
                  <a:cubicBezTo>
                    <a:pt x="1135" y="5238"/>
                    <a:pt x="2502" y="10508"/>
                    <a:pt x="4170" y="15779"/>
                  </a:cubicBezTo>
                  <a:cubicBezTo>
                    <a:pt x="8073" y="11909"/>
                    <a:pt x="11775" y="7906"/>
                    <a:pt x="15245" y="3770"/>
                  </a:cubicBezTo>
                  <a:cubicBezTo>
                    <a:pt x="10074" y="2769"/>
                    <a:pt x="5004" y="150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4862800" y="615050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" y="0"/>
                  </a:moveTo>
                  <a:lnTo>
                    <a:pt x="1" y="0"/>
                  </a:lnTo>
                  <a:cubicBezTo>
                    <a:pt x="568" y="5338"/>
                    <a:pt x="1402" y="10708"/>
                    <a:pt x="2469" y="16112"/>
                  </a:cubicBezTo>
                  <a:cubicBezTo>
                    <a:pt x="6772" y="12676"/>
                    <a:pt x="10842" y="9074"/>
                    <a:pt x="14711" y="5338"/>
                  </a:cubicBezTo>
                  <a:cubicBezTo>
                    <a:pt x="9708" y="3803"/>
                    <a:pt x="4804" y="203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4510900" y="444100"/>
              <a:ext cx="351925" cy="406975"/>
            </a:xfrm>
            <a:custGeom>
              <a:rect b="b" l="l" r="r" t="t"/>
              <a:pathLst>
                <a:path extrusionOk="0" h="16279" w="14077">
                  <a:moveTo>
                    <a:pt x="0" y="0"/>
                  </a:moveTo>
                  <a:lnTo>
                    <a:pt x="0" y="0"/>
                  </a:lnTo>
                  <a:cubicBezTo>
                    <a:pt x="34" y="5371"/>
                    <a:pt x="300" y="10808"/>
                    <a:pt x="801" y="16279"/>
                  </a:cubicBezTo>
                  <a:cubicBezTo>
                    <a:pt x="5404" y="13310"/>
                    <a:pt x="9841" y="10141"/>
                    <a:pt x="14077" y="6838"/>
                  </a:cubicBezTo>
                  <a:cubicBezTo>
                    <a:pt x="9273" y="4804"/>
                    <a:pt x="4570" y="253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4156475" y="238125"/>
              <a:ext cx="354450" cy="406975"/>
            </a:xfrm>
            <a:custGeom>
              <a:rect b="b" l="l" r="r" t="t"/>
              <a:pathLst>
                <a:path extrusionOk="0" h="16279" w="14178">
                  <a:moveTo>
                    <a:pt x="901" y="0"/>
                  </a:moveTo>
                  <a:cubicBezTo>
                    <a:pt x="367" y="5337"/>
                    <a:pt x="67" y="10774"/>
                    <a:pt x="0" y="16278"/>
                  </a:cubicBezTo>
                  <a:cubicBezTo>
                    <a:pt x="4904" y="13777"/>
                    <a:pt x="9641" y="11108"/>
                    <a:pt x="14177" y="8239"/>
                  </a:cubicBezTo>
                  <a:cubicBezTo>
                    <a:pt x="9607" y="5737"/>
                    <a:pt x="5171" y="2969"/>
                    <a:pt x="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-76200" y="-71612"/>
            <a:ext cx="1680375" cy="994050"/>
            <a:chOff x="1190200" y="238125"/>
            <a:chExt cx="1680375" cy="994050"/>
          </a:xfrm>
        </p:grpSpPr>
        <p:sp>
          <p:nvSpPr>
            <p:cNvPr id="300" name="Google Shape;300;p17"/>
            <p:cNvSpPr/>
            <p:nvPr/>
          </p:nvSpPr>
          <p:spPr>
            <a:xfrm>
              <a:off x="1190200" y="935275"/>
              <a:ext cx="301900" cy="296900"/>
            </a:xfrm>
            <a:custGeom>
              <a:rect b="b" l="l" r="r" t="t"/>
              <a:pathLst>
                <a:path extrusionOk="0" h="11876" w="12076">
                  <a:moveTo>
                    <a:pt x="12075" y="1"/>
                  </a:moveTo>
                  <a:lnTo>
                    <a:pt x="12075" y="1"/>
                  </a:lnTo>
                  <a:cubicBezTo>
                    <a:pt x="8106" y="935"/>
                    <a:pt x="4103" y="1635"/>
                    <a:pt x="0" y="2135"/>
                  </a:cubicBezTo>
                  <a:cubicBezTo>
                    <a:pt x="2468" y="5471"/>
                    <a:pt x="5137" y="8707"/>
                    <a:pt x="7972" y="11876"/>
                  </a:cubicBezTo>
                  <a:cubicBezTo>
                    <a:pt x="9540" y="7940"/>
                    <a:pt x="10908" y="3970"/>
                    <a:pt x="1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1492075" y="851875"/>
              <a:ext cx="291900" cy="306100"/>
            </a:xfrm>
            <a:custGeom>
              <a:rect b="b" l="l" r="r" t="t"/>
              <a:pathLst>
                <a:path extrusionOk="0" h="12244" w="11676">
                  <a:moveTo>
                    <a:pt x="11675" y="1"/>
                  </a:moveTo>
                  <a:lnTo>
                    <a:pt x="11675" y="1"/>
                  </a:lnTo>
                  <a:cubicBezTo>
                    <a:pt x="7873" y="1302"/>
                    <a:pt x="3970" y="2436"/>
                    <a:pt x="0" y="3337"/>
                  </a:cubicBezTo>
                  <a:cubicBezTo>
                    <a:pt x="2802" y="6405"/>
                    <a:pt x="5771" y="9374"/>
                    <a:pt x="8873" y="12243"/>
                  </a:cubicBezTo>
                  <a:cubicBezTo>
                    <a:pt x="10007" y="8140"/>
                    <a:pt x="10941" y="4070"/>
                    <a:pt x="1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1783950" y="739300"/>
              <a:ext cx="280225" cy="311075"/>
            </a:xfrm>
            <a:custGeom>
              <a:rect b="b" l="l" r="r" t="t"/>
              <a:pathLst>
                <a:path extrusionOk="0" h="12443" w="11209">
                  <a:moveTo>
                    <a:pt x="11208" y="1"/>
                  </a:moveTo>
                  <a:cubicBezTo>
                    <a:pt x="7572" y="1669"/>
                    <a:pt x="3836" y="3203"/>
                    <a:pt x="0" y="4504"/>
                  </a:cubicBezTo>
                  <a:cubicBezTo>
                    <a:pt x="3103" y="7273"/>
                    <a:pt x="6338" y="9908"/>
                    <a:pt x="9741" y="12443"/>
                  </a:cubicBezTo>
                  <a:cubicBezTo>
                    <a:pt x="10408" y="8273"/>
                    <a:pt x="10908" y="4104"/>
                    <a:pt x="11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2064150" y="598375"/>
              <a:ext cx="268550" cy="312750"/>
            </a:xfrm>
            <a:custGeom>
              <a:rect b="b" l="l" r="r" t="t"/>
              <a:pathLst>
                <a:path extrusionOk="0" h="12510" w="10742">
                  <a:moveTo>
                    <a:pt x="10608" y="0"/>
                  </a:moveTo>
                  <a:lnTo>
                    <a:pt x="10608" y="0"/>
                  </a:lnTo>
                  <a:cubicBezTo>
                    <a:pt x="7172" y="2035"/>
                    <a:pt x="3636" y="3936"/>
                    <a:pt x="0" y="5638"/>
                  </a:cubicBezTo>
                  <a:cubicBezTo>
                    <a:pt x="3336" y="8039"/>
                    <a:pt x="6839" y="10341"/>
                    <a:pt x="10474" y="12509"/>
                  </a:cubicBezTo>
                  <a:cubicBezTo>
                    <a:pt x="10708" y="8306"/>
                    <a:pt x="10741" y="4103"/>
                    <a:pt x="10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2329325" y="430750"/>
              <a:ext cx="277725" cy="311925"/>
            </a:xfrm>
            <a:custGeom>
              <a:rect b="b" l="l" r="r" t="t"/>
              <a:pathLst>
                <a:path extrusionOk="0" h="12477" w="11109">
                  <a:moveTo>
                    <a:pt x="9975" y="1"/>
                  </a:moveTo>
                  <a:cubicBezTo>
                    <a:pt x="6772" y="2402"/>
                    <a:pt x="3437" y="4637"/>
                    <a:pt x="1" y="6705"/>
                  </a:cubicBezTo>
                  <a:cubicBezTo>
                    <a:pt x="3603" y="8773"/>
                    <a:pt x="7306" y="10675"/>
                    <a:pt x="11109" y="12476"/>
                  </a:cubicBezTo>
                  <a:cubicBezTo>
                    <a:pt x="10942" y="8240"/>
                    <a:pt x="10542" y="4103"/>
                    <a:pt x="9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578675" y="238125"/>
              <a:ext cx="291900" cy="306900"/>
            </a:xfrm>
            <a:custGeom>
              <a:rect b="b" l="l" r="r" t="t"/>
              <a:pathLst>
                <a:path extrusionOk="0" h="12276" w="11676">
                  <a:moveTo>
                    <a:pt x="9241" y="0"/>
                  </a:moveTo>
                  <a:cubicBezTo>
                    <a:pt x="6305" y="2735"/>
                    <a:pt x="3203" y="5304"/>
                    <a:pt x="1" y="7706"/>
                  </a:cubicBezTo>
                  <a:cubicBezTo>
                    <a:pt x="3770" y="9373"/>
                    <a:pt x="7673" y="10908"/>
                    <a:pt x="11676" y="12275"/>
                  </a:cubicBezTo>
                  <a:cubicBezTo>
                    <a:pt x="11042" y="8106"/>
                    <a:pt x="10208" y="4003"/>
                    <a:pt x="9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17"/>
          <p:cNvSpPr/>
          <p:nvPr/>
        </p:nvSpPr>
        <p:spPr>
          <a:xfrm>
            <a:off x="4015950" y="4552200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3220400" y="3943638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4311175" y="4305563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3630675" y="4080413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3442975" y="4552200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/>
          <p:nvPr/>
        </p:nvSpPr>
        <p:spPr>
          <a:xfrm>
            <a:off x="-1305375" y="1088075"/>
            <a:ext cx="10810153" cy="4752540"/>
          </a:xfrm>
          <a:custGeom>
            <a:rect b="b" l="l" r="r" t="t"/>
            <a:pathLst>
              <a:path extrusionOk="0" h="57631" w="91627">
                <a:moveTo>
                  <a:pt x="46144" y="0"/>
                </a:moveTo>
                <a:cubicBezTo>
                  <a:pt x="39222" y="0"/>
                  <a:pt x="32539" y="4362"/>
                  <a:pt x="26383" y="7694"/>
                </a:cubicBezTo>
                <a:cubicBezTo>
                  <a:pt x="23679" y="8997"/>
                  <a:pt x="20096" y="10968"/>
                  <a:pt x="16918" y="10968"/>
                </a:cubicBezTo>
                <a:cubicBezTo>
                  <a:pt x="16090" y="10968"/>
                  <a:pt x="15290" y="10835"/>
                  <a:pt x="14540" y="10521"/>
                </a:cubicBezTo>
                <a:cubicBezTo>
                  <a:pt x="13587" y="10238"/>
                  <a:pt x="12672" y="10107"/>
                  <a:pt x="11801" y="10107"/>
                </a:cubicBezTo>
                <a:cubicBezTo>
                  <a:pt x="4269" y="10107"/>
                  <a:pt x="1" y="19897"/>
                  <a:pt x="3165" y="26096"/>
                </a:cubicBezTo>
                <a:cubicBezTo>
                  <a:pt x="4562" y="29448"/>
                  <a:pt x="7076" y="32654"/>
                  <a:pt x="9445" y="35917"/>
                </a:cubicBezTo>
                <a:cubicBezTo>
                  <a:pt x="15188" y="43593"/>
                  <a:pt x="19232" y="53202"/>
                  <a:pt x="28763" y="55146"/>
                </a:cubicBezTo>
                <a:cubicBezTo>
                  <a:pt x="35179" y="56876"/>
                  <a:pt x="41091" y="57631"/>
                  <a:pt x="46464" y="57631"/>
                </a:cubicBezTo>
                <a:cubicBezTo>
                  <a:pt x="78831" y="57631"/>
                  <a:pt x="91627" y="30253"/>
                  <a:pt x="77253" y="23995"/>
                </a:cubicBezTo>
                <a:cubicBezTo>
                  <a:pt x="62773" y="17403"/>
                  <a:pt x="63879" y="12521"/>
                  <a:pt x="58002" y="5102"/>
                </a:cubicBezTo>
                <a:cubicBezTo>
                  <a:pt x="54008" y="1381"/>
                  <a:pt x="50038" y="0"/>
                  <a:pt x="46144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8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3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/>
          <p:nvPr/>
        </p:nvSpPr>
        <p:spPr>
          <a:xfrm rot="1277832">
            <a:off x="-531199" y="316259"/>
            <a:ext cx="8238122" cy="4510984"/>
          </a:xfrm>
          <a:custGeom>
            <a:rect b="b" l="l" r="r" t="t"/>
            <a:pathLst>
              <a:path extrusionOk="0" h="54913" w="117327">
                <a:moveTo>
                  <a:pt x="93356" y="0"/>
                </a:moveTo>
                <a:cubicBezTo>
                  <a:pt x="88268" y="0"/>
                  <a:pt x="83308" y="1414"/>
                  <a:pt x="77942" y="1787"/>
                </a:cubicBezTo>
                <a:cubicBezTo>
                  <a:pt x="56780" y="2759"/>
                  <a:pt x="55697" y="6502"/>
                  <a:pt x="51708" y="9508"/>
                </a:cubicBezTo>
                <a:cubicBezTo>
                  <a:pt x="50260" y="10596"/>
                  <a:pt x="48530" y="11140"/>
                  <a:pt x="46794" y="11140"/>
                </a:cubicBezTo>
                <a:cubicBezTo>
                  <a:pt x="45303" y="11140"/>
                  <a:pt x="43806" y="10738"/>
                  <a:pt x="42479" y="9932"/>
                </a:cubicBezTo>
                <a:cubicBezTo>
                  <a:pt x="35972" y="5988"/>
                  <a:pt x="27164" y="1899"/>
                  <a:pt x="20478" y="1899"/>
                </a:cubicBezTo>
                <a:cubicBezTo>
                  <a:pt x="20460" y="1899"/>
                  <a:pt x="20442" y="1899"/>
                  <a:pt x="20423" y="1899"/>
                </a:cubicBezTo>
                <a:cubicBezTo>
                  <a:pt x="7642" y="2111"/>
                  <a:pt x="4346" y="9832"/>
                  <a:pt x="2915" y="21217"/>
                </a:cubicBezTo>
                <a:cubicBezTo>
                  <a:pt x="0" y="47094"/>
                  <a:pt x="18455" y="54913"/>
                  <a:pt x="40084" y="54913"/>
                </a:cubicBezTo>
                <a:cubicBezTo>
                  <a:pt x="41419" y="54913"/>
                  <a:pt x="42766" y="54883"/>
                  <a:pt x="44121" y="54826"/>
                </a:cubicBezTo>
                <a:cubicBezTo>
                  <a:pt x="50523" y="54289"/>
                  <a:pt x="56333" y="51787"/>
                  <a:pt x="62691" y="51351"/>
                </a:cubicBezTo>
                <a:cubicBezTo>
                  <a:pt x="63252" y="51299"/>
                  <a:pt x="63806" y="51275"/>
                  <a:pt x="64353" y="51275"/>
                </a:cubicBezTo>
                <a:cubicBezTo>
                  <a:pt x="69792" y="51275"/>
                  <a:pt x="74570" y="53648"/>
                  <a:pt x="79819" y="54379"/>
                </a:cubicBezTo>
                <a:cubicBezTo>
                  <a:pt x="81641" y="54648"/>
                  <a:pt x="83517" y="54789"/>
                  <a:pt x="85406" y="54789"/>
                </a:cubicBezTo>
                <a:cubicBezTo>
                  <a:pt x="92841" y="54789"/>
                  <a:pt x="100466" y="52611"/>
                  <a:pt x="105696" y="47541"/>
                </a:cubicBezTo>
                <a:cubicBezTo>
                  <a:pt x="113796" y="39697"/>
                  <a:pt x="117327" y="27195"/>
                  <a:pt x="116075" y="16033"/>
                </a:cubicBezTo>
                <a:cubicBezTo>
                  <a:pt x="115662" y="6201"/>
                  <a:pt x="106768" y="3173"/>
                  <a:pt x="98724" y="614"/>
                </a:cubicBezTo>
                <a:cubicBezTo>
                  <a:pt x="96904" y="171"/>
                  <a:pt x="95122" y="0"/>
                  <a:pt x="93356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17" name="Google Shape;317;p19"/>
          <p:cNvSpPr/>
          <p:nvPr/>
        </p:nvSpPr>
        <p:spPr>
          <a:xfrm>
            <a:off x="8875575" y="310425"/>
            <a:ext cx="119275" cy="187650"/>
          </a:xfrm>
          <a:custGeom>
            <a:rect b="b" l="l" r="r" t="t"/>
            <a:pathLst>
              <a:path extrusionOk="0" h="7506" w="4771">
                <a:moveTo>
                  <a:pt x="2402" y="0"/>
                </a:moveTo>
                <a:lnTo>
                  <a:pt x="2035" y="1201"/>
                </a:lnTo>
                <a:cubicBezTo>
                  <a:pt x="1702" y="2302"/>
                  <a:pt x="968" y="3202"/>
                  <a:pt x="0" y="3736"/>
                </a:cubicBezTo>
                <a:cubicBezTo>
                  <a:pt x="968" y="4303"/>
                  <a:pt x="1702" y="5204"/>
                  <a:pt x="2035" y="6305"/>
                </a:cubicBezTo>
                <a:lnTo>
                  <a:pt x="2402" y="7505"/>
                </a:lnTo>
                <a:lnTo>
                  <a:pt x="2736" y="6305"/>
                </a:lnTo>
                <a:cubicBezTo>
                  <a:pt x="3069" y="5204"/>
                  <a:pt x="3803" y="4303"/>
                  <a:pt x="4771" y="3736"/>
                </a:cubicBezTo>
                <a:cubicBezTo>
                  <a:pt x="3803" y="3202"/>
                  <a:pt x="3069" y="2302"/>
                  <a:pt x="2736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8729650" y="4786725"/>
            <a:ext cx="120100" cy="186825"/>
          </a:xfrm>
          <a:custGeom>
            <a:rect b="b" l="l" r="r" t="t"/>
            <a:pathLst>
              <a:path extrusionOk="0" h="7473" w="4804">
                <a:moveTo>
                  <a:pt x="2402" y="0"/>
                </a:moveTo>
                <a:lnTo>
                  <a:pt x="2035" y="1201"/>
                </a:lnTo>
                <a:cubicBezTo>
                  <a:pt x="1735" y="2269"/>
                  <a:pt x="1001" y="3203"/>
                  <a:pt x="0" y="3736"/>
                </a:cubicBezTo>
                <a:cubicBezTo>
                  <a:pt x="1001" y="4270"/>
                  <a:pt x="1735" y="5204"/>
                  <a:pt x="2035" y="6271"/>
                </a:cubicBezTo>
                <a:lnTo>
                  <a:pt x="2402" y="7472"/>
                </a:lnTo>
                <a:lnTo>
                  <a:pt x="2769" y="6271"/>
                </a:lnTo>
                <a:cubicBezTo>
                  <a:pt x="3069" y="5204"/>
                  <a:pt x="3803" y="4270"/>
                  <a:pt x="4804" y="3736"/>
                </a:cubicBezTo>
                <a:cubicBezTo>
                  <a:pt x="3803" y="3203"/>
                  <a:pt x="3069" y="2269"/>
                  <a:pt x="2769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8346925" y="4376250"/>
            <a:ext cx="167625" cy="262700"/>
          </a:xfrm>
          <a:custGeom>
            <a:rect b="b" l="l" r="r" t="t"/>
            <a:pathLst>
              <a:path extrusionOk="0" h="10508" w="6705">
                <a:moveTo>
                  <a:pt x="3369" y="0"/>
                </a:moveTo>
                <a:lnTo>
                  <a:pt x="2869" y="1701"/>
                </a:lnTo>
                <a:cubicBezTo>
                  <a:pt x="2435" y="3236"/>
                  <a:pt x="1401" y="4503"/>
                  <a:pt x="0" y="5271"/>
                </a:cubicBezTo>
                <a:cubicBezTo>
                  <a:pt x="1401" y="6038"/>
                  <a:pt x="2435" y="7306"/>
                  <a:pt x="2869" y="8840"/>
                </a:cubicBezTo>
                <a:lnTo>
                  <a:pt x="3369" y="10508"/>
                </a:lnTo>
                <a:lnTo>
                  <a:pt x="3836" y="8840"/>
                </a:lnTo>
                <a:cubicBezTo>
                  <a:pt x="4303" y="7306"/>
                  <a:pt x="5337" y="6038"/>
                  <a:pt x="6705" y="5271"/>
                </a:cubicBezTo>
                <a:cubicBezTo>
                  <a:pt x="5337" y="4503"/>
                  <a:pt x="4303" y="3236"/>
                  <a:pt x="3836" y="1701"/>
                </a:cubicBezTo>
                <a:lnTo>
                  <a:pt x="3369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19"/>
          <p:cNvGrpSpPr/>
          <p:nvPr/>
        </p:nvGrpSpPr>
        <p:grpSpPr>
          <a:xfrm>
            <a:off x="-76200" y="-71612"/>
            <a:ext cx="1680375" cy="994050"/>
            <a:chOff x="1190200" y="238125"/>
            <a:chExt cx="1680375" cy="994050"/>
          </a:xfrm>
        </p:grpSpPr>
        <p:sp>
          <p:nvSpPr>
            <p:cNvPr id="321" name="Google Shape;321;p19"/>
            <p:cNvSpPr/>
            <p:nvPr/>
          </p:nvSpPr>
          <p:spPr>
            <a:xfrm>
              <a:off x="1190200" y="935275"/>
              <a:ext cx="301900" cy="296900"/>
            </a:xfrm>
            <a:custGeom>
              <a:rect b="b" l="l" r="r" t="t"/>
              <a:pathLst>
                <a:path extrusionOk="0" h="11876" w="12076">
                  <a:moveTo>
                    <a:pt x="12075" y="1"/>
                  </a:moveTo>
                  <a:lnTo>
                    <a:pt x="12075" y="1"/>
                  </a:lnTo>
                  <a:cubicBezTo>
                    <a:pt x="8106" y="935"/>
                    <a:pt x="4103" y="1635"/>
                    <a:pt x="0" y="2135"/>
                  </a:cubicBezTo>
                  <a:cubicBezTo>
                    <a:pt x="2468" y="5471"/>
                    <a:pt x="5137" y="8707"/>
                    <a:pt x="7972" y="11876"/>
                  </a:cubicBezTo>
                  <a:cubicBezTo>
                    <a:pt x="9540" y="7940"/>
                    <a:pt x="10908" y="3970"/>
                    <a:pt x="1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492075" y="851875"/>
              <a:ext cx="291900" cy="306100"/>
            </a:xfrm>
            <a:custGeom>
              <a:rect b="b" l="l" r="r" t="t"/>
              <a:pathLst>
                <a:path extrusionOk="0" h="12244" w="11676">
                  <a:moveTo>
                    <a:pt x="11675" y="1"/>
                  </a:moveTo>
                  <a:lnTo>
                    <a:pt x="11675" y="1"/>
                  </a:lnTo>
                  <a:cubicBezTo>
                    <a:pt x="7873" y="1302"/>
                    <a:pt x="3970" y="2436"/>
                    <a:pt x="0" y="3337"/>
                  </a:cubicBezTo>
                  <a:cubicBezTo>
                    <a:pt x="2802" y="6405"/>
                    <a:pt x="5771" y="9374"/>
                    <a:pt x="8873" y="12243"/>
                  </a:cubicBezTo>
                  <a:cubicBezTo>
                    <a:pt x="10007" y="8140"/>
                    <a:pt x="10941" y="4070"/>
                    <a:pt x="1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783950" y="739300"/>
              <a:ext cx="280225" cy="311075"/>
            </a:xfrm>
            <a:custGeom>
              <a:rect b="b" l="l" r="r" t="t"/>
              <a:pathLst>
                <a:path extrusionOk="0" h="12443" w="11209">
                  <a:moveTo>
                    <a:pt x="11208" y="1"/>
                  </a:moveTo>
                  <a:cubicBezTo>
                    <a:pt x="7572" y="1669"/>
                    <a:pt x="3836" y="3203"/>
                    <a:pt x="0" y="4504"/>
                  </a:cubicBezTo>
                  <a:cubicBezTo>
                    <a:pt x="3103" y="7273"/>
                    <a:pt x="6338" y="9908"/>
                    <a:pt x="9741" y="12443"/>
                  </a:cubicBezTo>
                  <a:cubicBezTo>
                    <a:pt x="10408" y="8273"/>
                    <a:pt x="10908" y="4104"/>
                    <a:pt x="11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2064150" y="598375"/>
              <a:ext cx="268550" cy="312750"/>
            </a:xfrm>
            <a:custGeom>
              <a:rect b="b" l="l" r="r" t="t"/>
              <a:pathLst>
                <a:path extrusionOk="0" h="12510" w="10742">
                  <a:moveTo>
                    <a:pt x="10608" y="0"/>
                  </a:moveTo>
                  <a:lnTo>
                    <a:pt x="10608" y="0"/>
                  </a:lnTo>
                  <a:cubicBezTo>
                    <a:pt x="7172" y="2035"/>
                    <a:pt x="3636" y="3936"/>
                    <a:pt x="0" y="5638"/>
                  </a:cubicBezTo>
                  <a:cubicBezTo>
                    <a:pt x="3336" y="8039"/>
                    <a:pt x="6839" y="10341"/>
                    <a:pt x="10474" y="12509"/>
                  </a:cubicBezTo>
                  <a:cubicBezTo>
                    <a:pt x="10708" y="8306"/>
                    <a:pt x="10741" y="4103"/>
                    <a:pt x="10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329325" y="430750"/>
              <a:ext cx="277725" cy="311925"/>
            </a:xfrm>
            <a:custGeom>
              <a:rect b="b" l="l" r="r" t="t"/>
              <a:pathLst>
                <a:path extrusionOk="0" h="12477" w="11109">
                  <a:moveTo>
                    <a:pt x="9975" y="1"/>
                  </a:moveTo>
                  <a:cubicBezTo>
                    <a:pt x="6772" y="2402"/>
                    <a:pt x="3437" y="4637"/>
                    <a:pt x="1" y="6705"/>
                  </a:cubicBezTo>
                  <a:cubicBezTo>
                    <a:pt x="3603" y="8773"/>
                    <a:pt x="7306" y="10675"/>
                    <a:pt x="11109" y="12476"/>
                  </a:cubicBezTo>
                  <a:cubicBezTo>
                    <a:pt x="10942" y="8240"/>
                    <a:pt x="10542" y="4103"/>
                    <a:pt x="9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578675" y="238125"/>
              <a:ext cx="291900" cy="306900"/>
            </a:xfrm>
            <a:custGeom>
              <a:rect b="b" l="l" r="r" t="t"/>
              <a:pathLst>
                <a:path extrusionOk="0" h="12276" w="11676">
                  <a:moveTo>
                    <a:pt x="9241" y="0"/>
                  </a:moveTo>
                  <a:cubicBezTo>
                    <a:pt x="6305" y="2735"/>
                    <a:pt x="3203" y="5304"/>
                    <a:pt x="1" y="7706"/>
                  </a:cubicBezTo>
                  <a:cubicBezTo>
                    <a:pt x="3770" y="9373"/>
                    <a:pt x="7673" y="10908"/>
                    <a:pt x="11676" y="12275"/>
                  </a:cubicBezTo>
                  <a:cubicBezTo>
                    <a:pt x="11042" y="8106"/>
                    <a:pt x="10208" y="4003"/>
                    <a:pt x="9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19"/>
          <p:cNvSpPr/>
          <p:nvPr/>
        </p:nvSpPr>
        <p:spPr>
          <a:xfrm>
            <a:off x="8244850" y="4786325"/>
            <a:ext cx="119275" cy="187650"/>
          </a:xfrm>
          <a:custGeom>
            <a:rect b="b" l="l" r="r" t="t"/>
            <a:pathLst>
              <a:path extrusionOk="0" h="7506" w="4771">
                <a:moveTo>
                  <a:pt x="2402" y="0"/>
                </a:moveTo>
                <a:lnTo>
                  <a:pt x="2035" y="1201"/>
                </a:lnTo>
                <a:cubicBezTo>
                  <a:pt x="1702" y="2302"/>
                  <a:pt x="968" y="3202"/>
                  <a:pt x="0" y="3736"/>
                </a:cubicBezTo>
                <a:cubicBezTo>
                  <a:pt x="968" y="4303"/>
                  <a:pt x="1702" y="5204"/>
                  <a:pt x="2035" y="6305"/>
                </a:cubicBezTo>
                <a:lnTo>
                  <a:pt x="2402" y="7505"/>
                </a:lnTo>
                <a:lnTo>
                  <a:pt x="2736" y="6305"/>
                </a:lnTo>
                <a:cubicBezTo>
                  <a:pt x="3069" y="5204"/>
                  <a:pt x="3803" y="4303"/>
                  <a:pt x="4771" y="3736"/>
                </a:cubicBezTo>
                <a:cubicBezTo>
                  <a:pt x="3803" y="3202"/>
                  <a:pt x="3069" y="2302"/>
                  <a:pt x="2736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8417700" y="170800"/>
            <a:ext cx="167625" cy="262700"/>
          </a:xfrm>
          <a:custGeom>
            <a:rect b="b" l="l" r="r" t="t"/>
            <a:pathLst>
              <a:path extrusionOk="0" h="10508" w="6705">
                <a:moveTo>
                  <a:pt x="3369" y="0"/>
                </a:moveTo>
                <a:lnTo>
                  <a:pt x="2869" y="1701"/>
                </a:lnTo>
                <a:cubicBezTo>
                  <a:pt x="2435" y="3236"/>
                  <a:pt x="1401" y="4503"/>
                  <a:pt x="0" y="5271"/>
                </a:cubicBezTo>
                <a:cubicBezTo>
                  <a:pt x="1401" y="6038"/>
                  <a:pt x="2435" y="7306"/>
                  <a:pt x="2869" y="8840"/>
                </a:cubicBezTo>
                <a:lnTo>
                  <a:pt x="3369" y="10508"/>
                </a:lnTo>
                <a:lnTo>
                  <a:pt x="3836" y="8840"/>
                </a:lnTo>
                <a:cubicBezTo>
                  <a:pt x="4303" y="7306"/>
                  <a:pt x="5337" y="6038"/>
                  <a:pt x="6705" y="5271"/>
                </a:cubicBezTo>
                <a:cubicBezTo>
                  <a:pt x="5337" y="4503"/>
                  <a:pt x="4303" y="3236"/>
                  <a:pt x="3836" y="1701"/>
                </a:cubicBezTo>
                <a:lnTo>
                  <a:pt x="3369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/>
          <p:nvPr/>
        </p:nvSpPr>
        <p:spPr>
          <a:xfrm flipH="1" rot="-481249">
            <a:off x="-296730" y="424334"/>
            <a:ext cx="9550317" cy="5143616"/>
          </a:xfrm>
          <a:custGeom>
            <a:rect b="b" l="l" r="r" t="t"/>
            <a:pathLst>
              <a:path extrusionOk="0" h="58792" w="109161">
                <a:moveTo>
                  <a:pt x="60518" y="0"/>
                </a:moveTo>
                <a:cubicBezTo>
                  <a:pt x="54721" y="0"/>
                  <a:pt x="47321" y="5906"/>
                  <a:pt x="31455" y="5906"/>
                </a:cubicBezTo>
                <a:cubicBezTo>
                  <a:pt x="30646" y="5906"/>
                  <a:pt x="29815" y="5891"/>
                  <a:pt x="28961" y="5858"/>
                </a:cubicBezTo>
                <a:cubicBezTo>
                  <a:pt x="8793" y="6294"/>
                  <a:pt x="0" y="30863"/>
                  <a:pt x="22514" y="40763"/>
                </a:cubicBezTo>
                <a:cubicBezTo>
                  <a:pt x="30078" y="44048"/>
                  <a:pt x="39262" y="44841"/>
                  <a:pt x="46781" y="46863"/>
                </a:cubicBezTo>
                <a:cubicBezTo>
                  <a:pt x="55228" y="49154"/>
                  <a:pt x="60647" y="56595"/>
                  <a:pt x="68826" y="58427"/>
                </a:cubicBezTo>
                <a:cubicBezTo>
                  <a:pt x="70056" y="58682"/>
                  <a:pt x="71404" y="58792"/>
                  <a:pt x="72861" y="58792"/>
                </a:cubicBezTo>
                <a:cubicBezTo>
                  <a:pt x="78563" y="58792"/>
                  <a:pt x="85931" y="57110"/>
                  <a:pt x="94412" y="55846"/>
                </a:cubicBezTo>
                <a:cubicBezTo>
                  <a:pt x="101607" y="54852"/>
                  <a:pt x="106713" y="53992"/>
                  <a:pt x="108211" y="45847"/>
                </a:cubicBezTo>
                <a:cubicBezTo>
                  <a:pt x="109160" y="40562"/>
                  <a:pt x="108166" y="33802"/>
                  <a:pt x="105898" y="28584"/>
                </a:cubicBezTo>
                <a:cubicBezTo>
                  <a:pt x="101753" y="18372"/>
                  <a:pt x="91283" y="16484"/>
                  <a:pt x="80513" y="13121"/>
                </a:cubicBezTo>
                <a:cubicBezTo>
                  <a:pt x="71977" y="10339"/>
                  <a:pt x="71675" y="8998"/>
                  <a:pt x="64748" y="1344"/>
                </a:cubicBezTo>
                <a:cubicBezTo>
                  <a:pt x="63366" y="383"/>
                  <a:pt x="61994" y="0"/>
                  <a:pt x="60518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332" name="Google Shape;332;p20"/>
          <p:cNvGrpSpPr/>
          <p:nvPr/>
        </p:nvGrpSpPr>
        <p:grpSpPr>
          <a:xfrm flipH="1">
            <a:off x="6898225" y="0"/>
            <a:ext cx="2245775" cy="1024075"/>
            <a:chOff x="-76200" y="0"/>
            <a:chExt cx="2245775" cy="1024075"/>
          </a:xfrm>
        </p:grpSpPr>
        <p:sp>
          <p:nvSpPr>
            <p:cNvPr id="333" name="Google Shape;333;p20"/>
            <p:cNvSpPr/>
            <p:nvPr/>
          </p:nvSpPr>
          <p:spPr>
            <a:xfrm>
              <a:off x="-76200" y="659625"/>
              <a:ext cx="398625" cy="364450"/>
            </a:xfrm>
            <a:custGeom>
              <a:rect b="b" l="l" r="r" t="t"/>
              <a:pathLst>
                <a:path extrusionOk="0" h="14578" w="15945">
                  <a:moveTo>
                    <a:pt x="15945" y="1"/>
                  </a:moveTo>
                  <a:lnTo>
                    <a:pt x="15945" y="1"/>
                  </a:lnTo>
                  <a:cubicBezTo>
                    <a:pt x="11651" y="381"/>
                    <a:pt x="7336" y="562"/>
                    <a:pt x="2980" y="562"/>
                  </a:cubicBezTo>
                  <a:cubicBezTo>
                    <a:pt x="1989" y="562"/>
                    <a:pt x="995" y="553"/>
                    <a:pt x="0" y="534"/>
                  </a:cubicBezTo>
                  <a:lnTo>
                    <a:pt x="0" y="534"/>
                  </a:lnTo>
                  <a:cubicBezTo>
                    <a:pt x="2602" y="5271"/>
                    <a:pt x="5404" y="9974"/>
                    <a:pt x="8473" y="14578"/>
                  </a:cubicBezTo>
                  <a:cubicBezTo>
                    <a:pt x="11241" y="9774"/>
                    <a:pt x="13743" y="4904"/>
                    <a:pt x="15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22400" y="604575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5679" y="1"/>
                  </a:moveTo>
                  <a:lnTo>
                    <a:pt x="15679" y="1"/>
                  </a:lnTo>
                  <a:cubicBezTo>
                    <a:pt x="10508" y="1002"/>
                    <a:pt x="5305" y="1736"/>
                    <a:pt x="1" y="2203"/>
                  </a:cubicBezTo>
                  <a:cubicBezTo>
                    <a:pt x="3070" y="6639"/>
                    <a:pt x="6339" y="11009"/>
                    <a:pt x="9841" y="15279"/>
                  </a:cubicBezTo>
                  <a:cubicBezTo>
                    <a:pt x="12043" y="10208"/>
                    <a:pt x="13977" y="5138"/>
                    <a:pt x="1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714350" y="510350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15245" y="1"/>
                  </a:moveTo>
                  <a:cubicBezTo>
                    <a:pt x="10241" y="1502"/>
                    <a:pt x="5171" y="2769"/>
                    <a:pt x="1" y="3770"/>
                  </a:cubicBezTo>
                  <a:cubicBezTo>
                    <a:pt x="3470" y="7906"/>
                    <a:pt x="7172" y="11909"/>
                    <a:pt x="11075" y="15779"/>
                  </a:cubicBezTo>
                  <a:cubicBezTo>
                    <a:pt x="12743" y="10508"/>
                    <a:pt x="14111" y="5238"/>
                    <a:pt x="15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1095450" y="376925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4711" y="0"/>
                  </a:moveTo>
                  <a:lnTo>
                    <a:pt x="14711" y="0"/>
                  </a:lnTo>
                  <a:cubicBezTo>
                    <a:pt x="9908" y="2035"/>
                    <a:pt x="5004" y="3803"/>
                    <a:pt x="1" y="5338"/>
                  </a:cubicBezTo>
                  <a:cubicBezTo>
                    <a:pt x="3870" y="9074"/>
                    <a:pt x="7940" y="12676"/>
                    <a:pt x="12243" y="16112"/>
                  </a:cubicBezTo>
                  <a:cubicBezTo>
                    <a:pt x="13310" y="10708"/>
                    <a:pt x="14144" y="5338"/>
                    <a:pt x="14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1463225" y="205975"/>
              <a:ext cx="351950" cy="406975"/>
            </a:xfrm>
            <a:custGeom>
              <a:rect b="b" l="l" r="r" t="t"/>
              <a:pathLst>
                <a:path extrusionOk="0" h="16279" w="14078">
                  <a:moveTo>
                    <a:pt x="14077" y="0"/>
                  </a:moveTo>
                  <a:lnTo>
                    <a:pt x="14077" y="0"/>
                  </a:lnTo>
                  <a:cubicBezTo>
                    <a:pt x="9507" y="2535"/>
                    <a:pt x="4804" y="4804"/>
                    <a:pt x="0" y="6838"/>
                  </a:cubicBezTo>
                  <a:cubicBezTo>
                    <a:pt x="4237" y="10141"/>
                    <a:pt x="8673" y="13310"/>
                    <a:pt x="13276" y="16279"/>
                  </a:cubicBezTo>
                  <a:cubicBezTo>
                    <a:pt x="13777" y="10808"/>
                    <a:pt x="14044" y="5371"/>
                    <a:pt x="14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815150" y="0"/>
              <a:ext cx="354425" cy="406975"/>
            </a:xfrm>
            <a:custGeom>
              <a:rect b="b" l="l" r="r" t="t"/>
              <a:pathLst>
                <a:path extrusionOk="0" h="16279" w="14177">
                  <a:moveTo>
                    <a:pt x="13276" y="0"/>
                  </a:moveTo>
                  <a:cubicBezTo>
                    <a:pt x="9006" y="2969"/>
                    <a:pt x="4570" y="5737"/>
                    <a:pt x="0" y="8239"/>
                  </a:cubicBezTo>
                  <a:cubicBezTo>
                    <a:pt x="4537" y="11108"/>
                    <a:pt x="9273" y="13777"/>
                    <a:pt x="14177" y="16278"/>
                  </a:cubicBezTo>
                  <a:cubicBezTo>
                    <a:pt x="14110" y="10774"/>
                    <a:pt x="13810" y="5337"/>
                    <a:pt x="13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20"/>
          <p:cNvSpPr/>
          <p:nvPr/>
        </p:nvSpPr>
        <p:spPr>
          <a:xfrm>
            <a:off x="208825" y="4300988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804875" y="4447600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445450" y="4679213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189525" y="4649100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689113" y="623650"/>
            <a:ext cx="120100" cy="186825"/>
          </a:xfrm>
          <a:custGeom>
            <a:rect b="b" l="l" r="r" t="t"/>
            <a:pathLst>
              <a:path extrusionOk="0" h="7473" w="4804">
                <a:moveTo>
                  <a:pt x="2402" y="0"/>
                </a:moveTo>
                <a:lnTo>
                  <a:pt x="2035" y="1201"/>
                </a:lnTo>
                <a:cubicBezTo>
                  <a:pt x="1735" y="2269"/>
                  <a:pt x="1001" y="3203"/>
                  <a:pt x="0" y="3736"/>
                </a:cubicBezTo>
                <a:cubicBezTo>
                  <a:pt x="1001" y="4270"/>
                  <a:pt x="1735" y="5204"/>
                  <a:pt x="2035" y="6271"/>
                </a:cubicBezTo>
                <a:lnTo>
                  <a:pt x="2402" y="7472"/>
                </a:lnTo>
                <a:lnTo>
                  <a:pt x="2769" y="6271"/>
                </a:lnTo>
                <a:cubicBezTo>
                  <a:pt x="3069" y="5204"/>
                  <a:pt x="3803" y="4270"/>
                  <a:pt x="4804" y="3736"/>
                </a:cubicBezTo>
                <a:cubicBezTo>
                  <a:pt x="3803" y="3203"/>
                  <a:pt x="3069" y="2269"/>
                  <a:pt x="2769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306388" y="213175"/>
            <a:ext cx="167625" cy="262700"/>
          </a:xfrm>
          <a:custGeom>
            <a:rect b="b" l="l" r="r" t="t"/>
            <a:pathLst>
              <a:path extrusionOk="0" h="10508" w="6705">
                <a:moveTo>
                  <a:pt x="3369" y="0"/>
                </a:moveTo>
                <a:lnTo>
                  <a:pt x="2869" y="1701"/>
                </a:lnTo>
                <a:cubicBezTo>
                  <a:pt x="2435" y="3236"/>
                  <a:pt x="1401" y="4503"/>
                  <a:pt x="0" y="5271"/>
                </a:cubicBezTo>
                <a:cubicBezTo>
                  <a:pt x="1401" y="6038"/>
                  <a:pt x="2435" y="7306"/>
                  <a:pt x="2869" y="8840"/>
                </a:cubicBezTo>
                <a:lnTo>
                  <a:pt x="3369" y="10508"/>
                </a:lnTo>
                <a:lnTo>
                  <a:pt x="3836" y="8840"/>
                </a:lnTo>
                <a:cubicBezTo>
                  <a:pt x="4303" y="7306"/>
                  <a:pt x="5337" y="6038"/>
                  <a:pt x="6705" y="5271"/>
                </a:cubicBezTo>
                <a:cubicBezTo>
                  <a:pt x="5337" y="4503"/>
                  <a:pt x="4303" y="3236"/>
                  <a:pt x="3836" y="1701"/>
                </a:cubicBezTo>
                <a:lnTo>
                  <a:pt x="3369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204313" y="623250"/>
            <a:ext cx="119275" cy="187650"/>
          </a:xfrm>
          <a:custGeom>
            <a:rect b="b" l="l" r="r" t="t"/>
            <a:pathLst>
              <a:path extrusionOk="0" h="7506" w="4771">
                <a:moveTo>
                  <a:pt x="2402" y="0"/>
                </a:moveTo>
                <a:lnTo>
                  <a:pt x="2035" y="1201"/>
                </a:lnTo>
                <a:cubicBezTo>
                  <a:pt x="1702" y="2302"/>
                  <a:pt x="968" y="3202"/>
                  <a:pt x="0" y="3736"/>
                </a:cubicBezTo>
                <a:cubicBezTo>
                  <a:pt x="968" y="4303"/>
                  <a:pt x="1702" y="5204"/>
                  <a:pt x="2035" y="6305"/>
                </a:cubicBezTo>
                <a:lnTo>
                  <a:pt x="2402" y="7505"/>
                </a:lnTo>
                <a:lnTo>
                  <a:pt x="2736" y="6305"/>
                </a:lnTo>
                <a:cubicBezTo>
                  <a:pt x="3069" y="5204"/>
                  <a:pt x="3803" y="4303"/>
                  <a:pt x="4771" y="3736"/>
                </a:cubicBezTo>
                <a:cubicBezTo>
                  <a:pt x="3803" y="3202"/>
                  <a:pt x="3069" y="2302"/>
                  <a:pt x="2736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60126" y="1022700"/>
            <a:ext cx="4598864" cy="4201600"/>
          </a:xfrm>
          <a:custGeom>
            <a:rect b="b" l="l" r="r" t="t"/>
            <a:pathLst>
              <a:path extrusionOk="0" h="65954" w="72190">
                <a:moveTo>
                  <a:pt x="34880" y="0"/>
                </a:moveTo>
                <a:cubicBezTo>
                  <a:pt x="25087" y="0"/>
                  <a:pt x="13290" y="529"/>
                  <a:pt x="5364" y="6697"/>
                </a:cubicBezTo>
                <a:cubicBezTo>
                  <a:pt x="0" y="16540"/>
                  <a:pt x="10470" y="23490"/>
                  <a:pt x="9587" y="38473"/>
                </a:cubicBezTo>
                <a:cubicBezTo>
                  <a:pt x="9352" y="46819"/>
                  <a:pt x="7654" y="55210"/>
                  <a:pt x="16291" y="61333"/>
                </a:cubicBezTo>
                <a:cubicBezTo>
                  <a:pt x="21199" y="64725"/>
                  <a:pt x="27543" y="65954"/>
                  <a:pt x="33600" y="65954"/>
                </a:cubicBezTo>
                <a:cubicBezTo>
                  <a:pt x="35803" y="65954"/>
                  <a:pt x="37967" y="65791"/>
                  <a:pt x="40011" y="65511"/>
                </a:cubicBezTo>
                <a:cubicBezTo>
                  <a:pt x="46000" y="64796"/>
                  <a:pt x="51597" y="64461"/>
                  <a:pt x="54860" y="59791"/>
                </a:cubicBezTo>
                <a:cubicBezTo>
                  <a:pt x="60748" y="48651"/>
                  <a:pt x="55318" y="49702"/>
                  <a:pt x="69876" y="36640"/>
                </a:cubicBezTo>
                <a:cubicBezTo>
                  <a:pt x="72189" y="33691"/>
                  <a:pt x="71619" y="29423"/>
                  <a:pt x="70938" y="25668"/>
                </a:cubicBezTo>
                <a:cubicBezTo>
                  <a:pt x="69787" y="16976"/>
                  <a:pt x="63754" y="9959"/>
                  <a:pt x="55899" y="5557"/>
                </a:cubicBezTo>
                <a:cubicBezTo>
                  <a:pt x="49798" y="2127"/>
                  <a:pt x="42905" y="194"/>
                  <a:pt x="36458" y="4"/>
                </a:cubicBezTo>
                <a:cubicBezTo>
                  <a:pt x="35939" y="2"/>
                  <a:pt x="35412" y="0"/>
                  <a:pt x="34880" y="0"/>
                </a:cubicBezTo>
                <a:close/>
              </a:path>
            </a:pathLst>
          </a:custGeom>
          <a:solidFill>
            <a:srgbClr val="A4BDDA">
              <a:alpha val="1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39500" y="1910175"/>
            <a:ext cx="24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subTitle"/>
          </p:nvPr>
        </p:nvSpPr>
        <p:spPr>
          <a:xfrm>
            <a:off x="539650" y="2240354"/>
            <a:ext cx="248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3" type="subTitle"/>
          </p:nvPr>
        </p:nvSpPr>
        <p:spPr>
          <a:xfrm>
            <a:off x="539500" y="3511825"/>
            <a:ext cx="24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4" type="subTitle"/>
          </p:nvPr>
        </p:nvSpPr>
        <p:spPr>
          <a:xfrm>
            <a:off x="539500" y="3841810"/>
            <a:ext cx="248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5" type="subTitle"/>
          </p:nvPr>
        </p:nvSpPr>
        <p:spPr>
          <a:xfrm>
            <a:off x="6131545" y="1910175"/>
            <a:ext cx="24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6" type="subTitle"/>
          </p:nvPr>
        </p:nvSpPr>
        <p:spPr>
          <a:xfrm>
            <a:off x="6131545" y="2240354"/>
            <a:ext cx="248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26" name="Google Shape;26;p3"/>
          <p:cNvSpPr txBox="1"/>
          <p:nvPr>
            <p:ph idx="7" type="subTitle"/>
          </p:nvPr>
        </p:nvSpPr>
        <p:spPr>
          <a:xfrm>
            <a:off x="6131545" y="3511825"/>
            <a:ext cx="24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8" type="subTitle"/>
          </p:nvPr>
        </p:nvSpPr>
        <p:spPr>
          <a:xfrm>
            <a:off x="6131545" y="3841810"/>
            <a:ext cx="248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2109404" y="1340850"/>
            <a:ext cx="9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3"/>
          <p:cNvSpPr txBox="1"/>
          <p:nvPr>
            <p:ph idx="9" type="title"/>
          </p:nvPr>
        </p:nvSpPr>
        <p:spPr>
          <a:xfrm>
            <a:off x="2109404" y="2939117"/>
            <a:ext cx="9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3"/>
          <p:cNvSpPr txBox="1"/>
          <p:nvPr>
            <p:ph idx="13" type="title"/>
          </p:nvPr>
        </p:nvSpPr>
        <p:spPr>
          <a:xfrm>
            <a:off x="6131545" y="1340850"/>
            <a:ext cx="9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3"/>
          <p:cNvSpPr txBox="1"/>
          <p:nvPr>
            <p:ph idx="14" type="title"/>
          </p:nvPr>
        </p:nvSpPr>
        <p:spPr>
          <a:xfrm>
            <a:off x="6131545" y="2939117"/>
            <a:ext cx="9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3"/>
          <p:cNvSpPr txBox="1"/>
          <p:nvPr>
            <p:ph idx="15"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33" name="Google Shape;33;p3"/>
          <p:cNvGrpSpPr/>
          <p:nvPr/>
        </p:nvGrpSpPr>
        <p:grpSpPr>
          <a:xfrm>
            <a:off x="154175" y="244713"/>
            <a:ext cx="691400" cy="1096137"/>
            <a:chOff x="154175" y="244713"/>
            <a:chExt cx="691400" cy="1096137"/>
          </a:xfrm>
        </p:grpSpPr>
        <p:sp>
          <p:nvSpPr>
            <p:cNvPr id="34" name="Google Shape;34;p3"/>
            <p:cNvSpPr/>
            <p:nvPr/>
          </p:nvSpPr>
          <p:spPr>
            <a:xfrm>
              <a:off x="726300" y="244713"/>
              <a:ext cx="119275" cy="187650"/>
            </a:xfrm>
            <a:custGeom>
              <a:rect b="b" l="l" r="r" t="t"/>
              <a:pathLst>
                <a:path extrusionOk="0" h="7506" w="4771">
                  <a:moveTo>
                    <a:pt x="2402" y="0"/>
                  </a:moveTo>
                  <a:lnTo>
                    <a:pt x="2035" y="1201"/>
                  </a:lnTo>
                  <a:cubicBezTo>
                    <a:pt x="1702" y="2302"/>
                    <a:pt x="968" y="3202"/>
                    <a:pt x="0" y="3736"/>
                  </a:cubicBezTo>
                  <a:cubicBezTo>
                    <a:pt x="968" y="4303"/>
                    <a:pt x="1702" y="5204"/>
                    <a:pt x="2035" y="6305"/>
                  </a:cubicBezTo>
                  <a:lnTo>
                    <a:pt x="2402" y="7505"/>
                  </a:lnTo>
                  <a:lnTo>
                    <a:pt x="2736" y="6305"/>
                  </a:lnTo>
                  <a:cubicBezTo>
                    <a:pt x="3069" y="5204"/>
                    <a:pt x="3803" y="4303"/>
                    <a:pt x="4771" y="3736"/>
                  </a:cubicBezTo>
                  <a:cubicBezTo>
                    <a:pt x="3803" y="3202"/>
                    <a:pt x="3069" y="2302"/>
                    <a:pt x="2736" y="12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54175" y="1154025"/>
              <a:ext cx="120100" cy="186825"/>
            </a:xfrm>
            <a:custGeom>
              <a:rect b="b" l="l" r="r" t="t"/>
              <a:pathLst>
                <a:path extrusionOk="0" h="7473" w="4804">
                  <a:moveTo>
                    <a:pt x="2402" y="0"/>
                  </a:moveTo>
                  <a:lnTo>
                    <a:pt x="2035" y="1201"/>
                  </a:lnTo>
                  <a:cubicBezTo>
                    <a:pt x="1735" y="2269"/>
                    <a:pt x="1001" y="3203"/>
                    <a:pt x="0" y="3736"/>
                  </a:cubicBezTo>
                  <a:cubicBezTo>
                    <a:pt x="1001" y="4270"/>
                    <a:pt x="1735" y="5204"/>
                    <a:pt x="2035" y="6271"/>
                  </a:cubicBezTo>
                  <a:lnTo>
                    <a:pt x="2402" y="7472"/>
                  </a:lnTo>
                  <a:lnTo>
                    <a:pt x="2769" y="6271"/>
                  </a:lnTo>
                  <a:cubicBezTo>
                    <a:pt x="3069" y="5204"/>
                    <a:pt x="3803" y="4270"/>
                    <a:pt x="4804" y="3736"/>
                  </a:cubicBezTo>
                  <a:cubicBezTo>
                    <a:pt x="3803" y="3203"/>
                    <a:pt x="3069" y="2269"/>
                    <a:pt x="2769" y="12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62700" y="648463"/>
              <a:ext cx="167625" cy="262700"/>
            </a:xfrm>
            <a:custGeom>
              <a:rect b="b" l="l" r="r" t="t"/>
              <a:pathLst>
                <a:path extrusionOk="0" h="10508" w="6705">
                  <a:moveTo>
                    <a:pt x="3369" y="0"/>
                  </a:moveTo>
                  <a:lnTo>
                    <a:pt x="2869" y="1701"/>
                  </a:lnTo>
                  <a:cubicBezTo>
                    <a:pt x="2435" y="3236"/>
                    <a:pt x="1401" y="4503"/>
                    <a:pt x="0" y="5271"/>
                  </a:cubicBezTo>
                  <a:cubicBezTo>
                    <a:pt x="1401" y="6038"/>
                    <a:pt x="2435" y="7306"/>
                    <a:pt x="2869" y="8840"/>
                  </a:cubicBezTo>
                  <a:lnTo>
                    <a:pt x="3369" y="10508"/>
                  </a:lnTo>
                  <a:lnTo>
                    <a:pt x="3836" y="8840"/>
                  </a:lnTo>
                  <a:cubicBezTo>
                    <a:pt x="4303" y="7306"/>
                    <a:pt x="5337" y="6038"/>
                    <a:pt x="6705" y="5271"/>
                  </a:cubicBezTo>
                  <a:cubicBezTo>
                    <a:pt x="5337" y="4503"/>
                    <a:pt x="4303" y="3236"/>
                    <a:pt x="3836" y="1701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74275" y="269738"/>
              <a:ext cx="88425" cy="137600"/>
            </a:xfrm>
            <a:custGeom>
              <a:rect b="b" l="l" r="r" t="t"/>
              <a:pathLst>
                <a:path extrusionOk="0" h="5504" w="3537">
                  <a:moveTo>
                    <a:pt x="1935" y="0"/>
                  </a:moveTo>
                  <a:lnTo>
                    <a:pt x="1635" y="867"/>
                  </a:lnTo>
                  <a:cubicBezTo>
                    <a:pt x="1335" y="1668"/>
                    <a:pt x="767" y="2302"/>
                    <a:pt x="0" y="2669"/>
                  </a:cubicBezTo>
                  <a:cubicBezTo>
                    <a:pt x="734" y="3102"/>
                    <a:pt x="1234" y="3803"/>
                    <a:pt x="1435" y="4603"/>
                  </a:cubicBezTo>
                  <a:lnTo>
                    <a:pt x="1635" y="5504"/>
                  </a:lnTo>
                  <a:lnTo>
                    <a:pt x="1935" y="4637"/>
                  </a:lnTo>
                  <a:cubicBezTo>
                    <a:pt x="2202" y="3870"/>
                    <a:pt x="2802" y="3202"/>
                    <a:pt x="3536" y="2869"/>
                  </a:cubicBezTo>
                  <a:cubicBezTo>
                    <a:pt x="2836" y="2402"/>
                    <a:pt x="2335" y="1701"/>
                    <a:pt x="2135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7638675" y="192938"/>
            <a:ext cx="1300950" cy="615362"/>
            <a:chOff x="7638675" y="192938"/>
            <a:chExt cx="1300950" cy="615362"/>
          </a:xfrm>
        </p:grpSpPr>
        <p:sp>
          <p:nvSpPr>
            <p:cNvPr id="39" name="Google Shape;39;p3"/>
            <p:cNvSpPr/>
            <p:nvPr/>
          </p:nvSpPr>
          <p:spPr>
            <a:xfrm>
              <a:off x="8365725" y="621475"/>
              <a:ext cx="120100" cy="186825"/>
            </a:xfrm>
            <a:custGeom>
              <a:rect b="b" l="l" r="r" t="t"/>
              <a:pathLst>
                <a:path extrusionOk="0" h="7473" w="4804">
                  <a:moveTo>
                    <a:pt x="2402" y="0"/>
                  </a:moveTo>
                  <a:lnTo>
                    <a:pt x="2035" y="1201"/>
                  </a:lnTo>
                  <a:cubicBezTo>
                    <a:pt x="1735" y="2269"/>
                    <a:pt x="1001" y="3203"/>
                    <a:pt x="0" y="3736"/>
                  </a:cubicBezTo>
                  <a:cubicBezTo>
                    <a:pt x="1001" y="4270"/>
                    <a:pt x="1735" y="5204"/>
                    <a:pt x="2035" y="6271"/>
                  </a:cubicBezTo>
                  <a:lnTo>
                    <a:pt x="2402" y="7472"/>
                  </a:lnTo>
                  <a:lnTo>
                    <a:pt x="2769" y="6271"/>
                  </a:lnTo>
                  <a:cubicBezTo>
                    <a:pt x="3069" y="5204"/>
                    <a:pt x="3803" y="4270"/>
                    <a:pt x="4804" y="3736"/>
                  </a:cubicBezTo>
                  <a:cubicBezTo>
                    <a:pt x="3803" y="3203"/>
                    <a:pt x="3069" y="2269"/>
                    <a:pt x="2769" y="12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rgbClr val="E659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772000" y="192938"/>
              <a:ext cx="167625" cy="262700"/>
            </a:xfrm>
            <a:custGeom>
              <a:rect b="b" l="l" r="r" t="t"/>
              <a:pathLst>
                <a:path extrusionOk="0" h="10508" w="6705">
                  <a:moveTo>
                    <a:pt x="3369" y="0"/>
                  </a:moveTo>
                  <a:lnTo>
                    <a:pt x="2869" y="1701"/>
                  </a:lnTo>
                  <a:cubicBezTo>
                    <a:pt x="2435" y="3236"/>
                    <a:pt x="1401" y="4503"/>
                    <a:pt x="0" y="5271"/>
                  </a:cubicBezTo>
                  <a:cubicBezTo>
                    <a:pt x="1401" y="6038"/>
                    <a:pt x="2435" y="7306"/>
                    <a:pt x="2869" y="8840"/>
                  </a:cubicBezTo>
                  <a:lnTo>
                    <a:pt x="3369" y="10508"/>
                  </a:lnTo>
                  <a:lnTo>
                    <a:pt x="3836" y="8840"/>
                  </a:lnTo>
                  <a:cubicBezTo>
                    <a:pt x="4303" y="7306"/>
                    <a:pt x="5337" y="6038"/>
                    <a:pt x="6705" y="5271"/>
                  </a:cubicBezTo>
                  <a:cubicBezTo>
                    <a:pt x="5337" y="4503"/>
                    <a:pt x="4303" y="3236"/>
                    <a:pt x="3836" y="1701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E659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638675" y="478775"/>
              <a:ext cx="167650" cy="261875"/>
            </a:xfrm>
            <a:custGeom>
              <a:rect b="b" l="l" r="r" t="t"/>
              <a:pathLst>
                <a:path extrusionOk="0" h="10475" w="6706">
                  <a:moveTo>
                    <a:pt x="3337" y="0"/>
                  </a:moveTo>
                  <a:lnTo>
                    <a:pt x="2836" y="1668"/>
                  </a:lnTo>
                  <a:cubicBezTo>
                    <a:pt x="2403" y="3203"/>
                    <a:pt x="1369" y="4470"/>
                    <a:pt x="1" y="5237"/>
                  </a:cubicBezTo>
                  <a:cubicBezTo>
                    <a:pt x="1369" y="6005"/>
                    <a:pt x="2403" y="7272"/>
                    <a:pt x="2836" y="8807"/>
                  </a:cubicBezTo>
                  <a:lnTo>
                    <a:pt x="3337" y="10475"/>
                  </a:lnTo>
                  <a:lnTo>
                    <a:pt x="3837" y="8807"/>
                  </a:lnTo>
                  <a:cubicBezTo>
                    <a:pt x="4271" y="7272"/>
                    <a:pt x="5305" y="6005"/>
                    <a:pt x="6706" y="5237"/>
                  </a:cubicBezTo>
                  <a:cubicBezTo>
                    <a:pt x="5305" y="4470"/>
                    <a:pt x="4271" y="3203"/>
                    <a:pt x="3837" y="1668"/>
                  </a:cubicBezTo>
                  <a:lnTo>
                    <a:pt x="3337" y="0"/>
                  </a:lnTo>
                  <a:close/>
                </a:path>
              </a:pathLst>
            </a:custGeom>
            <a:solidFill>
              <a:srgbClr val="E659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933900" y="232138"/>
              <a:ext cx="88425" cy="137600"/>
            </a:xfrm>
            <a:custGeom>
              <a:rect b="b" l="l" r="r" t="t"/>
              <a:pathLst>
                <a:path extrusionOk="0" h="5504" w="3537">
                  <a:moveTo>
                    <a:pt x="1935" y="0"/>
                  </a:moveTo>
                  <a:lnTo>
                    <a:pt x="1635" y="867"/>
                  </a:lnTo>
                  <a:cubicBezTo>
                    <a:pt x="1335" y="1668"/>
                    <a:pt x="767" y="2302"/>
                    <a:pt x="0" y="2669"/>
                  </a:cubicBezTo>
                  <a:cubicBezTo>
                    <a:pt x="734" y="3102"/>
                    <a:pt x="1234" y="3803"/>
                    <a:pt x="1435" y="4603"/>
                  </a:cubicBezTo>
                  <a:lnTo>
                    <a:pt x="1635" y="5504"/>
                  </a:lnTo>
                  <a:lnTo>
                    <a:pt x="1935" y="4637"/>
                  </a:lnTo>
                  <a:cubicBezTo>
                    <a:pt x="2202" y="3870"/>
                    <a:pt x="2802" y="3202"/>
                    <a:pt x="3536" y="2869"/>
                  </a:cubicBezTo>
                  <a:cubicBezTo>
                    <a:pt x="2836" y="2402"/>
                    <a:pt x="2335" y="1701"/>
                    <a:pt x="2135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E659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/>
          <p:nvPr/>
        </p:nvSpPr>
        <p:spPr>
          <a:xfrm flipH="1">
            <a:off x="662546" y="0"/>
            <a:ext cx="8823428" cy="4703544"/>
          </a:xfrm>
          <a:custGeom>
            <a:rect b="b" l="l" r="r" t="t"/>
            <a:pathLst>
              <a:path extrusionOk="0" h="44879" w="84189">
                <a:moveTo>
                  <a:pt x="23083" y="1"/>
                </a:moveTo>
                <a:cubicBezTo>
                  <a:pt x="15571" y="1"/>
                  <a:pt x="8463" y="3309"/>
                  <a:pt x="4559" y="8888"/>
                </a:cubicBezTo>
                <a:cubicBezTo>
                  <a:pt x="1" y="15413"/>
                  <a:pt x="23" y="24765"/>
                  <a:pt x="4693" y="32195"/>
                </a:cubicBezTo>
                <a:cubicBezTo>
                  <a:pt x="9352" y="39625"/>
                  <a:pt x="18458" y="44764"/>
                  <a:pt x="27274" y="44876"/>
                </a:cubicBezTo>
                <a:cubicBezTo>
                  <a:pt x="27388" y="44878"/>
                  <a:pt x="27502" y="44878"/>
                  <a:pt x="27615" y="44878"/>
                </a:cubicBezTo>
                <a:cubicBezTo>
                  <a:pt x="33338" y="44878"/>
                  <a:pt x="38621" y="42974"/>
                  <a:pt x="44033" y="41692"/>
                </a:cubicBezTo>
                <a:cubicBezTo>
                  <a:pt x="46761" y="41051"/>
                  <a:pt x="49661" y="40580"/>
                  <a:pt x="52557" y="40580"/>
                </a:cubicBezTo>
                <a:cubicBezTo>
                  <a:pt x="55521" y="40580"/>
                  <a:pt x="58482" y="41073"/>
                  <a:pt x="61251" y="42384"/>
                </a:cubicBezTo>
                <a:cubicBezTo>
                  <a:pt x="63177" y="42934"/>
                  <a:pt x="65151" y="43199"/>
                  <a:pt x="67096" y="43199"/>
                </a:cubicBezTo>
                <a:cubicBezTo>
                  <a:pt x="72586" y="43199"/>
                  <a:pt x="77841" y="41087"/>
                  <a:pt x="81116" y="37301"/>
                </a:cubicBezTo>
                <a:cubicBezTo>
                  <a:pt x="82938" y="35200"/>
                  <a:pt x="84189" y="32541"/>
                  <a:pt x="83999" y="29681"/>
                </a:cubicBezTo>
                <a:cubicBezTo>
                  <a:pt x="83787" y="26239"/>
                  <a:pt x="81519" y="22921"/>
                  <a:pt x="78692" y="20407"/>
                </a:cubicBezTo>
                <a:cubicBezTo>
                  <a:pt x="70502" y="13133"/>
                  <a:pt x="58692" y="11949"/>
                  <a:pt x="48368" y="8139"/>
                </a:cubicBezTo>
                <a:cubicBezTo>
                  <a:pt x="41184" y="5491"/>
                  <a:pt x="34346" y="1402"/>
                  <a:pt x="26883" y="285"/>
                </a:cubicBezTo>
                <a:cubicBezTo>
                  <a:pt x="25614" y="94"/>
                  <a:pt x="24343" y="1"/>
                  <a:pt x="23083" y="1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 txBox="1"/>
          <p:nvPr>
            <p:ph hasCustomPrompt="1" type="title"/>
          </p:nvPr>
        </p:nvSpPr>
        <p:spPr>
          <a:xfrm>
            <a:off x="539506" y="1105275"/>
            <a:ext cx="55116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0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21"/>
          <p:cNvSpPr txBox="1"/>
          <p:nvPr>
            <p:ph idx="1" type="subTitle"/>
          </p:nvPr>
        </p:nvSpPr>
        <p:spPr>
          <a:xfrm>
            <a:off x="539506" y="2471750"/>
            <a:ext cx="5511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0" name="Google Shape;350;p21"/>
          <p:cNvSpPr/>
          <p:nvPr/>
        </p:nvSpPr>
        <p:spPr>
          <a:xfrm>
            <a:off x="2904975" y="4081850"/>
            <a:ext cx="119275" cy="187650"/>
          </a:xfrm>
          <a:custGeom>
            <a:rect b="b" l="l" r="r" t="t"/>
            <a:pathLst>
              <a:path extrusionOk="0" h="7506" w="4771">
                <a:moveTo>
                  <a:pt x="2402" y="0"/>
                </a:moveTo>
                <a:lnTo>
                  <a:pt x="2035" y="1201"/>
                </a:lnTo>
                <a:cubicBezTo>
                  <a:pt x="1702" y="2302"/>
                  <a:pt x="968" y="3202"/>
                  <a:pt x="0" y="3736"/>
                </a:cubicBezTo>
                <a:cubicBezTo>
                  <a:pt x="968" y="4303"/>
                  <a:pt x="1702" y="5204"/>
                  <a:pt x="2035" y="6305"/>
                </a:cubicBezTo>
                <a:lnTo>
                  <a:pt x="2402" y="7505"/>
                </a:lnTo>
                <a:lnTo>
                  <a:pt x="2736" y="6305"/>
                </a:lnTo>
                <a:cubicBezTo>
                  <a:pt x="3069" y="5204"/>
                  <a:pt x="3803" y="4303"/>
                  <a:pt x="4771" y="3736"/>
                </a:cubicBezTo>
                <a:cubicBezTo>
                  <a:pt x="3803" y="3202"/>
                  <a:pt x="3069" y="2302"/>
                  <a:pt x="2736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2185150" y="4529563"/>
            <a:ext cx="120100" cy="186825"/>
          </a:xfrm>
          <a:custGeom>
            <a:rect b="b" l="l" r="r" t="t"/>
            <a:pathLst>
              <a:path extrusionOk="0" h="7473" w="4804">
                <a:moveTo>
                  <a:pt x="2402" y="0"/>
                </a:moveTo>
                <a:lnTo>
                  <a:pt x="2035" y="1201"/>
                </a:lnTo>
                <a:cubicBezTo>
                  <a:pt x="1735" y="2269"/>
                  <a:pt x="1001" y="3203"/>
                  <a:pt x="0" y="3736"/>
                </a:cubicBezTo>
                <a:cubicBezTo>
                  <a:pt x="1001" y="4270"/>
                  <a:pt x="1735" y="5204"/>
                  <a:pt x="2035" y="6271"/>
                </a:cubicBezTo>
                <a:lnTo>
                  <a:pt x="2402" y="7472"/>
                </a:lnTo>
                <a:lnTo>
                  <a:pt x="2769" y="6271"/>
                </a:lnTo>
                <a:cubicBezTo>
                  <a:pt x="3069" y="5204"/>
                  <a:pt x="3803" y="4270"/>
                  <a:pt x="4804" y="3736"/>
                </a:cubicBezTo>
                <a:cubicBezTo>
                  <a:pt x="3803" y="3203"/>
                  <a:pt x="3069" y="2269"/>
                  <a:pt x="2769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2591425" y="4101025"/>
            <a:ext cx="167625" cy="262700"/>
          </a:xfrm>
          <a:custGeom>
            <a:rect b="b" l="l" r="r" t="t"/>
            <a:pathLst>
              <a:path extrusionOk="0" h="10508" w="6705">
                <a:moveTo>
                  <a:pt x="3369" y="0"/>
                </a:moveTo>
                <a:lnTo>
                  <a:pt x="2869" y="1701"/>
                </a:lnTo>
                <a:cubicBezTo>
                  <a:pt x="2435" y="3236"/>
                  <a:pt x="1401" y="4503"/>
                  <a:pt x="0" y="5271"/>
                </a:cubicBezTo>
                <a:cubicBezTo>
                  <a:pt x="1401" y="6038"/>
                  <a:pt x="2435" y="7306"/>
                  <a:pt x="2869" y="8840"/>
                </a:cubicBezTo>
                <a:lnTo>
                  <a:pt x="3369" y="10508"/>
                </a:lnTo>
                <a:lnTo>
                  <a:pt x="3836" y="8840"/>
                </a:lnTo>
                <a:cubicBezTo>
                  <a:pt x="4303" y="7306"/>
                  <a:pt x="5337" y="6038"/>
                  <a:pt x="6705" y="5271"/>
                </a:cubicBezTo>
                <a:cubicBezTo>
                  <a:pt x="5337" y="4503"/>
                  <a:pt x="4303" y="3236"/>
                  <a:pt x="3836" y="1701"/>
                </a:cubicBezTo>
                <a:lnTo>
                  <a:pt x="3369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1458100" y="4386863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662550" y="3778300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1753325" y="4140225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783450" y="3890875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885125" y="4386863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5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/>
          <p:nvPr/>
        </p:nvSpPr>
        <p:spPr>
          <a:xfrm rot="6940389">
            <a:off x="2759845" y="-1568652"/>
            <a:ext cx="4894739" cy="8474129"/>
          </a:xfrm>
          <a:custGeom>
            <a:rect b="b" l="l" r="r" t="t"/>
            <a:pathLst>
              <a:path extrusionOk="0" h="65954" w="72190">
                <a:moveTo>
                  <a:pt x="34880" y="0"/>
                </a:moveTo>
                <a:cubicBezTo>
                  <a:pt x="25087" y="0"/>
                  <a:pt x="13290" y="529"/>
                  <a:pt x="5364" y="6697"/>
                </a:cubicBezTo>
                <a:cubicBezTo>
                  <a:pt x="0" y="16540"/>
                  <a:pt x="10470" y="23490"/>
                  <a:pt x="9587" y="38473"/>
                </a:cubicBezTo>
                <a:cubicBezTo>
                  <a:pt x="9352" y="46819"/>
                  <a:pt x="7654" y="55210"/>
                  <a:pt x="16291" y="61333"/>
                </a:cubicBezTo>
                <a:cubicBezTo>
                  <a:pt x="21199" y="64725"/>
                  <a:pt x="27543" y="65954"/>
                  <a:pt x="33600" y="65954"/>
                </a:cubicBezTo>
                <a:cubicBezTo>
                  <a:pt x="35803" y="65954"/>
                  <a:pt x="37967" y="65791"/>
                  <a:pt x="40011" y="65511"/>
                </a:cubicBezTo>
                <a:cubicBezTo>
                  <a:pt x="46000" y="64796"/>
                  <a:pt x="51597" y="64461"/>
                  <a:pt x="54860" y="59791"/>
                </a:cubicBezTo>
                <a:cubicBezTo>
                  <a:pt x="60748" y="48651"/>
                  <a:pt x="55318" y="49702"/>
                  <a:pt x="69876" y="36640"/>
                </a:cubicBezTo>
                <a:cubicBezTo>
                  <a:pt x="72189" y="33691"/>
                  <a:pt x="71619" y="29423"/>
                  <a:pt x="70938" y="25668"/>
                </a:cubicBezTo>
                <a:cubicBezTo>
                  <a:pt x="69787" y="16976"/>
                  <a:pt x="63754" y="9959"/>
                  <a:pt x="55899" y="5557"/>
                </a:cubicBezTo>
                <a:cubicBezTo>
                  <a:pt x="49798" y="2127"/>
                  <a:pt x="42905" y="194"/>
                  <a:pt x="36458" y="4"/>
                </a:cubicBezTo>
                <a:cubicBezTo>
                  <a:pt x="35939" y="2"/>
                  <a:pt x="35412" y="0"/>
                  <a:pt x="34880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2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1" name="Google Shape;361;p22"/>
          <p:cNvSpPr/>
          <p:nvPr/>
        </p:nvSpPr>
        <p:spPr>
          <a:xfrm>
            <a:off x="8808625" y="346125"/>
            <a:ext cx="119275" cy="187650"/>
          </a:xfrm>
          <a:custGeom>
            <a:rect b="b" l="l" r="r" t="t"/>
            <a:pathLst>
              <a:path extrusionOk="0" h="7506" w="4771">
                <a:moveTo>
                  <a:pt x="2402" y="0"/>
                </a:moveTo>
                <a:lnTo>
                  <a:pt x="2035" y="1201"/>
                </a:lnTo>
                <a:cubicBezTo>
                  <a:pt x="1702" y="2302"/>
                  <a:pt x="968" y="3202"/>
                  <a:pt x="0" y="3736"/>
                </a:cubicBezTo>
                <a:cubicBezTo>
                  <a:pt x="968" y="4303"/>
                  <a:pt x="1702" y="5204"/>
                  <a:pt x="2035" y="6305"/>
                </a:cubicBezTo>
                <a:lnTo>
                  <a:pt x="2402" y="7505"/>
                </a:lnTo>
                <a:lnTo>
                  <a:pt x="2736" y="6305"/>
                </a:lnTo>
                <a:cubicBezTo>
                  <a:pt x="3069" y="5204"/>
                  <a:pt x="3803" y="4303"/>
                  <a:pt x="4771" y="3736"/>
                </a:cubicBezTo>
                <a:cubicBezTo>
                  <a:pt x="3803" y="3202"/>
                  <a:pt x="3069" y="2302"/>
                  <a:pt x="2736" y="1201"/>
                </a:cubicBezTo>
                <a:lnTo>
                  <a:pt x="24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2"/>
          <p:cNvSpPr/>
          <p:nvPr/>
        </p:nvSpPr>
        <p:spPr>
          <a:xfrm>
            <a:off x="8035750" y="632888"/>
            <a:ext cx="120100" cy="186825"/>
          </a:xfrm>
          <a:custGeom>
            <a:rect b="b" l="l" r="r" t="t"/>
            <a:pathLst>
              <a:path extrusionOk="0" h="7473" w="4804">
                <a:moveTo>
                  <a:pt x="2402" y="0"/>
                </a:moveTo>
                <a:lnTo>
                  <a:pt x="2035" y="1201"/>
                </a:lnTo>
                <a:cubicBezTo>
                  <a:pt x="1735" y="2269"/>
                  <a:pt x="1001" y="3203"/>
                  <a:pt x="0" y="3736"/>
                </a:cubicBezTo>
                <a:cubicBezTo>
                  <a:pt x="1001" y="4270"/>
                  <a:pt x="1735" y="5204"/>
                  <a:pt x="2035" y="6271"/>
                </a:cubicBezTo>
                <a:lnTo>
                  <a:pt x="2402" y="7472"/>
                </a:lnTo>
                <a:lnTo>
                  <a:pt x="2769" y="6271"/>
                </a:lnTo>
                <a:cubicBezTo>
                  <a:pt x="3069" y="5204"/>
                  <a:pt x="3803" y="4270"/>
                  <a:pt x="4804" y="3736"/>
                </a:cubicBezTo>
                <a:cubicBezTo>
                  <a:pt x="3803" y="3203"/>
                  <a:pt x="3069" y="2269"/>
                  <a:pt x="2769" y="1201"/>
                </a:cubicBezTo>
                <a:lnTo>
                  <a:pt x="24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8442025" y="204350"/>
            <a:ext cx="167625" cy="262700"/>
          </a:xfrm>
          <a:custGeom>
            <a:rect b="b" l="l" r="r" t="t"/>
            <a:pathLst>
              <a:path extrusionOk="0" h="10508" w="6705">
                <a:moveTo>
                  <a:pt x="3369" y="0"/>
                </a:moveTo>
                <a:lnTo>
                  <a:pt x="2869" y="1701"/>
                </a:lnTo>
                <a:cubicBezTo>
                  <a:pt x="2435" y="3236"/>
                  <a:pt x="1401" y="4503"/>
                  <a:pt x="0" y="5271"/>
                </a:cubicBezTo>
                <a:cubicBezTo>
                  <a:pt x="1401" y="6038"/>
                  <a:pt x="2435" y="7306"/>
                  <a:pt x="2869" y="8840"/>
                </a:cubicBezTo>
                <a:lnTo>
                  <a:pt x="3369" y="10508"/>
                </a:lnTo>
                <a:lnTo>
                  <a:pt x="3836" y="8840"/>
                </a:lnTo>
                <a:cubicBezTo>
                  <a:pt x="4303" y="7306"/>
                  <a:pt x="5337" y="6038"/>
                  <a:pt x="6705" y="5271"/>
                </a:cubicBezTo>
                <a:cubicBezTo>
                  <a:pt x="5337" y="4503"/>
                  <a:pt x="4303" y="3236"/>
                  <a:pt x="3836" y="1701"/>
                </a:cubicBezTo>
                <a:lnTo>
                  <a:pt x="33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208825" y="4072388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652475" y="4295200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445450" y="4450613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884725" y="4649100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/>
          <p:nvPr/>
        </p:nvSpPr>
        <p:spPr>
          <a:xfrm>
            <a:off x="-1" y="-577622"/>
            <a:ext cx="9240500" cy="5007557"/>
          </a:xfrm>
          <a:custGeom>
            <a:rect b="b" l="l" r="r" t="t"/>
            <a:pathLst>
              <a:path extrusionOk="0" h="65954" w="72190">
                <a:moveTo>
                  <a:pt x="34880" y="0"/>
                </a:moveTo>
                <a:cubicBezTo>
                  <a:pt x="25087" y="0"/>
                  <a:pt x="13290" y="529"/>
                  <a:pt x="5364" y="6697"/>
                </a:cubicBezTo>
                <a:cubicBezTo>
                  <a:pt x="0" y="16540"/>
                  <a:pt x="10470" y="23490"/>
                  <a:pt x="9587" y="38473"/>
                </a:cubicBezTo>
                <a:cubicBezTo>
                  <a:pt x="9352" y="46819"/>
                  <a:pt x="7654" y="55210"/>
                  <a:pt x="16291" y="61333"/>
                </a:cubicBezTo>
                <a:cubicBezTo>
                  <a:pt x="21199" y="64725"/>
                  <a:pt x="27543" y="65954"/>
                  <a:pt x="33600" y="65954"/>
                </a:cubicBezTo>
                <a:cubicBezTo>
                  <a:pt x="35803" y="65954"/>
                  <a:pt x="37967" y="65791"/>
                  <a:pt x="40011" y="65511"/>
                </a:cubicBezTo>
                <a:cubicBezTo>
                  <a:pt x="46000" y="64796"/>
                  <a:pt x="51597" y="64461"/>
                  <a:pt x="54860" y="59791"/>
                </a:cubicBezTo>
                <a:cubicBezTo>
                  <a:pt x="60748" y="48651"/>
                  <a:pt x="55318" y="49702"/>
                  <a:pt x="69876" y="36640"/>
                </a:cubicBezTo>
                <a:cubicBezTo>
                  <a:pt x="72189" y="33691"/>
                  <a:pt x="71619" y="29423"/>
                  <a:pt x="70938" y="25668"/>
                </a:cubicBezTo>
                <a:cubicBezTo>
                  <a:pt x="69787" y="16976"/>
                  <a:pt x="63754" y="9959"/>
                  <a:pt x="55899" y="5557"/>
                </a:cubicBezTo>
                <a:cubicBezTo>
                  <a:pt x="49798" y="2127"/>
                  <a:pt x="42905" y="194"/>
                  <a:pt x="36458" y="4"/>
                </a:cubicBezTo>
                <a:cubicBezTo>
                  <a:pt x="35939" y="2"/>
                  <a:pt x="35412" y="0"/>
                  <a:pt x="34880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71" name="Google Shape;371;p23"/>
          <p:cNvSpPr/>
          <p:nvPr/>
        </p:nvSpPr>
        <p:spPr>
          <a:xfrm>
            <a:off x="8875575" y="310425"/>
            <a:ext cx="119275" cy="187650"/>
          </a:xfrm>
          <a:custGeom>
            <a:rect b="b" l="l" r="r" t="t"/>
            <a:pathLst>
              <a:path extrusionOk="0" h="7506" w="4771">
                <a:moveTo>
                  <a:pt x="2402" y="0"/>
                </a:moveTo>
                <a:lnTo>
                  <a:pt x="2035" y="1201"/>
                </a:lnTo>
                <a:cubicBezTo>
                  <a:pt x="1702" y="2302"/>
                  <a:pt x="968" y="3202"/>
                  <a:pt x="0" y="3736"/>
                </a:cubicBezTo>
                <a:cubicBezTo>
                  <a:pt x="968" y="4303"/>
                  <a:pt x="1702" y="5204"/>
                  <a:pt x="2035" y="6305"/>
                </a:cubicBezTo>
                <a:lnTo>
                  <a:pt x="2402" y="7505"/>
                </a:lnTo>
                <a:lnTo>
                  <a:pt x="2736" y="6305"/>
                </a:lnTo>
                <a:cubicBezTo>
                  <a:pt x="3069" y="5204"/>
                  <a:pt x="3803" y="4303"/>
                  <a:pt x="4771" y="3736"/>
                </a:cubicBezTo>
                <a:cubicBezTo>
                  <a:pt x="3803" y="3202"/>
                  <a:pt x="3069" y="2302"/>
                  <a:pt x="2736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8155750" y="758138"/>
            <a:ext cx="120100" cy="186825"/>
          </a:xfrm>
          <a:custGeom>
            <a:rect b="b" l="l" r="r" t="t"/>
            <a:pathLst>
              <a:path extrusionOk="0" h="7473" w="4804">
                <a:moveTo>
                  <a:pt x="2402" y="0"/>
                </a:moveTo>
                <a:lnTo>
                  <a:pt x="2035" y="1201"/>
                </a:lnTo>
                <a:cubicBezTo>
                  <a:pt x="1735" y="2269"/>
                  <a:pt x="1001" y="3203"/>
                  <a:pt x="0" y="3736"/>
                </a:cubicBezTo>
                <a:cubicBezTo>
                  <a:pt x="1001" y="4270"/>
                  <a:pt x="1735" y="5204"/>
                  <a:pt x="2035" y="6271"/>
                </a:cubicBezTo>
                <a:lnTo>
                  <a:pt x="2402" y="7472"/>
                </a:lnTo>
                <a:lnTo>
                  <a:pt x="2769" y="6271"/>
                </a:lnTo>
                <a:cubicBezTo>
                  <a:pt x="3069" y="5204"/>
                  <a:pt x="3803" y="4270"/>
                  <a:pt x="4804" y="3736"/>
                </a:cubicBezTo>
                <a:cubicBezTo>
                  <a:pt x="3803" y="3203"/>
                  <a:pt x="3069" y="2269"/>
                  <a:pt x="2769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8562025" y="329600"/>
            <a:ext cx="167625" cy="262700"/>
          </a:xfrm>
          <a:custGeom>
            <a:rect b="b" l="l" r="r" t="t"/>
            <a:pathLst>
              <a:path extrusionOk="0" h="10508" w="6705">
                <a:moveTo>
                  <a:pt x="3369" y="0"/>
                </a:moveTo>
                <a:lnTo>
                  <a:pt x="2869" y="1701"/>
                </a:lnTo>
                <a:cubicBezTo>
                  <a:pt x="2435" y="3236"/>
                  <a:pt x="1401" y="4503"/>
                  <a:pt x="0" y="5271"/>
                </a:cubicBezTo>
                <a:cubicBezTo>
                  <a:pt x="1401" y="6038"/>
                  <a:pt x="2435" y="7306"/>
                  <a:pt x="2869" y="8840"/>
                </a:cubicBezTo>
                <a:lnTo>
                  <a:pt x="3369" y="10508"/>
                </a:lnTo>
                <a:lnTo>
                  <a:pt x="3836" y="8840"/>
                </a:lnTo>
                <a:cubicBezTo>
                  <a:pt x="4303" y="7306"/>
                  <a:pt x="5337" y="6038"/>
                  <a:pt x="6705" y="5271"/>
                </a:cubicBezTo>
                <a:cubicBezTo>
                  <a:pt x="5337" y="4503"/>
                  <a:pt x="4303" y="3236"/>
                  <a:pt x="3836" y="1701"/>
                </a:cubicBezTo>
                <a:lnTo>
                  <a:pt x="3369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8275850" y="4154475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8396750" y="4267050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3"/>
          <p:cNvSpPr/>
          <p:nvPr/>
        </p:nvSpPr>
        <p:spPr>
          <a:xfrm>
            <a:off x="8498425" y="4763038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p23"/>
          <p:cNvGrpSpPr/>
          <p:nvPr/>
        </p:nvGrpSpPr>
        <p:grpSpPr>
          <a:xfrm>
            <a:off x="-76200" y="-71612"/>
            <a:ext cx="2245775" cy="1024075"/>
            <a:chOff x="1190200" y="238125"/>
            <a:chExt cx="2245775" cy="1024075"/>
          </a:xfrm>
        </p:grpSpPr>
        <p:sp>
          <p:nvSpPr>
            <p:cNvPr id="378" name="Google Shape;378;p23"/>
            <p:cNvSpPr/>
            <p:nvPr/>
          </p:nvSpPr>
          <p:spPr>
            <a:xfrm>
              <a:off x="1190200" y="935275"/>
              <a:ext cx="301900" cy="296900"/>
            </a:xfrm>
            <a:custGeom>
              <a:rect b="b" l="l" r="r" t="t"/>
              <a:pathLst>
                <a:path extrusionOk="0" h="11876" w="12076">
                  <a:moveTo>
                    <a:pt x="12075" y="1"/>
                  </a:moveTo>
                  <a:lnTo>
                    <a:pt x="12075" y="1"/>
                  </a:lnTo>
                  <a:cubicBezTo>
                    <a:pt x="8106" y="935"/>
                    <a:pt x="4103" y="1635"/>
                    <a:pt x="0" y="2135"/>
                  </a:cubicBezTo>
                  <a:cubicBezTo>
                    <a:pt x="2468" y="5471"/>
                    <a:pt x="5137" y="8707"/>
                    <a:pt x="7972" y="11876"/>
                  </a:cubicBezTo>
                  <a:cubicBezTo>
                    <a:pt x="9540" y="7940"/>
                    <a:pt x="10908" y="3970"/>
                    <a:pt x="1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1492075" y="851875"/>
              <a:ext cx="291900" cy="306100"/>
            </a:xfrm>
            <a:custGeom>
              <a:rect b="b" l="l" r="r" t="t"/>
              <a:pathLst>
                <a:path extrusionOk="0" h="12244" w="11676">
                  <a:moveTo>
                    <a:pt x="11675" y="1"/>
                  </a:moveTo>
                  <a:lnTo>
                    <a:pt x="11675" y="1"/>
                  </a:lnTo>
                  <a:cubicBezTo>
                    <a:pt x="7873" y="1302"/>
                    <a:pt x="3970" y="2436"/>
                    <a:pt x="0" y="3337"/>
                  </a:cubicBezTo>
                  <a:cubicBezTo>
                    <a:pt x="2802" y="6405"/>
                    <a:pt x="5771" y="9374"/>
                    <a:pt x="8873" y="12243"/>
                  </a:cubicBezTo>
                  <a:cubicBezTo>
                    <a:pt x="10007" y="8140"/>
                    <a:pt x="10941" y="4070"/>
                    <a:pt x="1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1783950" y="739300"/>
              <a:ext cx="280225" cy="311075"/>
            </a:xfrm>
            <a:custGeom>
              <a:rect b="b" l="l" r="r" t="t"/>
              <a:pathLst>
                <a:path extrusionOk="0" h="12443" w="11209">
                  <a:moveTo>
                    <a:pt x="11208" y="1"/>
                  </a:moveTo>
                  <a:cubicBezTo>
                    <a:pt x="7572" y="1669"/>
                    <a:pt x="3836" y="3203"/>
                    <a:pt x="0" y="4504"/>
                  </a:cubicBezTo>
                  <a:cubicBezTo>
                    <a:pt x="3103" y="7273"/>
                    <a:pt x="6338" y="9908"/>
                    <a:pt x="9741" y="12443"/>
                  </a:cubicBezTo>
                  <a:cubicBezTo>
                    <a:pt x="10408" y="8273"/>
                    <a:pt x="10908" y="4104"/>
                    <a:pt x="11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2064150" y="598375"/>
              <a:ext cx="268550" cy="312750"/>
            </a:xfrm>
            <a:custGeom>
              <a:rect b="b" l="l" r="r" t="t"/>
              <a:pathLst>
                <a:path extrusionOk="0" h="12510" w="10742">
                  <a:moveTo>
                    <a:pt x="10608" y="0"/>
                  </a:moveTo>
                  <a:lnTo>
                    <a:pt x="10608" y="0"/>
                  </a:lnTo>
                  <a:cubicBezTo>
                    <a:pt x="7172" y="2035"/>
                    <a:pt x="3636" y="3936"/>
                    <a:pt x="0" y="5638"/>
                  </a:cubicBezTo>
                  <a:cubicBezTo>
                    <a:pt x="3336" y="8039"/>
                    <a:pt x="6839" y="10341"/>
                    <a:pt x="10474" y="12509"/>
                  </a:cubicBezTo>
                  <a:cubicBezTo>
                    <a:pt x="10708" y="8306"/>
                    <a:pt x="10741" y="4103"/>
                    <a:pt x="10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29325" y="430750"/>
              <a:ext cx="277725" cy="311925"/>
            </a:xfrm>
            <a:custGeom>
              <a:rect b="b" l="l" r="r" t="t"/>
              <a:pathLst>
                <a:path extrusionOk="0" h="12477" w="11109">
                  <a:moveTo>
                    <a:pt x="9975" y="1"/>
                  </a:moveTo>
                  <a:cubicBezTo>
                    <a:pt x="6772" y="2402"/>
                    <a:pt x="3437" y="4637"/>
                    <a:pt x="1" y="6705"/>
                  </a:cubicBezTo>
                  <a:cubicBezTo>
                    <a:pt x="3603" y="8773"/>
                    <a:pt x="7306" y="10675"/>
                    <a:pt x="11109" y="12476"/>
                  </a:cubicBezTo>
                  <a:cubicBezTo>
                    <a:pt x="10942" y="8240"/>
                    <a:pt x="10542" y="4103"/>
                    <a:pt x="9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2578675" y="238125"/>
              <a:ext cx="291900" cy="306900"/>
            </a:xfrm>
            <a:custGeom>
              <a:rect b="b" l="l" r="r" t="t"/>
              <a:pathLst>
                <a:path extrusionOk="0" h="12276" w="11676">
                  <a:moveTo>
                    <a:pt x="9241" y="0"/>
                  </a:moveTo>
                  <a:cubicBezTo>
                    <a:pt x="6305" y="2735"/>
                    <a:pt x="3203" y="5304"/>
                    <a:pt x="1" y="7706"/>
                  </a:cubicBezTo>
                  <a:cubicBezTo>
                    <a:pt x="3770" y="9373"/>
                    <a:pt x="7673" y="10908"/>
                    <a:pt x="11676" y="12275"/>
                  </a:cubicBezTo>
                  <a:cubicBezTo>
                    <a:pt x="11042" y="8106"/>
                    <a:pt x="10208" y="4003"/>
                    <a:pt x="9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1190200" y="897750"/>
              <a:ext cx="398625" cy="364450"/>
            </a:xfrm>
            <a:custGeom>
              <a:rect b="b" l="l" r="r" t="t"/>
              <a:pathLst>
                <a:path extrusionOk="0" h="14578" w="15945">
                  <a:moveTo>
                    <a:pt x="15945" y="1"/>
                  </a:moveTo>
                  <a:lnTo>
                    <a:pt x="15945" y="1"/>
                  </a:lnTo>
                  <a:cubicBezTo>
                    <a:pt x="11651" y="381"/>
                    <a:pt x="7336" y="562"/>
                    <a:pt x="2980" y="562"/>
                  </a:cubicBezTo>
                  <a:cubicBezTo>
                    <a:pt x="1989" y="562"/>
                    <a:pt x="995" y="553"/>
                    <a:pt x="0" y="534"/>
                  </a:cubicBezTo>
                  <a:lnTo>
                    <a:pt x="0" y="534"/>
                  </a:lnTo>
                  <a:cubicBezTo>
                    <a:pt x="2602" y="5271"/>
                    <a:pt x="5404" y="9974"/>
                    <a:pt x="8473" y="14578"/>
                  </a:cubicBezTo>
                  <a:cubicBezTo>
                    <a:pt x="11241" y="9774"/>
                    <a:pt x="13743" y="4904"/>
                    <a:pt x="15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1588800" y="842700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5679" y="1"/>
                  </a:moveTo>
                  <a:lnTo>
                    <a:pt x="15679" y="1"/>
                  </a:lnTo>
                  <a:cubicBezTo>
                    <a:pt x="10508" y="1002"/>
                    <a:pt x="5305" y="1736"/>
                    <a:pt x="1" y="2203"/>
                  </a:cubicBezTo>
                  <a:cubicBezTo>
                    <a:pt x="3070" y="6639"/>
                    <a:pt x="6339" y="11009"/>
                    <a:pt x="9841" y="15279"/>
                  </a:cubicBezTo>
                  <a:cubicBezTo>
                    <a:pt x="12043" y="10208"/>
                    <a:pt x="13977" y="5138"/>
                    <a:pt x="1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1980750" y="748475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15245" y="1"/>
                  </a:moveTo>
                  <a:cubicBezTo>
                    <a:pt x="10241" y="1502"/>
                    <a:pt x="5171" y="2769"/>
                    <a:pt x="1" y="3770"/>
                  </a:cubicBezTo>
                  <a:cubicBezTo>
                    <a:pt x="3470" y="7906"/>
                    <a:pt x="7172" y="11909"/>
                    <a:pt x="11075" y="15779"/>
                  </a:cubicBezTo>
                  <a:cubicBezTo>
                    <a:pt x="12743" y="10508"/>
                    <a:pt x="14111" y="5238"/>
                    <a:pt x="15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2361850" y="615050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4711" y="0"/>
                  </a:moveTo>
                  <a:lnTo>
                    <a:pt x="14711" y="0"/>
                  </a:lnTo>
                  <a:cubicBezTo>
                    <a:pt x="9908" y="2035"/>
                    <a:pt x="5004" y="3803"/>
                    <a:pt x="1" y="5338"/>
                  </a:cubicBezTo>
                  <a:cubicBezTo>
                    <a:pt x="3870" y="9074"/>
                    <a:pt x="7940" y="12676"/>
                    <a:pt x="12243" y="16112"/>
                  </a:cubicBezTo>
                  <a:cubicBezTo>
                    <a:pt x="13310" y="10708"/>
                    <a:pt x="14144" y="5338"/>
                    <a:pt x="14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2729625" y="444100"/>
              <a:ext cx="351950" cy="406975"/>
            </a:xfrm>
            <a:custGeom>
              <a:rect b="b" l="l" r="r" t="t"/>
              <a:pathLst>
                <a:path extrusionOk="0" h="16279" w="14078">
                  <a:moveTo>
                    <a:pt x="14077" y="0"/>
                  </a:moveTo>
                  <a:lnTo>
                    <a:pt x="14077" y="0"/>
                  </a:lnTo>
                  <a:cubicBezTo>
                    <a:pt x="9507" y="2535"/>
                    <a:pt x="4804" y="4804"/>
                    <a:pt x="0" y="6838"/>
                  </a:cubicBezTo>
                  <a:cubicBezTo>
                    <a:pt x="4237" y="10141"/>
                    <a:pt x="8673" y="13310"/>
                    <a:pt x="13276" y="16279"/>
                  </a:cubicBezTo>
                  <a:cubicBezTo>
                    <a:pt x="13777" y="10808"/>
                    <a:pt x="14044" y="5371"/>
                    <a:pt x="14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3081550" y="238125"/>
              <a:ext cx="354425" cy="406975"/>
            </a:xfrm>
            <a:custGeom>
              <a:rect b="b" l="l" r="r" t="t"/>
              <a:pathLst>
                <a:path extrusionOk="0" h="16279" w="14177">
                  <a:moveTo>
                    <a:pt x="13276" y="0"/>
                  </a:moveTo>
                  <a:cubicBezTo>
                    <a:pt x="9006" y="2969"/>
                    <a:pt x="4570" y="5737"/>
                    <a:pt x="0" y="8239"/>
                  </a:cubicBezTo>
                  <a:cubicBezTo>
                    <a:pt x="4537" y="11108"/>
                    <a:pt x="9273" y="13777"/>
                    <a:pt x="14177" y="16278"/>
                  </a:cubicBezTo>
                  <a:cubicBezTo>
                    <a:pt x="14110" y="10774"/>
                    <a:pt x="13810" y="5337"/>
                    <a:pt x="13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/>
          <p:nvPr/>
        </p:nvSpPr>
        <p:spPr>
          <a:xfrm>
            <a:off x="-29850" y="-33550"/>
            <a:ext cx="9279000" cy="5276100"/>
          </a:xfrm>
          <a:prstGeom prst="rect">
            <a:avLst/>
          </a:prstGeom>
          <a:solidFill>
            <a:srgbClr val="F3766F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4"/>
          <p:cNvSpPr txBox="1"/>
          <p:nvPr>
            <p:ph type="title"/>
          </p:nvPr>
        </p:nvSpPr>
        <p:spPr>
          <a:xfrm>
            <a:off x="539500" y="713225"/>
            <a:ext cx="3447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/>
          <p:nvPr/>
        </p:nvSpPr>
        <p:spPr>
          <a:xfrm flipH="1">
            <a:off x="-2356746" y="635725"/>
            <a:ext cx="10343543" cy="5143567"/>
          </a:xfrm>
          <a:custGeom>
            <a:rect b="b" l="l" r="r" t="t"/>
            <a:pathLst>
              <a:path extrusionOk="0" h="57631" w="91627">
                <a:moveTo>
                  <a:pt x="46144" y="0"/>
                </a:moveTo>
                <a:cubicBezTo>
                  <a:pt x="39222" y="0"/>
                  <a:pt x="32539" y="4362"/>
                  <a:pt x="26383" y="7694"/>
                </a:cubicBezTo>
                <a:cubicBezTo>
                  <a:pt x="23679" y="8997"/>
                  <a:pt x="20096" y="10968"/>
                  <a:pt x="16918" y="10968"/>
                </a:cubicBezTo>
                <a:cubicBezTo>
                  <a:pt x="16090" y="10968"/>
                  <a:pt x="15290" y="10835"/>
                  <a:pt x="14540" y="10521"/>
                </a:cubicBezTo>
                <a:cubicBezTo>
                  <a:pt x="13587" y="10238"/>
                  <a:pt x="12672" y="10107"/>
                  <a:pt x="11801" y="10107"/>
                </a:cubicBezTo>
                <a:cubicBezTo>
                  <a:pt x="4269" y="10107"/>
                  <a:pt x="1" y="19897"/>
                  <a:pt x="3165" y="26096"/>
                </a:cubicBezTo>
                <a:cubicBezTo>
                  <a:pt x="4562" y="29448"/>
                  <a:pt x="7076" y="32654"/>
                  <a:pt x="9445" y="35917"/>
                </a:cubicBezTo>
                <a:cubicBezTo>
                  <a:pt x="15188" y="43593"/>
                  <a:pt x="19232" y="53202"/>
                  <a:pt x="28763" y="55146"/>
                </a:cubicBezTo>
                <a:cubicBezTo>
                  <a:pt x="35179" y="56876"/>
                  <a:pt x="41091" y="57631"/>
                  <a:pt x="46464" y="57631"/>
                </a:cubicBezTo>
                <a:cubicBezTo>
                  <a:pt x="78831" y="57631"/>
                  <a:pt x="91627" y="30253"/>
                  <a:pt x="77253" y="23995"/>
                </a:cubicBezTo>
                <a:cubicBezTo>
                  <a:pt x="62773" y="17403"/>
                  <a:pt x="63879" y="12521"/>
                  <a:pt x="58002" y="5102"/>
                </a:cubicBezTo>
                <a:cubicBezTo>
                  <a:pt x="54008" y="1381"/>
                  <a:pt x="50038" y="0"/>
                  <a:pt x="46144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"/>
          <p:cNvSpPr txBox="1"/>
          <p:nvPr>
            <p:ph idx="1" type="subTitle"/>
          </p:nvPr>
        </p:nvSpPr>
        <p:spPr>
          <a:xfrm>
            <a:off x="3026400" y="1757225"/>
            <a:ext cx="30912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25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97" name="Google Shape;397;p25"/>
          <p:cNvSpPr/>
          <p:nvPr/>
        </p:nvSpPr>
        <p:spPr>
          <a:xfrm>
            <a:off x="9088475" y="501175"/>
            <a:ext cx="280225" cy="311075"/>
          </a:xfrm>
          <a:custGeom>
            <a:rect b="b" l="l" r="r" t="t"/>
            <a:pathLst>
              <a:path extrusionOk="0" h="12443" w="11209">
                <a:moveTo>
                  <a:pt x="1" y="1"/>
                </a:moveTo>
                <a:cubicBezTo>
                  <a:pt x="301" y="4104"/>
                  <a:pt x="801" y="8273"/>
                  <a:pt x="1469" y="12443"/>
                </a:cubicBezTo>
                <a:cubicBezTo>
                  <a:pt x="4871" y="9908"/>
                  <a:pt x="8107" y="7273"/>
                  <a:pt x="11209" y="4504"/>
                </a:cubicBezTo>
                <a:cubicBezTo>
                  <a:pt x="7373" y="3203"/>
                  <a:pt x="3637" y="1669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5"/>
          <p:cNvSpPr/>
          <p:nvPr/>
        </p:nvSpPr>
        <p:spPr>
          <a:xfrm>
            <a:off x="8819950" y="360250"/>
            <a:ext cx="268550" cy="312750"/>
          </a:xfrm>
          <a:custGeom>
            <a:rect b="b" l="l" r="r" t="t"/>
            <a:pathLst>
              <a:path extrusionOk="0" h="12510" w="10742">
                <a:moveTo>
                  <a:pt x="134" y="0"/>
                </a:moveTo>
                <a:cubicBezTo>
                  <a:pt x="1" y="4103"/>
                  <a:pt x="34" y="8306"/>
                  <a:pt x="268" y="12509"/>
                </a:cubicBezTo>
                <a:cubicBezTo>
                  <a:pt x="3904" y="10341"/>
                  <a:pt x="7406" y="8039"/>
                  <a:pt x="10742" y="5638"/>
                </a:cubicBezTo>
                <a:cubicBezTo>
                  <a:pt x="7106" y="3936"/>
                  <a:pt x="3570" y="2035"/>
                  <a:pt x="1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5"/>
          <p:cNvSpPr/>
          <p:nvPr/>
        </p:nvSpPr>
        <p:spPr>
          <a:xfrm>
            <a:off x="8545600" y="192625"/>
            <a:ext cx="277725" cy="311925"/>
          </a:xfrm>
          <a:custGeom>
            <a:rect b="b" l="l" r="r" t="t"/>
            <a:pathLst>
              <a:path extrusionOk="0" h="12477" w="11109">
                <a:moveTo>
                  <a:pt x="1135" y="1"/>
                </a:moveTo>
                <a:cubicBezTo>
                  <a:pt x="567" y="4103"/>
                  <a:pt x="167" y="8240"/>
                  <a:pt x="0" y="12476"/>
                </a:cubicBezTo>
                <a:cubicBezTo>
                  <a:pt x="3803" y="10675"/>
                  <a:pt x="7539" y="8773"/>
                  <a:pt x="11108" y="6705"/>
                </a:cubicBezTo>
                <a:cubicBezTo>
                  <a:pt x="7673" y="4637"/>
                  <a:pt x="4337" y="2402"/>
                  <a:pt x="11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"/>
          <p:cNvSpPr/>
          <p:nvPr/>
        </p:nvSpPr>
        <p:spPr>
          <a:xfrm>
            <a:off x="8282075" y="0"/>
            <a:ext cx="291900" cy="306900"/>
          </a:xfrm>
          <a:custGeom>
            <a:rect b="b" l="l" r="r" t="t"/>
            <a:pathLst>
              <a:path extrusionOk="0" h="12276" w="11676">
                <a:moveTo>
                  <a:pt x="2436" y="0"/>
                </a:moveTo>
                <a:cubicBezTo>
                  <a:pt x="1468" y="4003"/>
                  <a:pt x="634" y="8106"/>
                  <a:pt x="1" y="12275"/>
                </a:cubicBezTo>
                <a:cubicBezTo>
                  <a:pt x="4003" y="10908"/>
                  <a:pt x="7906" y="9373"/>
                  <a:pt x="11676" y="7706"/>
                </a:cubicBezTo>
                <a:cubicBezTo>
                  <a:pt x="8473" y="5304"/>
                  <a:pt x="5371" y="2735"/>
                  <a:pt x="24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5"/>
          <p:cNvSpPr/>
          <p:nvPr/>
        </p:nvSpPr>
        <p:spPr>
          <a:xfrm>
            <a:off x="8790775" y="510350"/>
            <a:ext cx="381125" cy="394475"/>
          </a:xfrm>
          <a:custGeom>
            <a:rect b="b" l="l" r="r" t="t"/>
            <a:pathLst>
              <a:path extrusionOk="0" h="15779" w="15245">
                <a:moveTo>
                  <a:pt x="0" y="1"/>
                </a:moveTo>
                <a:cubicBezTo>
                  <a:pt x="1135" y="5238"/>
                  <a:pt x="2502" y="10508"/>
                  <a:pt x="4170" y="15779"/>
                </a:cubicBezTo>
                <a:cubicBezTo>
                  <a:pt x="8073" y="11909"/>
                  <a:pt x="11775" y="7906"/>
                  <a:pt x="15245" y="3770"/>
                </a:cubicBezTo>
                <a:cubicBezTo>
                  <a:pt x="10074" y="2769"/>
                  <a:pt x="5004" y="1502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/>
          <p:nvPr/>
        </p:nvSpPr>
        <p:spPr>
          <a:xfrm>
            <a:off x="8423000" y="376925"/>
            <a:ext cx="367800" cy="402800"/>
          </a:xfrm>
          <a:custGeom>
            <a:rect b="b" l="l" r="r" t="t"/>
            <a:pathLst>
              <a:path extrusionOk="0" h="16112" w="14712">
                <a:moveTo>
                  <a:pt x="1" y="0"/>
                </a:moveTo>
                <a:lnTo>
                  <a:pt x="1" y="0"/>
                </a:lnTo>
                <a:cubicBezTo>
                  <a:pt x="568" y="5338"/>
                  <a:pt x="1402" y="10708"/>
                  <a:pt x="2469" y="16112"/>
                </a:cubicBezTo>
                <a:cubicBezTo>
                  <a:pt x="6772" y="12676"/>
                  <a:pt x="10842" y="9074"/>
                  <a:pt x="14711" y="5338"/>
                </a:cubicBezTo>
                <a:cubicBezTo>
                  <a:pt x="9708" y="3803"/>
                  <a:pt x="4804" y="2035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8071100" y="205975"/>
            <a:ext cx="351925" cy="406975"/>
          </a:xfrm>
          <a:custGeom>
            <a:rect b="b" l="l" r="r" t="t"/>
            <a:pathLst>
              <a:path extrusionOk="0" h="16279" w="14077">
                <a:moveTo>
                  <a:pt x="0" y="0"/>
                </a:moveTo>
                <a:lnTo>
                  <a:pt x="0" y="0"/>
                </a:lnTo>
                <a:cubicBezTo>
                  <a:pt x="34" y="5371"/>
                  <a:pt x="300" y="10808"/>
                  <a:pt x="801" y="16279"/>
                </a:cubicBezTo>
                <a:cubicBezTo>
                  <a:pt x="5404" y="13310"/>
                  <a:pt x="9841" y="10141"/>
                  <a:pt x="14077" y="6838"/>
                </a:cubicBezTo>
                <a:cubicBezTo>
                  <a:pt x="9273" y="4804"/>
                  <a:pt x="4570" y="253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5"/>
          <p:cNvSpPr/>
          <p:nvPr/>
        </p:nvSpPr>
        <p:spPr>
          <a:xfrm>
            <a:off x="7716675" y="0"/>
            <a:ext cx="354450" cy="406975"/>
          </a:xfrm>
          <a:custGeom>
            <a:rect b="b" l="l" r="r" t="t"/>
            <a:pathLst>
              <a:path extrusionOk="0" h="16279" w="14178">
                <a:moveTo>
                  <a:pt x="901" y="0"/>
                </a:moveTo>
                <a:cubicBezTo>
                  <a:pt x="367" y="5337"/>
                  <a:pt x="67" y="10774"/>
                  <a:pt x="0" y="16278"/>
                </a:cubicBezTo>
                <a:cubicBezTo>
                  <a:pt x="4904" y="13777"/>
                  <a:pt x="9641" y="11108"/>
                  <a:pt x="14177" y="8239"/>
                </a:cubicBezTo>
                <a:cubicBezTo>
                  <a:pt x="9607" y="5737"/>
                  <a:pt x="5171" y="2969"/>
                  <a:pt x="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5"/>
          <p:cNvSpPr/>
          <p:nvPr/>
        </p:nvSpPr>
        <p:spPr>
          <a:xfrm flipH="1">
            <a:off x="483075" y="968813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5"/>
          <p:cNvSpPr/>
          <p:nvPr/>
        </p:nvSpPr>
        <p:spPr>
          <a:xfrm flipH="1">
            <a:off x="1357875" y="360250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5"/>
          <p:cNvSpPr/>
          <p:nvPr/>
        </p:nvSpPr>
        <p:spPr>
          <a:xfrm flipH="1">
            <a:off x="267075" y="722175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5"/>
          <p:cNvSpPr/>
          <p:nvPr/>
        </p:nvSpPr>
        <p:spPr>
          <a:xfrm flipH="1">
            <a:off x="1202750" y="472825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5"/>
          <p:cNvSpPr/>
          <p:nvPr/>
        </p:nvSpPr>
        <p:spPr>
          <a:xfrm flipH="1">
            <a:off x="1101100" y="968813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0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2" name="Google Shape;412;p26"/>
          <p:cNvSpPr/>
          <p:nvPr/>
        </p:nvSpPr>
        <p:spPr>
          <a:xfrm rot="481249">
            <a:off x="-1579580" y="839109"/>
            <a:ext cx="9550317" cy="5143616"/>
          </a:xfrm>
          <a:custGeom>
            <a:rect b="b" l="l" r="r" t="t"/>
            <a:pathLst>
              <a:path extrusionOk="0" h="58792" w="109161">
                <a:moveTo>
                  <a:pt x="60518" y="0"/>
                </a:moveTo>
                <a:cubicBezTo>
                  <a:pt x="54721" y="0"/>
                  <a:pt x="47321" y="5906"/>
                  <a:pt x="31455" y="5906"/>
                </a:cubicBezTo>
                <a:cubicBezTo>
                  <a:pt x="30646" y="5906"/>
                  <a:pt x="29815" y="5891"/>
                  <a:pt x="28961" y="5858"/>
                </a:cubicBezTo>
                <a:cubicBezTo>
                  <a:pt x="8793" y="6294"/>
                  <a:pt x="0" y="30863"/>
                  <a:pt x="22514" y="40763"/>
                </a:cubicBezTo>
                <a:cubicBezTo>
                  <a:pt x="30078" y="44048"/>
                  <a:pt x="39262" y="44841"/>
                  <a:pt x="46781" y="46863"/>
                </a:cubicBezTo>
                <a:cubicBezTo>
                  <a:pt x="55228" y="49154"/>
                  <a:pt x="60647" y="56595"/>
                  <a:pt x="68826" y="58427"/>
                </a:cubicBezTo>
                <a:cubicBezTo>
                  <a:pt x="70056" y="58682"/>
                  <a:pt x="71404" y="58792"/>
                  <a:pt x="72861" y="58792"/>
                </a:cubicBezTo>
                <a:cubicBezTo>
                  <a:pt x="78563" y="58792"/>
                  <a:pt x="85931" y="57110"/>
                  <a:pt x="94412" y="55846"/>
                </a:cubicBezTo>
                <a:cubicBezTo>
                  <a:pt x="101607" y="54852"/>
                  <a:pt x="106713" y="53992"/>
                  <a:pt x="108211" y="45847"/>
                </a:cubicBezTo>
                <a:cubicBezTo>
                  <a:pt x="109160" y="40562"/>
                  <a:pt x="108166" y="33802"/>
                  <a:pt x="105898" y="28584"/>
                </a:cubicBezTo>
                <a:cubicBezTo>
                  <a:pt x="101753" y="18372"/>
                  <a:pt x="91283" y="16484"/>
                  <a:pt x="80513" y="13121"/>
                </a:cubicBezTo>
                <a:cubicBezTo>
                  <a:pt x="71977" y="10339"/>
                  <a:pt x="71675" y="8998"/>
                  <a:pt x="64748" y="1344"/>
                </a:cubicBezTo>
                <a:cubicBezTo>
                  <a:pt x="63366" y="383"/>
                  <a:pt x="61994" y="0"/>
                  <a:pt x="60518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6"/>
          <p:cNvSpPr/>
          <p:nvPr/>
        </p:nvSpPr>
        <p:spPr>
          <a:xfrm>
            <a:off x="1266975" y="933750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239925" y="325188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1639350" y="713213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6"/>
          <p:cNvSpPr/>
          <p:nvPr/>
        </p:nvSpPr>
        <p:spPr>
          <a:xfrm>
            <a:off x="910650" y="325188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72150" y="741925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8033550" y="242263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8704275" y="242263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8265775" y="659000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7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"/>
          <p:cNvSpPr/>
          <p:nvPr/>
        </p:nvSpPr>
        <p:spPr>
          <a:xfrm rot="4920458">
            <a:off x="2827332" y="-1915931"/>
            <a:ext cx="4894742" cy="8474114"/>
          </a:xfrm>
          <a:custGeom>
            <a:rect b="b" l="l" r="r" t="t"/>
            <a:pathLst>
              <a:path extrusionOk="0" h="65954" w="72190">
                <a:moveTo>
                  <a:pt x="34880" y="0"/>
                </a:moveTo>
                <a:cubicBezTo>
                  <a:pt x="25087" y="0"/>
                  <a:pt x="13290" y="529"/>
                  <a:pt x="5364" y="6697"/>
                </a:cubicBezTo>
                <a:cubicBezTo>
                  <a:pt x="0" y="16540"/>
                  <a:pt x="10470" y="23490"/>
                  <a:pt x="9587" y="38473"/>
                </a:cubicBezTo>
                <a:cubicBezTo>
                  <a:pt x="9352" y="46819"/>
                  <a:pt x="7654" y="55210"/>
                  <a:pt x="16291" y="61333"/>
                </a:cubicBezTo>
                <a:cubicBezTo>
                  <a:pt x="21199" y="64725"/>
                  <a:pt x="27543" y="65954"/>
                  <a:pt x="33600" y="65954"/>
                </a:cubicBezTo>
                <a:cubicBezTo>
                  <a:pt x="35803" y="65954"/>
                  <a:pt x="37967" y="65791"/>
                  <a:pt x="40011" y="65511"/>
                </a:cubicBezTo>
                <a:cubicBezTo>
                  <a:pt x="46000" y="64796"/>
                  <a:pt x="51597" y="64461"/>
                  <a:pt x="54860" y="59791"/>
                </a:cubicBezTo>
                <a:cubicBezTo>
                  <a:pt x="60748" y="48651"/>
                  <a:pt x="55318" y="49702"/>
                  <a:pt x="69876" y="36640"/>
                </a:cubicBezTo>
                <a:cubicBezTo>
                  <a:pt x="72189" y="33691"/>
                  <a:pt x="71619" y="29423"/>
                  <a:pt x="70938" y="25668"/>
                </a:cubicBezTo>
                <a:cubicBezTo>
                  <a:pt x="69787" y="16976"/>
                  <a:pt x="63754" y="9959"/>
                  <a:pt x="55899" y="5557"/>
                </a:cubicBezTo>
                <a:cubicBezTo>
                  <a:pt x="49798" y="2127"/>
                  <a:pt x="42905" y="194"/>
                  <a:pt x="36458" y="4"/>
                </a:cubicBezTo>
                <a:cubicBezTo>
                  <a:pt x="35939" y="2"/>
                  <a:pt x="35412" y="0"/>
                  <a:pt x="34880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 txBox="1"/>
          <p:nvPr>
            <p:ph idx="1" type="subTitle"/>
          </p:nvPr>
        </p:nvSpPr>
        <p:spPr>
          <a:xfrm>
            <a:off x="2065050" y="3872875"/>
            <a:ext cx="5013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424" name="Google Shape;424;p27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425" name="Google Shape;425;p27"/>
          <p:cNvGrpSpPr/>
          <p:nvPr/>
        </p:nvGrpSpPr>
        <p:grpSpPr>
          <a:xfrm>
            <a:off x="-76200" y="-71612"/>
            <a:ext cx="2245775" cy="1024075"/>
            <a:chOff x="1190200" y="238125"/>
            <a:chExt cx="2245775" cy="1024075"/>
          </a:xfrm>
        </p:grpSpPr>
        <p:sp>
          <p:nvSpPr>
            <p:cNvPr id="426" name="Google Shape;426;p27"/>
            <p:cNvSpPr/>
            <p:nvPr/>
          </p:nvSpPr>
          <p:spPr>
            <a:xfrm>
              <a:off x="1190200" y="935275"/>
              <a:ext cx="301900" cy="296900"/>
            </a:xfrm>
            <a:custGeom>
              <a:rect b="b" l="l" r="r" t="t"/>
              <a:pathLst>
                <a:path extrusionOk="0" h="11876" w="12076">
                  <a:moveTo>
                    <a:pt x="12075" y="1"/>
                  </a:moveTo>
                  <a:lnTo>
                    <a:pt x="12075" y="1"/>
                  </a:lnTo>
                  <a:cubicBezTo>
                    <a:pt x="8106" y="935"/>
                    <a:pt x="4103" y="1635"/>
                    <a:pt x="0" y="2135"/>
                  </a:cubicBezTo>
                  <a:cubicBezTo>
                    <a:pt x="2468" y="5471"/>
                    <a:pt x="5137" y="8707"/>
                    <a:pt x="7972" y="11876"/>
                  </a:cubicBezTo>
                  <a:cubicBezTo>
                    <a:pt x="9540" y="7940"/>
                    <a:pt x="10908" y="3970"/>
                    <a:pt x="1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492075" y="851875"/>
              <a:ext cx="291900" cy="306100"/>
            </a:xfrm>
            <a:custGeom>
              <a:rect b="b" l="l" r="r" t="t"/>
              <a:pathLst>
                <a:path extrusionOk="0" h="12244" w="11676">
                  <a:moveTo>
                    <a:pt x="11675" y="1"/>
                  </a:moveTo>
                  <a:lnTo>
                    <a:pt x="11675" y="1"/>
                  </a:lnTo>
                  <a:cubicBezTo>
                    <a:pt x="7873" y="1302"/>
                    <a:pt x="3970" y="2436"/>
                    <a:pt x="0" y="3337"/>
                  </a:cubicBezTo>
                  <a:cubicBezTo>
                    <a:pt x="2802" y="6405"/>
                    <a:pt x="5771" y="9374"/>
                    <a:pt x="8873" y="12243"/>
                  </a:cubicBezTo>
                  <a:cubicBezTo>
                    <a:pt x="10007" y="8140"/>
                    <a:pt x="10941" y="4070"/>
                    <a:pt x="1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1783950" y="739300"/>
              <a:ext cx="280225" cy="311075"/>
            </a:xfrm>
            <a:custGeom>
              <a:rect b="b" l="l" r="r" t="t"/>
              <a:pathLst>
                <a:path extrusionOk="0" h="12443" w="11209">
                  <a:moveTo>
                    <a:pt x="11208" y="1"/>
                  </a:moveTo>
                  <a:cubicBezTo>
                    <a:pt x="7572" y="1669"/>
                    <a:pt x="3836" y="3203"/>
                    <a:pt x="0" y="4504"/>
                  </a:cubicBezTo>
                  <a:cubicBezTo>
                    <a:pt x="3103" y="7273"/>
                    <a:pt x="6338" y="9908"/>
                    <a:pt x="9741" y="12443"/>
                  </a:cubicBezTo>
                  <a:cubicBezTo>
                    <a:pt x="10408" y="8273"/>
                    <a:pt x="10908" y="4104"/>
                    <a:pt x="11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2064150" y="598375"/>
              <a:ext cx="268550" cy="312750"/>
            </a:xfrm>
            <a:custGeom>
              <a:rect b="b" l="l" r="r" t="t"/>
              <a:pathLst>
                <a:path extrusionOk="0" h="12510" w="10742">
                  <a:moveTo>
                    <a:pt x="10608" y="0"/>
                  </a:moveTo>
                  <a:lnTo>
                    <a:pt x="10608" y="0"/>
                  </a:lnTo>
                  <a:cubicBezTo>
                    <a:pt x="7172" y="2035"/>
                    <a:pt x="3636" y="3936"/>
                    <a:pt x="0" y="5638"/>
                  </a:cubicBezTo>
                  <a:cubicBezTo>
                    <a:pt x="3336" y="8039"/>
                    <a:pt x="6839" y="10341"/>
                    <a:pt x="10474" y="12509"/>
                  </a:cubicBezTo>
                  <a:cubicBezTo>
                    <a:pt x="10708" y="8306"/>
                    <a:pt x="10741" y="4103"/>
                    <a:pt x="10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329325" y="430750"/>
              <a:ext cx="277725" cy="311925"/>
            </a:xfrm>
            <a:custGeom>
              <a:rect b="b" l="l" r="r" t="t"/>
              <a:pathLst>
                <a:path extrusionOk="0" h="12477" w="11109">
                  <a:moveTo>
                    <a:pt x="9975" y="1"/>
                  </a:moveTo>
                  <a:cubicBezTo>
                    <a:pt x="6772" y="2402"/>
                    <a:pt x="3437" y="4637"/>
                    <a:pt x="1" y="6705"/>
                  </a:cubicBezTo>
                  <a:cubicBezTo>
                    <a:pt x="3603" y="8773"/>
                    <a:pt x="7306" y="10675"/>
                    <a:pt x="11109" y="12476"/>
                  </a:cubicBezTo>
                  <a:cubicBezTo>
                    <a:pt x="10942" y="8240"/>
                    <a:pt x="10542" y="4103"/>
                    <a:pt x="9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2578675" y="238125"/>
              <a:ext cx="291900" cy="306900"/>
            </a:xfrm>
            <a:custGeom>
              <a:rect b="b" l="l" r="r" t="t"/>
              <a:pathLst>
                <a:path extrusionOk="0" h="12276" w="11676">
                  <a:moveTo>
                    <a:pt x="9241" y="0"/>
                  </a:moveTo>
                  <a:cubicBezTo>
                    <a:pt x="6305" y="2735"/>
                    <a:pt x="3203" y="5304"/>
                    <a:pt x="1" y="7706"/>
                  </a:cubicBezTo>
                  <a:cubicBezTo>
                    <a:pt x="3770" y="9373"/>
                    <a:pt x="7673" y="10908"/>
                    <a:pt x="11676" y="12275"/>
                  </a:cubicBezTo>
                  <a:cubicBezTo>
                    <a:pt x="11042" y="8106"/>
                    <a:pt x="10208" y="4003"/>
                    <a:pt x="9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1190200" y="897750"/>
              <a:ext cx="398625" cy="364450"/>
            </a:xfrm>
            <a:custGeom>
              <a:rect b="b" l="l" r="r" t="t"/>
              <a:pathLst>
                <a:path extrusionOk="0" h="14578" w="15945">
                  <a:moveTo>
                    <a:pt x="15945" y="1"/>
                  </a:moveTo>
                  <a:lnTo>
                    <a:pt x="15945" y="1"/>
                  </a:lnTo>
                  <a:cubicBezTo>
                    <a:pt x="11651" y="381"/>
                    <a:pt x="7336" y="562"/>
                    <a:pt x="2980" y="562"/>
                  </a:cubicBezTo>
                  <a:cubicBezTo>
                    <a:pt x="1989" y="562"/>
                    <a:pt x="995" y="553"/>
                    <a:pt x="0" y="534"/>
                  </a:cubicBezTo>
                  <a:lnTo>
                    <a:pt x="0" y="534"/>
                  </a:lnTo>
                  <a:cubicBezTo>
                    <a:pt x="2602" y="5271"/>
                    <a:pt x="5404" y="9974"/>
                    <a:pt x="8473" y="14578"/>
                  </a:cubicBezTo>
                  <a:cubicBezTo>
                    <a:pt x="11241" y="9774"/>
                    <a:pt x="13743" y="4904"/>
                    <a:pt x="15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1588800" y="842700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5679" y="1"/>
                  </a:moveTo>
                  <a:lnTo>
                    <a:pt x="15679" y="1"/>
                  </a:lnTo>
                  <a:cubicBezTo>
                    <a:pt x="10508" y="1002"/>
                    <a:pt x="5305" y="1736"/>
                    <a:pt x="1" y="2203"/>
                  </a:cubicBezTo>
                  <a:cubicBezTo>
                    <a:pt x="3070" y="6639"/>
                    <a:pt x="6339" y="11009"/>
                    <a:pt x="9841" y="15279"/>
                  </a:cubicBezTo>
                  <a:cubicBezTo>
                    <a:pt x="12043" y="10208"/>
                    <a:pt x="13977" y="5138"/>
                    <a:pt x="1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1980750" y="748475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15245" y="1"/>
                  </a:moveTo>
                  <a:cubicBezTo>
                    <a:pt x="10241" y="1502"/>
                    <a:pt x="5171" y="2769"/>
                    <a:pt x="1" y="3770"/>
                  </a:cubicBezTo>
                  <a:cubicBezTo>
                    <a:pt x="3470" y="7906"/>
                    <a:pt x="7172" y="11909"/>
                    <a:pt x="11075" y="15779"/>
                  </a:cubicBezTo>
                  <a:cubicBezTo>
                    <a:pt x="12743" y="10508"/>
                    <a:pt x="14111" y="5238"/>
                    <a:pt x="15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2361850" y="615050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4711" y="0"/>
                  </a:moveTo>
                  <a:lnTo>
                    <a:pt x="14711" y="0"/>
                  </a:lnTo>
                  <a:cubicBezTo>
                    <a:pt x="9908" y="2035"/>
                    <a:pt x="5004" y="3803"/>
                    <a:pt x="1" y="5338"/>
                  </a:cubicBezTo>
                  <a:cubicBezTo>
                    <a:pt x="3870" y="9074"/>
                    <a:pt x="7940" y="12676"/>
                    <a:pt x="12243" y="16112"/>
                  </a:cubicBezTo>
                  <a:cubicBezTo>
                    <a:pt x="13310" y="10708"/>
                    <a:pt x="14144" y="5338"/>
                    <a:pt x="14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2729625" y="444100"/>
              <a:ext cx="351950" cy="406975"/>
            </a:xfrm>
            <a:custGeom>
              <a:rect b="b" l="l" r="r" t="t"/>
              <a:pathLst>
                <a:path extrusionOk="0" h="16279" w="14078">
                  <a:moveTo>
                    <a:pt x="14077" y="0"/>
                  </a:moveTo>
                  <a:lnTo>
                    <a:pt x="14077" y="0"/>
                  </a:lnTo>
                  <a:cubicBezTo>
                    <a:pt x="9507" y="2535"/>
                    <a:pt x="4804" y="4804"/>
                    <a:pt x="0" y="6838"/>
                  </a:cubicBezTo>
                  <a:cubicBezTo>
                    <a:pt x="4237" y="10141"/>
                    <a:pt x="8673" y="13310"/>
                    <a:pt x="13276" y="16279"/>
                  </a:cubicBezTo>
                  <a:cubicBezTo>
                    <a:pt x="13777" y="10808"/>
                    <a:pt x="14044" y="5371"/>
                    <a:pt x="14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3081550" y="238125"/>
              <a:ext cx="354425" cy="406975"/>
            </a:xfrm>
            <a:custGeom>
              <a:rect b="b" l="l" r="r" t="t"/>
              <a:pathLst>
                <a:path extrusionOk="0" h="16279" w="14177">
                  <a:moveTo>
                    <a:pt x="13276" y="0"/>
                  </a:moveTo>
                  <a:cubicBezTo>
                    <a:pt x="9006" y="2969"/>
                    <a:pt x="4570" y="5737"/>
                    <a:pt x="0" y="8239"/>
                  </a:cubicBezTo>
                  <a:cubicBezTo>
                    <a:pt x="4537" y="11108"/>
                    <a:pt x="9273" y="13777"/>
                    <a:pt x="14177" y="16278"/>
                  </a:cubicBezTo>
                  <a:cubicBezTo>
                    <a:pt x="14110" y="10774"/>
                    <a:pt x="13810" y="5337"/>
                    <a:pt x="13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27"/>
          <p:cNvGrpSpPr/>
          <p:nvPr/>
        </p:nvGrpSpPr>
        <p:grpSpPr>
          <a:xfrm>
            <a:off x="7682638" y="221200"/>
            <a:ext cx="875025" cy="438462"/>
            <a:chOff x="7400325" y="4498563"/>
            <a:chExt cx="875025" cy="438462"/>
          </a:xfrm>
        </p:grpSpPr>
        <p:sp>
          <p:nvSpPr>
            <p:cNvPr id="439" name="Google Shape;439;p27"/>
            <p:cNvSpPr/>
            <p:nvPr/>
          </p:nvSpPr>
          <p:spPr>
            <a:xfrm>
              <a:off x="7400325" y="4629350"/>
              <a:ext cx="167650" cy="261875"/>
            </a:xfrm>
            <a:custGeom>
              <a:rect b="b" l="l" r="r" t="t"/>
              <a:pathLst>
                <a:path extrusionOk="0" h="10475" w="6706">
                  <a:moveTo>
                    <a:pt x="3337" y="0"/>
                  </a:moveTo>
                  <a:lnTo>
                    <a:pt x="2836" y="1668"/>
                  </a:lnTo>
                  <a:cubicBezTo>
                    <a:pt x="2403" y="3203"/>
                    <a:pt x="1369" y="4470"/>
                    <a:pt x="1" y="5237"/>
                  </a:cubicBezTo>
                  <a:cubicBezTo>
                    <a:pt x="1369" y="6005"/>
                    <a:pt x="2403" y="7272"/>
                    <a:pt x="2836" y="8807"/>
                  </a:cubicBezTo>
                  <a:lnTo>
                    <a:pt x="3337" y="10475"/>
                  </a:lnTo>
                  <a:lnTo>
                    <a:pt x="3837" y="8807"/>
                  </a:lnTo>
                  <a:cubicBezTo>
                    <a:pt x="4271" y="7272"/>
                    <a:pt x="5305" y="6005"/>
                    <a:pt x="6706" y="5237"/>
                  </a:cubicBezTo>
                  <a:cubicBezTo>
                    <a:pt x="5305" y="4470"/>
                    <a:pt x="4271" y="3203"/>
                    <a:pt x="3837" y="1668"/>
                  </a:cubicBezTo>
                  <a:lnTo>
                    <a:pt x="3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7801750" y="4498563"/>
              <a:ext cx="88425" cy="137600"/>
            </a:xfrm>
            <a:custGeom>
              <a:rect b="b" l="l" r="r" t="t"/>
              <a:pathLst>
                <a:path extrusionOk="0" h="5504" w="3537">
                  <a:moveTo>
                    <a:pt x="1935" y="0"/>
                  </a:moveTo>
                  <a:lnTo>
                    <a:pt x="1635" y="867"/>
                  </a:lnTo>
                  <a:cubicBezTo>
                    <a:pt x="1335" y="1668"/>
                    <a:pt x="767" y="2302"/>
                    <a:pt x="0" y="2669"/>
                  </a:cubicBezTo>
                  <a:cubicBezTo>
                    <a:pt x="734" y="3102"/>
                    <a:pt x="1234" y="3803"/>
                    <a:pt x="1435" y="4603"/>
                  </a:cubicBezTo>
                  <a:lnTo>
                    <a:pt x="1635" y="5504"/>
                  </a:lnTo>
                  <a:lnTo>
                    <a:pt x="1935" y="4637"/>
                  </a:lnTo>
                  <a:cubicBezTo>
                    <a:pt x="2202" y="3870"/>
                    <a:pt x="2802" y="3202"/>
                    <a:pt x="3536" y="2869"/>
                  </a:cubicBezTo>
                  <a:cubicBezTo>
                    <a:pt x="2836" y="2402"/>
                    <a:pt x="2335" y="1701"/>
                    <a:pt x="2135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8152750" y="4745200"/>
              <a:ext cx="122600" cy="191825"/>
            </a:xfrm>
            <a:custGeom>
              <a:rect b="b" l="l" r="r" t="t"/>
              <a:pathLst>
                <a:path extrusionOk="0" h="7673" w="4904">
                  <a:moveTo>
                    <a:pt x="2869" y="1"/>
                  </a:moveTo>
                  <a:lnTo>
                    <a:pt x="2369" y="1202"/>
                  </a:lnTo>
                  <a:cubicBezTo>
                    <a:pt x="1935" y="2269"/>
                    <a:pt x="1068" y="3136"/>
                    <a:pt x="0" y="3570"/>
                  </a:cubicBezTo>
                  <a:cubicBezTo>
                    <a:pt x="968" y="4237"/>
                    <a:pt x="1601" y="5271"/>
                    <a:pt x="1802" y="6405"/>
                  </a:cubicBezTo>
                  <a:lnTo>
                    <a:pt x="2035" y="7673"/>
                  </a:lnTo>
                  <a:lnTo>
                    <a:pt x="2535" y="6505"/>
                  </a:lnTo>
                  <a:cubicBezTo>
                    <a:pt x="2969" y="5405"/>
                    <a:pt x="3836" y="4537"/>
                    <a:pt x="4904" y="4104"/>
                  </a:cubicBezTo>
                  <a:cubicBezTo>
                    <a:pt x="3970" y="3437"/>
                    <a:pt x="3303" y="2402"/>
                    <a:pt x="3102" y="1268"/>
                  </a:cubicBezTo>
                  <a:lnTo>
                    <a:pt x="28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8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 txBox="1"/>
          <p:nvPr>
            <p:ph idx="1" type="subTitle"/>
          </p:nvPr>
        </p:nvSpPr>
        <p:spPr>
          <a:xfrm>
            <a:off x="1474003" y="2347025"/>
            <a:ext cx="25602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444" name="Google Shape;444;p28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45" name="Google Shape;445;p28"/>
          <p:cNvSpPr/>
          <p:nvPr/>
        </p:nvSpPr>
        <p:spPr>
          <a:xfrm>
            <a:off x="267079" y="1003800"/>
            <a:ext cx="10343543" cy="5143567"/>
          </a:xfrm>
          <a:custGeom>
            <a:rect b="b" l="l" r="r" t="t"/>
            <a:pathLst>
              <a:path extrusionOk="0" h="57631" w="91627">
                <a:moveTo>
                  <a:pt x="46144" y="0"/>
                </a:moveTo>
                <a:cubicBezTo>
                  <a:pt x="39222" y="0"/>
                  <a:pt x="32539" y="4362"/>
                  <a:pt x="26383" y="7694"/>
                </a:cubicBezTo>
                <a:cubicBezTo>
                  <a:pt x="23679" y="8997"/>
                  <a:pt x="20096" y="10968"/>
                  <a:pt x="16918" y="10968"/>
                </a:cubicBezTo>
                <a:cubicBezTo>
                  <a:pt x="16090" y="10968"/>
                  <a:pt x="15290" y="10835"/>
                  <a:pt x="14540" y="10521"/>
                </a:cubicBezTo>
                <a:cubicBezTo>
                  <a:pt x="13587" y="10238"/>
                  <a:pt x="12672" y="10107"/>
                  <a:pt x="11801" y="10107"/>
                </a:cubicBezTo>
                <a:cubicBezTo>
                  <a:pt x="4269" y="10107"/>
                  <a:pt x="1" y="19897"/>
                  <a:pt x="3165" y="26096"/>
                </a:cubicBezTo>
                <a:cubicBezTo>
                  <a:pt x="4562" y="29448"/>
                  <a:pt x="7076" y="32654"/>
                  <a:pt x="9445" y="35917"/>
                </a:cubicBezTo>
                <a:cubicBezTo>
                  <a:pt x="15188" y="43593"/>
                  <a:pt x="19232" y="53202"/>
                  <a:pt x="28763" y="55146"/>
                </a:cubicBezTo>
                <a:cubicBezTo>
                  <a:pt x="35179" y="56876"/>
                  <a:pt x="41091" y="57631"/>
                  <a:pt x="46464" y="57631"/>
                </a:cubicBezTo>
                <a:cubicBezTo>
                  <a:pt x="78831" y="57631"/>
                  <a:pt x="91627" y="30253"/>
                  <a:pt x="77253" y="23995"/>
                </a:cubicBezTo>
                <a:cubicBezTo>
                  <a:pt x="62773" y="17403"/>
                  <a:pt x="63879" y="12521"/>
                  <a:pt x="58002" y="5102"/>
                </a:cubicBezTo>
                <a:cubicBezTo>
                  <a:pt x="54008" y="1381"/>
                  <a:pt x="50038" y="0"/>
                  <a:pt x="46144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8"/>
          <p:cNvSpPr/>
          <p:nvPr/>
        </p:nvSpPr>
        <p:spPr>
          <a:xfrm>
            <a:off x="8819950" y="360250"/>
            <a:ext cx="268550" cy="312750"/>
          </a:xfrm>
          <a:custGeom>
            <a:rect b="b" l="l" r="r" t="t"/>
            <a:pathLst>
              <a:path extrusionOk="0" h="12510" w="10742">
                <a:moveTo>
                  <a:pt x="134" y="0"/>
                </a:moveTo>
                <a:cubicBezTo>
                  <a:pt x="1" y="4103"/>
                  <a:pt x="34" y="8306"/>
                  <a:pt x="268" y="12509"/>
                </a:cubicBezTo>
                <a:cubicBezTo>
                  <a:pt x="3904" y="10341"/>
                  <a:pt x="7406" y="8039"/>
                  <a:pt x="10742" y="5638"/>
                </a:cubicBezTo>
                <a:cubicBezTo>
                  <a:pt x="7106" y="3936"/>
                  <a:pt x="3570" y="2035"/>
                  <a:pt x="1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8"/>
          <p:cNvSpPr/>
          <p:nvPr/>
        </p:nvSpPr>
        <p:spPr>
          <a:xfrm>
            <a:off x="8545600" y="192625"/>
            <a:ext cx="277725" cy="311925"/>
          </a:xfrm>
          <a:custGeom>
            <a:rect b="b" l="l" r="r" t="t"/>
            <a:pathLst>
              <a:path extrusionOk="0" h="12477" w="11109">
                <a:moveTo>
                  <a:pt x="1135" y="1"/>
                </a:moveTo>
                <a:cubicBezTo>
                  <a:pt x="567" y="4103"/>
                  <a:pt x="167" y="8240"/>
                  <a:pt x="0" y="12476"/>
                </a:cubicBezTo>
                <a:cubicBezTo>
                  <a:pt x="3803" y="10675"/>
                  <a:pt x="7539" y="8773"/>
                  <a:pt x="11108" y="6705"/>
                </a:cubicBezTo>
                <a:cubicBezTo>
                  <a:pt x="7673" y="4637"/>
                  <a:pt x="4337" y="2402"/>
                  <a:pt x="11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8"/>
          <p:cNvSpPr/>
          <p:nvPr/>
        </p:nvSpPr>
        <p:spPr>
          <a:xfrm>
            <a:off x="8282075" y="0"/>
            <a:ext cx="291900" cy="306900"/>
          </a:xfrm>
          <a:custGeom>
            <a:rect b="b" l="l" r="r" t="t"/>
            <a:pathLst>
              <a:path extrusionOk="0" h="12276" w="11676">
                <a:moveTo>
                  <a:pt x="2436" y="0"/>
                </a:moveTo>
                <a:cubicBezTo>
                  <a:pt x="1468" y="4003"/>
                  <a:pt x="634" y="8106"/>
                  <a:pt x="1" y="12275"/>
                </a:cubicBezTo>
                <a:cubicBezTo>
                  <a:pt x="4003" y="10908"/>
                  <a:pt x="7906" y="9373"/>
                  <a:pt x="11676" y="7706"/>
                </a:cubicBezTo>
                <a:cubicBezTo>
                  <a:pt x="8473" y="5304"/>
                  <a:pt x="5371" y="2735"/>
                  <a:pt x="24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8"/>
          <p:cNvSpPr/>
          <p:nvPr/>
        </p:nvSpPr>
        <p:spPr>
          <a:xfrm>
            <a:off x="8790775" y="510350"/>
            <a:ext cx="381125" cy="394475"/>
          </a:xfrm>
          <a:custGeom>
            <a:rect b="b" l="l" r="r" t="t"/>
            <a:pathLst>
              <a:path extrusionOk="0" h="15779" w="15245">
                <a:moveTo>
                  <a:pt x="0" y="1"/>
                </a:moveTo>
                <a:cubicBezTo>
                  <a:pt x="1135" y="5238"/>
                  <a:pt x="2502" y="10508"/>
                  <a:pt x="4170" y="15779"/>
                </a:cubicBezTo>
                <a:cubicBezTo>
                  <a:pt x="8073" y="11909"/>
                  <a:pt x="11775" y="7906"/>
                  <a:pt x="15245" y="3770"/>
                </a:cubicBezTo>
                <a:cubicBezTo>
                  <a:pt x="10074" y="2769"/>
                  <a:pt x="5004" y="1502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8"/>
          <p:cNvSpPr/>
          <p:nvPr/>
        </p:nvSpPr>
        <p:spPr>
          <a:xfrm>
            <a:off x="8423000" y="376925"/>
            <a:ext cx="367800" cy="402800"/>
          </a:xfrm>
          <a:custGeom>
            <a:rect b="b" l="l" r="r" t="t"/>
            <a:pathLst>
              <a:path extrusionOk="0" h="16112" w="14712">
                <a:moveTo>
                  <a:pt x="1" y="0"/>
                </a:moveTo>
                <a:lnTo>
                  <a:pt x="1" y="0"/>
                </a:lnTo>
                <a:cubicBezTo>
                  <a:pt x="568" y="5338"/>
                  <a:pt x="1402" y="10708"/>
                  <a:pt x="2469" y="16112"/>
                </a:cubicBezTo>
                <a:cubicBezTo>
                  <a:pt x="6772" y="12676"/>
                  <a:pt x="10842" y="9074"/>
                  <a:pt x="14711" y="5338"/>
                </a:cubicBezTo>
                <a:cubicBezTo>
                  <a:pt x="9708" y="3803"/>
                  <a:pt x="4804" y="2035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8"/>
          <p:cNvSpPr/>
          <p:nvPr/>
        </p:nvSpPr>
        <p:spPr>
          <a:xfrm>
            <a:off x="8071100" y="205975"/>
            <a:ext cx="351925" cy="406975"/>
          </a:xfrm>
          <a:custGeom>
            <a:rect b="b" l="l" r="r" t="t"/>
            <a:pathLst>
              <a:path extrusionOk="0" h="16279" w="14077">
                <a:moveTo>
                  <a:pt x="0" y="0"/>
                </a:moveTo>
                <a:lnTo>
                  <a:pt x="0" y="0"/>
                </a:lnTo>
                <a:cubicBezTo>
                  <a:pt x="34" y="5371"/>
                  <a:pt x="300" y="10808"/>
                  <a:pt x="801" y="16279"/>
                </a:cubicBezTo>
                <a:cubicBezTo>
                  <a:pt x="5404" y="13310"/>
                  <a:pt x="9841" y="10141"/>
                  <a:pt x="14077" y="6838"/>
                </a:cubicBezTo>
                <a:cubicBezTo>
                  <a:pt x="9273" y="4804"/>
                  <a:pt x="4570" y="253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8"/>
          <p:cNvSpPr/>
          <p:nvPr/>
        </p:nvSpPr>
        <p:spPr>
          <a:xfrm>
            <a:off x="7716675" y="0"/>
            <a:ext cx="354450" cy="406975"/>
          </a:xfrm>
          <a:custGeom>
            <a:rect b="b" l="l" r="r" t="t"/>
            <a:pathLst>
              <a:path extrusionOk="0" h="16279" w="14178">
                <a:moveTo>
                  <a:pt x="901" y="0"/>
                </a:moveTo>
                <a:cubicBezTo>
                  <a:pt x="367" y="5337"/>
                  <a:pt x="67" y="10774"/>
                  <a:pt x="0" y="16278"/>
                </a:cubicBezTo>
                <a:cubicBezTo>
                  <a:pt x="4904" y="13777"/>
                  <a:pt x="9641" y="11108"/>
                  <a:pt x="14177" y="8239"/>
                </a:cubicBezTo>
                <a:cubicBezTo>
                  <a:pt x="9607" y="5737"/>
                  <a:pt x="5171" y="2969"/>
                  <a:pt x="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8"/>
          <p:cNvSpPr/>
          <p:nvPr/>
        </p:nvSpPr>
        <p:spPr>
          <a:xfrm flipH="1">
            <a:off x="558650" y="278513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8"/>
          <p:cNvSpPr/>
          <p:nvPr/>
        </p:nvSpPr>
        <p:spPr>
          <a:xfrm flipH="1">
            <a:off x="355500" y="1276600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8"/>
          <p:cNvSpPr/>
          <p:nvPr/>
        </p:nvSpPr>
        <p:spPr>
          <a:xfrm flipH="1">
            <a:off x="267075" y="567925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8"/>
          <p:cNvSpPr/>
          <p:nvPr/>
        </p:nvSpPr>
        <p:spPr>
          <a:xfrm flipH="1">
            <a:off x="1019475" y="540400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8"/>
          <p:cNvSpPr/>
          <p:nvPr/>
        </p:nvSpPr>
        <p:spPr>
          <a:xfrm flipH="1">
            <a:off x="726300" y="1003788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9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60" name="Google Shape;460;p29"/>
          <p:cNvSpPr txBox="1"/>
          <p:nvPr>
            <p:ph idx="1" type="subTitle"/>
          </p:nvPr>
        </p:nvSpPr>
        <p:spPr>
          <a:xfrm>
            <a:off x="4835075" y="2347025"/>
            <a:ext cx="25602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461" name="Google Shape;461;p29"/>
          <p:cNvSpPr/>
          <p:nvPr/>
        </p:nvSpPr>
        <p:spPr>
          <a:xfrm>
            <a:off x="-651474" y="-1199925"/>
            <a:ext cx="8937091" cy="5143563"/>
          </a:xfrm>
          <a:custGeom>
            <a:rect b="b" l="l" r="r" t="t"/>
            <a:pathLst>
              <a:path extrusionOk="0" h="54913" w="117327">
                <a:moveTo>
                  <a:pt x="93356" y="0"/>
                </a:moveTo>
                <a:cubicBezTo>
                  <a:pt x="88268" y="0"/>
                  <a:pt x="83308" y="1414"/>
                  <a:pt x="77942" y="1787"/>
                </a:cubicBezTo>
                <a:cubicBezTo>
                  <a:pt x="56780" y="2759"/>
                  <a:pt x="55697" y="6502"/>
                  <a:pt x="51708" y="9508"/>
                </a:cubicBezTo>
                <a:cubicBezTo>
                  <a:pt x="50260" y="10596"/>
                  <a:pt x="48530" y="11140"/>
                  <a:pt x="46794" y="11140"/>
                </a:cubicBezTo>
                <a:cubicBezTo>
                  <a:pt x="45303" y="11140"/>
                  <a:pt x="43806" y="10738"/>
                  <a:pt x="42479" y="9932"/>
                </a:cubicBezTo>
                <a:cubicBezTo>
                  <a:pt x="35972" y="5988"/>
                  <a:pt x="27164" y="1899"/>
                  <a:pt x="20478" y="1899"/>
                </a:cubicBezTo>
                <a:cubicBezTo>
                  <a:pt x="20460" y="1899"/>
                  <a:pt x="20442" y="1899"/>
                  <a:pt x="20423" y="1899"/>
                </a:cubicBezTo>
                <a:cubicBezTo>
                  <a:pt x="7642" y="2111"/>
                  <a:pt x="4346" y="9832"/>
                  <a:pt x="2915" y="21217"/>
                </a:cubicBezTo>
                <a:cubicBezTo>
                  <a:pt x="0" y="47094"/>
                  <a:pt x="18455" y="54913"/>
                  <a:pt x="40084" y="54913"/>
                </a:cubicBezTo>
                <a:cubicBezTo>
                  <a:pt x="41419" y="54913"/>
                  <a:pt x="42766" y="54883"/>
                  <a:pt x="44121" y="54826"/>
                </a:cubicBezTo>
                <a:cubicBezTo>
                  <a:pt x="50523" y="54289"/>
                  <a:pt x="56333" y="51787"/>
                  <a:pt x="62691" y="51351"/>
                </a:cubicBezTo>
                <a:cubicBezTo>
                  <a:pt x="63252" y="51299"/>
                  <a:pt x="63806" y="51275"/>
                  <a:pt x="64353" y="51275"/>
                </a:cubicBezTo>
                <a:cubicBezTo>
                  <a:pt x="69792" y="51275"/>
                  <a:pt x="74570" y="53648"/>
                  <a:pt x="79819" y="54379"/>
                </a:cubicBezTo>
                <a:cubicBezTo>
                  <a:pt x="81641" y="54648"/>
                  <a:pt x="83517" y="54789"/>
                  <a:pt x="85406" y="54789"/>
                </a:cubicBezTo>
                <a:cubicBezTo>
                  <a:pt x="92841" y="54789"/>
                  <a:pt x="100466" y="52611"/>
                  <a:pt x="105696" y="47541"/>
                </a:cubicBezTo>
                <a:cubicBezTo>
                  <a:pt x="113796" y="39697"/>
                  <a:pt x="117327" y="27195"/>
                  <a:pt x="116075" y="16033"/>
                </a:cubicBezTo>
                <a:cubicBezTo>
                  <a:pt x="115662" y="6201"/>
                  <a:pt x="106768" y="3173"/>
                  <a:pt x="98724" y="614"/>
                </a:cubicBezTo>
                <a:cubicBezTo>
                  <a:pt x="96904" y="171"/>
                  <a:pt x="95122" y="0"/>
                  <a:pt x="93356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2" name="Google Shape;462;p29"/>
          <p:cNvGrpSpPr/>
          <p:nvPr/>
        </p:nvGrpSpPr>
        <p:grpSpPr>
          <a:xfrm>
            <a:off x="-76200" y="-71612"/>
            <a:ext cx="1680375" cy="994050"/>
            <a:chOff x="1190200" y="238125"/>
            <a:chExt cx="1680375" cy="994050"/>
          </a:xfrm>
        </p:grpSpPr>
        <p:sp>
          <p:nvSpPr>
            <p:cNvPr id="463" name="Google Shape;463;p29"/>
            <p:cNvSpPr/>
            <p:nvPr/>
          </p:nvSpPr>
          <p:spPr>
            <a:xfrm>
              <a:off x="1190200" y="935275"/>
              <a:ext cx="301900" cy="296900"/>
            </a:xfrm>
            <a:custGeom>
              <a:rect b="b" l="l" r="r" t="t"/>
              <a:pathLst>
                <a:path extrusionOk="0" h="11876" w="12076">
                  <a:moveTo>
                    <a:pt x="12075" y="1"/>
                  </a:moveTo>
                  <a:lnTo>
                    <a:pt x="12075" y="1"/>
                  </a:lnTo>
                  <a:cubicBezTo>
                    <a:pt x="8106" y="935"/>
                    <a:pt x="4103" y="1635"/>
                    <a:pt x="0" y="2135"/>
                  </a:cubicBezTo>
                  <a:cubicBezTo>
                    <a:pt x="2468" y="5471"/>
                    <a:pt x="5137" y="8707"/>
                    <a:pt x="7972" y="11876"/>
                  </a:cubicBezTo>
                  <a:cubicBezTo>
                    <a:pt x="9540" y="7940"/>
                    <a:pt x="10908" y="3970"/>
                    <a:pt x="1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1492075" y="851875"/>
              <a:ext cx="291900" cy="306100"/>
            </a:xfrm>
            <a:custGeom>
              <a:rect b="b" l="l" r="r" t="t"/>
              <a:pathLst>
                <a:path extrusionOk="0" h="12244" w="11676">
                  <a:moveTo>
                    <a:pt x="11675" y="1"/>
                  </a:moveTo>
                  <a:lnTo>
                    <a:pt x="11675" y="1"/>
                  </a:lnTo>
                  <a:cubicBezTo>
                    <a:pt x="7873" y="1302"/>
                    <a:pt x="3970" y="2436"/>
                    <a:pt x="0" y="3337"/>
                  </a:cubicBezTo>
                  <a:cubicBezTo>
                    <a:pt x="2802" y="6405"/>
                    <a:pt x="5771" y="9374"/>
                    <a:pt x="8873" y="12243"/>
                  </a:cubicBezTo>
                  <a:cubicBezTo>
                    <a:pt x="10007" y="8140"/>
                    <a:pt x="10941" y="4070"/>
                    <a:pt x="1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783950" y="739300"/>
              <a:ext cx="280225" cy="311075"/>
            </a:xfrm>
            <a:custGeom>
              <a:rect b="b" l="l" r="r" t="t"/>
              <a:pathLst>
                <a:path extrusionOk="0" h="12443" w="11209">
                  <a:moveTo>
                    <a:pt x="11208" y="1"/>
                  </a:moveTo>
                  <a:cubicBezTo>
                    <a:pt x="7572" y="1669"/>
                    <a:pt x="3836" y="3203"/>
                    <a:pt x="0" y="4504"/>
                  </a:cubicBezTo>
                  <a:cubicBezTo>
                    <a:pt x="3103" y="7273"/>
                    <a:pt x="6338" y="9908"/>
                    <a:pt x="9741" y="12443"/>
                  </a:cubicBezTo>
                  <a:cubicBezTo>
                    <a:pt x="10408" y="8273"/>
                    <a:pt x="10908" y="4104"/>
                    <a:pt x="11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064150" y="598375"/>
              <a:ext cx="268550" cy="312750"/>
            </a:xfrm>
            <a:custGeom>
              <a:rect b="b" l="l" r="r" t="t"/>
              <a:pathLst>
                <a:path extrusionOk="0" h="12510" w="10742">
                  <a:moveTo>
                    <a:pt x="10608" y="0"/>
                  </a:moveTo>
                  <a:lnTo>
                    <a:pt x="10608" y="0"/>
                  </a:lnTo>
                  <a:cubicBezTo>
                    <a:pt x="7172" y="2035"/>
                    <a:pt x="3636" y="3936"/>
                    <a:pt x="0" y="5638"/>
                  </a:cubicBezTo>
                  <a:cubicBezTo>
                    <a:pt x="3336" y="8039"/>
                    <a:pt x="6839" y="10341"/>
                    <a:pt x="10474" y="12509"/>
                  </a:cubicBezTo>
                  <a:cubicBezTo>
                    <a:pt x="10708" y="8306"/>
                    <a:pt x="10741" y="4103"/>
                    <a:pt x="10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2329325" y="430750"/>
              <a:ext cx="277725" cy="311925"/>
            </a:xfrm>
            <a:custGeom>
              <a:rect b="b" l="l" r="r" t="t"/>
              <a:pathLst>
                <a:path extrusionOk="0" h="12477" w="11109">
                  <a:moveTo>
                    <a:pt x="9975" y="1"/>
                  </a:moveTo>
                  <a:cubicBezTo>
                    <a:pt x="6772" y="2402"/>
                    <a:pt x="3437" y="4637"/>
                    <a:pt x="1" y="6705"/>
                  </a:cubicBezTo>
                  <a:cubicBezTo>
                    <a:pt x="3603" y="8773"/>
                    <a:pt x="7306" y="10675"/>
                    <a:pt x="11109" y="12476"/>
                  </a:cubicBezTo>
                  <a:cubicBezTo>
                    <a:pt x="10942" y="8240"/>
                    <a:pt x="10542" y="4103"/>
                    <a:pt x="9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78675" y="238125"/>
              <a:ext cx="291900" cy="306900"/>
            </a:xfrm>
            <a:custGeom>
              <a:rect b="b" l="l" r="r" t="t"/>
              <a:pathLst>
                <a:path extrusionOk="0" h="12276" w="11676">
                  <a:moveTo>
                    <a:pt x="9241" y="0"/>
                  </a:moveTo>
                  <a:cubicBezTo>
                    <a:pt x="6305" y="2735"/>
                    <a:pt x="3203" y="5304"/>
                    <a:pt x="1" y="7706"/>
                  </a:cubicBezTo>
                  <a:cubicBezTo>
                    <a:pt x="3770" y="9373"/>
                    <a:pt x="7673" y="10908"/>
                    <a:pt x="11676" y="12275"/>
                  </a:cubicBezTo>
                  <a:cubicBezTo>
                    <a:pt x="11042" y="8106"/>
                    <a:pt x="10208" y="4003"/>
                    <a:pt x="9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29"/>
          <p:cNvSpPr/>
          <p:nvPr/>
        </p:nvSpPr>
        <p:spPr>
          <a:xfrm>
            <a:off x="8190825" y="933750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9"/>
          <p:cNvSpPr/>
          <p:nvPr/>
        </p:nvSpPr>
        <p:spPr>
          <a:xfrm>
            <a:off x="8486050" y="687113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7805550" y="461963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2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/>
          <p:cNvSpPr/>
          <p:nvPr/>
        </p:nvSpPr>
        <p:spPr>
          <a:xfrm>
            <a:off x="365875" y="-387625"/>
            <a:ext cx="8238115" cy="5143563"/>
          </a:xfrm>
          <a:custGeom>
            <a:rect b="b" l="l" r="r" t="t"/>
            <a:pathLst>
              <a:path extrusionOk="0" h="54913" w="117327">
                <a:moveTo>
                  <a:pt x="93356" y="0"/>
                </a:moveTo>
                <a:cubicBezTo>
                  <a:pt x="88268" y="0"/>
                  <a:pt x="83308" y="1414"/>
                  <a:pt x="77942" y="1787"/>
                </a:cubicBezTo>
                <a:cubicBezTo>
                  <a:pt x="56780" y="2759"/>
                  <a:pt x="55697" y="6502"/>
                  <a:pt x="51708" y="9508"/>
                </a:cubicBezTo>
                <a:cubicBezTo>
                  <a:pt x="50260" y="10596"/>
                  <a:pt x="48530" y="11140"/>
                  <a:pt x="46794" y="11140"/>
                </a:cubicBezTo>
                <a:cubicBezTo>
                  <a:pt x="45303" y="11140"/>
                  <a:pt x="43806" y="10738"/>
                  <a:pt x="42479" y="9932"/>
                </a:cubicBezTo>
                <a:cubicBezTo>
                  <a:pt x="35972" y="5988"/>
                  <a:pt x="27164" y="1899"/>
                  <a:pt x="20478" y="1899"/>
                </a:cubicBezTo>
                <a:cubicBezTo>
                  <a:pt x="20460" y="1899"/>
                  <a:pt x="20442" y="1899"/>
                  <a:pt x="20423" y="1899"/>
                </a:cubicBezTo>
                <a:cubicBezTo>
                  <a:pt x="7642" y="2111"/>
                  <a:pt x="4346" y="9832"/>
                  <a:pt x="2915" y="21217"/>
                </a:cubicBezTo>
                <a:cubicBezTo>
                  <a:pt x="0" y="47094"/>
                  <a:pt x="18455" y="54913"/>
                  <a:pt x="40084" y="54913"/>
                </a:cubicBezTo>
                <a:cubicBezTo>
                  <a:pt x="41419" y="54913"/>
                  <a:pt x="42766" y="54883"/>
                  <a:pt x="44121" y="54826"/>
                </a:cubicBezTo>
                <a:cubicBezTo>
                  <a:pt x="50523" y="54289"/>
                  <a:pt x="56333" y="51787"/>
                  <a:pt x="62691" y="51351"/>
                </a:cubicBezTo>
                <a:cubicBezTo>
                  <a:pt x="63252" y="51299"/>
                  <a:pt x="63806" y="51275"/>
                  <a:pt x="64353" y="51275"/>
                </a:cubicBezTo>
                <a:cubicBezTo>
                  <a:pt x="69792" y="51275"/>
                  <a:pt x="74570" y="53648"/>
                  <a:pt x="79819" y="54379"/>
                </a:cubicBezTo>
                <a:cubicBezTo>
                  <a:pt x="81641" y="54648"/>
                  <a:pt x="83517" y="54789"/>
                  <a:pt x="85406" y="54789"/>
                </a:cubicBezTo>
                <a:cubicBezTo>
                  <a:pt x="92841" y="54789"/>
                  <a:pt x="100466" y="52611"/>
                  <a:pt x="105696" y="47541"/>
                </a:cubicBezTo>
                <a:cubicBezTo>
                  <a:pt x="113796" y="39697"/>
                  <a:pt x="117327" y="27195"/>
                  <a:pt x="116075" y="16033"/>
                </a:cubicBezTo>
                <a:cubicBezTo>
                  <a:pt x="115662" y="6201"/>
                  <a:pt x="106768" y="3173"/>
                  <a:pt x="98724" y="614"/>
                </a:cubicBezTo>
                <a:cubicBezTo>
                  <a:pt x="96904" y="171"/>
                  <a:pt x="95122" y="0"/>
                  <a:pt x="93356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p30"/>
          <p:cNvGrpSpPr/>
          <p:nvPr/>
        </p:nvGrpSpPr>
        <p:grpSpPr>
          <a:xfrm flipH="1">
            <a:off x="7519700" y="-71612"/>
            <a:ext cx="1680375" cy="994050"/>
            <a:chOff x="1190200" y="238125"/>
            <a:chExt cx="1680375" cy="994050"/>
          </a:xfrm>
        </p:grpSpPr>
        <p:sp>
          <p:nvSpPr>
            <p:cNvPr id="475" name="Google Shape;475;p30"/>
            <p:cNvSpPr/>
            <p:nvPr/>
          </p:nvSpPr>
          <p:spPr>
            <a:xfrm>
              <a:off x="1190200" y="935275"/>
              <a:ext cx="301900" cy="296900"/>
            </a:xfrm>
            <a:custGeom>
              <a:rect b="b" l="l" r="r" t="t"/>
              <a:pathLst>
                <a:path extrusionOk="0" h="11876" w="12076">
                  <a:moveTo>
                    <a:pt x="12075" y="1"/>
                  </a:moveTo>
                  <a:lnTo>
                    <a:pt x="12075" y="1"/>
                  </a:lnTo>
                  <a:cubicBezTo>
                    <a:pt x="8106" y="935"/>
                    <a:pt x="4103" y="1635"/>
                    <a:pt x="0" y="2135"/>
                  </a:cubicBezTo>
                  <a:cubicBezTo>
                    <a:pt x="2468" y="5471"/>
                    <a:pt x="5137" y="8707"/>
                    <a:pt x="7972" y="11876"/>
                  </a:cubicBezTo>
                  <a:cubicBezTo>
                    <a:pt x="9540" y="7940"/>
                    <a:pt x="10908" y="3970"/>
                    <a:pt x="1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1492075" y="851875"/>
              <a:ext cx="291900" cy="306100"/>
            </a:xfrm>
            <a:custGeom>
              <a:rect b="b" l="l" r="r" t="t"/>
              <a:pathLst>
                <a:path extrusionOk="0" h="12244" w="11676">
                  <a:moveTo>
                    <a:pt x="11675" y="1"/>
                  </a:moveTo>
                  <a:lnTo>
                    <a:pt x="11675" y="1"/>
                  </a:lnTo>
                  <a:cubicBezTo>
                    <a:pt x="7873" y="1302"/>
                    <a:pt x="3970" y="2436"/>
                    <a:pt x="0" y="3337"/>
                  </a:cubicBezTo>
                  <a:cubicBezTo>
                    <a:pt x="2802" y="6405"/>
                    <a:pt x="5771" y="9374"/>
                    <a:pt x="8873" y="12243"/>
                  </a:cubicBezTo>
                  <a:cubicBezTo>
                    <a:pt x="10007" y="8140"/>
                    <a:pt x="10941" y="4070"/>
                    <a:pt x="1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783950" y="739300"/>
              <a:ext cx="280225" cy="311075"/>
            </a:xfrm>
            <a:custGeom>
              <a:rect b="b" l="l" r="r" t="t"/>
              <a:pathLst>
                <a:path extrusionOk="0" h="12443" w="11209">
                  <a:moveTo>
                    <a:pt x="11208" y="1"/>
                  </a:moveTo>
                  <a:cubicBezTo>
                    <a:pt x="7572" y="1669"/>
                    <a:pt x="3836" y="3203"/>
                    <a:pt x="0" y="4504"/>
                  </a:cubicBezTo>
                  <a:cubicBezTo>
                    <a:pt x="3103" y="7273"/>
                    <a:pt x="6338" y="9908"/>
                    <a:pt x="9741" y="12443"/>
                  </a:cubicBezTo>
                  <a:cubicBezTo>
                    <a:pt x="10408" y="8273"/>
                    <a:pt x="10908" y="4104"/>
                    <a:pt x="11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2064150" y="598375"/>
              <a:ext cx="268550" cy="312750"/>
            </a:xfrm>
            <a:custGeom>
              <a:rect b="b" l="l" r="r" t="t"/>
              <a:pathLst>
                <a:path extrusionOk="0" h="12510" w="10742">
                  <a:moveTo>
                    <a:pt x="10608" y="0"/>
                  </a:moveTo>
                  <a:lnTo>
                    <a:pt x="10608" y="0"/>
                  </a:lnTo>
                  <a:cubicBezTo>
                    <a:pt x="7172" y="2035"/>
                    <a:pt x="3636" y="3936"/>
                    <a:pt x="0" y="5638"/>
                  </a:cubicBezTo>
                  <a:cubicBezTo>
                    <a:pt x="3336" y="8039"/>
                    <a:pt x="6839" y="10341"/>
                    <a:pt x="10474" y="12509"/>
                  </a:cubicBezTo>
                  <a:cubicBezTo>
                    <a:pt x="10708" y="8306"/>
                    <a:pt x="10741" y="4103"/>
                    <a:pt x="10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2329325" y="430750"/>
              <a:ext cx="277725" cy="311925"/>
            </a:xfrm>
            <a:custGeom>
              <a:rect b="b" l="l" r="r" t="t"/>
              <a:pathLst>
                <a:path extrusionOk="0" h="12477" w="11109">
                  <a:moveTo>
                    <a:pt x="9975" y="1"/>
                  </a:moveTo>
                  <a:cubicBezTo>
                    <a:pt x="6772" y="2402"/>
                    <a:pt x="3437" y="4637"/>
                    <a:pt x="1" y="6705"/>
                  </a:cubicBezTo>
                  <a:cubicBezTo>
                    <a:pt x="3603" y="8773"/>
                    <a:pt x="7306" y="10675"/>
                    <a:pt x="11109" y="12476"/>
                  </a:cubicBezTo>
                  <a:cubicBezTo>
                    <a:pt x="10942" y="8240"/>
                    <a:pt x="10542" y="4103"/>
                    <a:pt x="9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2578675" y="238125"/>
              <a:ext cx="291900" cy="306900"/>
            </a:xfrm>
            <a:custGeom>
              <a:rect b="b" l="l" r="r" t="t"/>
              <a:pathLst>
                <a:path extrusionOk="0" h="12276" w="11676">
                  <a:moveTo>
                    <a:pt x="9241" y="0"/>
                  </a:moveTo>
                  <a:cubicBezTo>
                    <a:pt x="6305" y="2735"/>
                    <a:pt x="3203" y="5304"/>
                    <a:pt x="1" y="7706"/>
                  </a:cubicBezTo>
                  <a:cubicBezTo>
                    <a:pt x="3770" y="9373"/>
                    <a:pt x="7673" y="10908"/>
                    <a:pt x="11676" y="12275"/>
                  </a:cubicBezTo>
                  <a:cubicBezTo>
                    <a:pt x="11042" y="8106"/>
                    <a:pt x="10208" y="4003"/>
                    <a:pt x="9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30"/>
          <p:cNvSpPr/>
          <p:nvPr/>
        </p:nvSpPr>
        <p:spPr>
          <a:xfrm flipH="1" rot="10800000">
            <a:off x="939025" y="201163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0"/>
          <p:cNvSpPr/>
          <p:nvPr/>
        </p:nvSpPr>
        <p:spPr>
          <a:xfrm flipH="1" rot="10800000">
            <a:off x="143475" y="934825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0"/>
          <p:cNvSpPr/>
          <p:nvPr/>
        </p:nvSpPr>
        <p:spPr>
          <a:xfrm flipH="1" rot="10800000">
            <a:off x="1234250" y="572075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0"/>
          <p:cNvSpPr/>
          <p:nvPr/>
        </p:nvSpPr>
        <p:spPr>
          <a:xfrm flipH="1" rot="10800000">
            <a:off x="553750" y="742175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0"/>
          <p:cNvSpPr/>
          <p:nvPr/>
        </p:nvSpPr>
        <p:spPr>
          <a:xfrm flipH="1" rot="10800000">
            <a:off x="366050" y="271213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0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 flipH="1">
            <a:off x="-707751" y="318851"/>
            <a:ext cx="10308350" cy="4824656"/>
          </a:xfrm>
          <a:custGeom>
            <a:rect b="b" l="l" r="r" t="t"/>
            <a:pathLst>
              <a:path extrusionOk="0" h="54913" w="117327">
                <a:moveTo>
                  <a:pt x="93356" y="0"/>
                </a:moveTo>
                <a:cubicBezTo>
                  <a:pt x="88268" y="0"/>
                  <a:pt x="83308" y="1414"/>
                  <a:pt x="77942" y="1787"/>
                </a:cubicBezTo>
                <a:cubicBezTo>
                  <a:pt x="56780" y="2759"/>
                  <a:pt x="55697" y="6502"/>
                  <a:pt x="51708" y="9508"/>
                </a:cubicBezTo>
                <a:cubicBezTo>
                  <a:pt x="50260" y="10596"/>
                  <a:pt x="48530" y="11140"/>
                  <a:pt x="46794" y="11140"/>
                </a:cubicBezTo>
                <a:cubicBezTo>
                  <a:pt x="45303" y="11140"/>
                  <a:pt x="43806" y="10738"/>
                  <a:pt x="42479" y="9932"/>
                </a:cubicBezTo>
                <a:cubicBezTo>
                  <a:pt x="35972" y="5988"/>
                  <a:pt x="27164" y="1899"/>
                  <a:pt x="20478" y="1899"/>
                </a:cubicBezTo>
                <a:cubicBezTo>
                  <a:pt x="20460" y="1899"/>
                  <a:pt x="20442" y="1899"/>
                  <a:pt x="20423" y="1899"/>
                </a:cubicBezTo>
                <a:cubicBezTo>
                  <a:pt x="7642" y="2111"/>
                  <a:pt x="4346" y="9832"/>
                  <a:pt x="2915" y="21217"/>
                </a:cubicBezTo>
                <a:cubicBezTo>
                  <a:pt x="0" y="47094"/>
                  <a:pt x="18455" y="54913"/>
                  <a:pt x="40084" y="54913"/>
                </a:cubicBezTo>
                <a:cubicBezTo>
                  <a:pt x="41419" y="54913"/>
                  <a:pt x="42766" y="54883"/>
                  <a:pt x="44121" y="54826"/>
                </a:cubicBezTo>
                <a:cubicBezTo>
                  <a:pt x="50523" y="54289"/>
                  <a:pt x="56333" y="51787"/>
                  <a:pt x="62691" y="51351"/>
                </a:cubicBezTo>
                <a:cubicBezTo>
                  <a:pt x="63252" y="51299"/>
                  <a:pt x="63806" y="51275"/>
                  <a:pt x="64353" y="51275"/>
                </a:cubicBezTo>
                <a:cubicBezTo>
                  <a:pt x="69792" y="51275"/>
                  <a:pt x="74570" y="53648"/>
                  <a:pt x="79819" y="54379"/>
                </a:cubicBezTo>
                <a:cubicBezTo>
                  <a:pt x="81641" y="54648"/>
                  <a:pt x="83517" y="54789"/>
                  <a:pt x="85406" y="54789"/>
                </a:cubicBezTo>
                <a:cubicBezTo>
                  <a:pt x="92841" y="54789"/>
                  <a:pt x="100466" y="52611"/>
                  <a:pt x="105696" y="47541"/>
                </a:cubicBezTo>
                <a:cubicBezTo>
                  <a:pt x="113796" y="39697"/>
                  <a:pt x="117327" y="27195"/>
                  <a:pt x="116075" y="16033"/>
                </a:cubicBezTo>
                <a:cubicBezTo>
                  <a:pt x="115662" y="6201"/>
                  <a:pt x="106768" y="3173"/>
                  <a:pt x="98724" y="614"/>
                </a:cubicBezTo>
                <a:cubicBezTo>
                  <a:pt x="96904" y="171"/>
                  <a:pt x="95122" y="0"/>
                  <a:pt x="93356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2408763" y="1371750"/>
            <a:ext cx="5669100" cy="2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91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6" name="Google Shape;46;p4"/>
          <p:cNvSpPr/>
          <p:nvPr/>
        </p:nvSpPr>
        <p:spPr>
          <a:xfrm>
            <a:off x="8898550" y="697150"/>
            <a:ext cx="301925" cy="296900"/>
          </a:xfrm>
          <a:custGeom>
            <a:rect b="b" l="l" r="r" t="t"/>
            <a:pathLst>
              <a:path extrusionOk="0" h="11876" w="12077">
                <a:moveTo>
                  <a:pt x="1" y="1"/>
                </a:moveTo>
                <a:cubicBezTo>
                  <a:pt x="1168" y="3970"/>
                  <a:pt x="2536" y="7940"/>
                  <a:pt x="4104" y="11876"/>
                </a:cubicBezTo>
                <a:cubicBezTo>
                  <a:pt x="6939" y="8707"/>
                  <a:pt x="9608" y="5471"/>
                  <a:pt x="12076" y="2135"/>
                </a:cubicBezTo>
                <a:cubicBezTo>
                  <a:pt x="7973" y="1635"/>
                  <a:pt x="3970" y="935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8606675" y="613750"/>
            <a:ext cx="291900" cy="306100"/>
          </a:xfrm>
          <a:custGeom>
            <a:rect b="b" l="l" r="r" t="t"/>
            <a:pathLst>
              <a:path extrusionOk="0" h="12244" w="11676">
                <a:moveTo>
                  <a:pt x="1" y="1"/>
                </a:moveTo>
                <a:lnTo>
                  <a:pt x="1" y="1"/>
                </a:lnTo>
                <a:cubicBezTo>
                  <a:pt x="735" y="4070"/>
                  <a:pt x="1669" y="8140"/>
                  <a:pt x="2803" y="12243"/>
                </a:cubicBezTo>
                <a:cubicBezTo>
                  <a:pt x="5905" y="9374"/>
                  <a:pt x="8874" y="6405"/>
                  <a:pt x="11676" y="3337"/>
                </a:cubicBezTo>
                <a:cubicBezTo>
                  <a:pt x="7706" y="2436"/>
                  <a:pt x="3804" y="1302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8326475" y="501175"/>
            <a:ext cx="280225" cy="311075"/>
          </a:xfrm>
          <a:custGeom>
            <a:rect b="b" l="l" r="r" t="t"/>
            <a:pathLst>
              <a:path extrusionOk="0" h="12443" w="11209">
                <a:moveTo>
                  <a:pt x="1" y="1"/>
                </a:moveTo>
                <a:cubicBezTo>
                  <a:pt x="301" y="4104"/>
                  <a:pt x="801" y="8273"/>
                  <a:pt x="1469" y="12443"/>
                </a:cubicBezTo>
                <a:cubicBezTo>
                  <a:pt x="4871" y="9908"/>
                  <a:pt x="8107" y="7273"/>
                  <a:pt x="11209" y="4504"/>
                </a:cubicBezTo>
                <a:cubicBezTo>
                  <a:pt x="7373" y="3203"/>
                  <a:pt x="3637" y="1669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8057950" y="360250"/>
            <a:ext cx="268550" cy="312750"/>
          </a:xfrm>
          <a:custGeom>
            <a:rect b="b" l="l" r="r" t="t"/>
            <a:pathLst>
              <a:path extrusionOk="0" h="12510" w="10742">
                <a:moveTo>
                  <a:pt x="134" y="0"/>
                </a:moveTo>
                <a:cubicBezTo>
                  <a:pt x="1" y="4103"/>
                  <a:pt x="34" y="8306"/>
                  <a:pt x="268" y="12509"/>
                </a:cubicBezTo>
                <a:cubicBezTo>
                  <a:pt x="3904" y="10341"/>
                  <a:pt x="7406" y="8039"/>
                  <a:pt x="10742" y="5638"/>
                </a:cubicBezTo>
                <a:cubicBezTo>
                  <a:pt x="7106" y="3936"/>
                  <a:pt x="3570" y="2035"/>
                  <a:pt x="1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7783600" y="192625"/>
            <a:ext cx="277725" cy="311925"/>
          </a:xfrm>
          <a:custGeom>
            <a:rect b="b" l="l" r="r" t="t"/>
            <a:pathLst>
              <a:path extrusionOk="0" h="12477" w="11109">
                <a:moveTo>
                  <a:pt x="1135" y="1"/>
                </a:moveTo>
                <a:cubicBezTo>
                  <a:pt x="567" y="4103"/>
                  <a:pt x="167" y="8240"/>
                  <a:pt x="0" y="12476"/>
                </a:cubicBezTo>
                <a:cubicBezTo>
                  <a:pt x="3803" y="10675"/>
                  <a:pt x="7539" y="8773"/>
                  <a:pt x="11108" y="6705"/>
                </a:cubicBezTo>
                <a:cubicBezTo>
                  <a:pt x="7673" y="4637"/>
                  <a:pt x="4337" y="2402"/>
                  <a:pt x="11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7520075" y="0"/>
            <a:ext cx="291900" cy="306900"/>
          </a:xfrm>
          <a:custGeom>
            <a:rect b="b" l="l" r="r" t="t"/>
            <a:pathLst>
              <a:path extrusionOk="0" h="12276" w="11676">
                <a:moveTo>
                  <a:pt x="2436" y="0"/>
                </a:moveTo>
                <a:cubicBezTo>
                  <a:pt x="1468" y="4003"/>
                  <a:pt x="634" y="8106"/>
                  <a:pt x="1" y="12275"/>
                </a:cubicBezTo>
                <a:cubicBezTo>
                  <a:pt x="4003" y="10908"/>
                  <a:pt x="7906" y="9373"/>
                  <a:pt x="11676" y="7706"/>
                </a:cubicBezTo>
                <a:cubicBezTo>
                  <a:pt x="8473" y="5304"/>
                  <a:pt x="5371" y="2735"/>
                  <a:pt x="24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8801825" y="659625"/>
            <a:ext cx="398650" cy="364450"/>
          </a:xfrm>
          <a:custGeom>
            <a:rect b="b" l="l" r="r" t="t"/>
            <a:pathLst>
              <a:path extrusionOk="0" h="14578" w="15946">
                <a:moveTo>
                  <a:pt x="1" y="1"/>
                </a:moveTo>
                <a:lnTo>
                  <a:pt x="1" y="1"/>
                </a:lnTo>
                <a:cubicBezTo>
                  <a:pt x="2202" y="4904"/>
                  <a:pt x="4704" y="9774"/>
                  <a:pt x="7473" y="14578"/>
                </a:cubicBezTo>
                <a:cubicBezTo>
                  <a:pt x="10541" y="9974"/>
                  <a:pt x="13343" y="5271"/>
                  <a:pt x="15945" y="534"/>
                </a:cubicBezTo>
                <a:lnTo>
                  <a:pt x="15945" y="534"/>
                </a:lnTo>
                <a:cubicBezTo>
                  <a:pt x="14950" y="553"/>
                  <a:pt x="13957" y="562"/>
                  <a:pt x="12966" y="562"/>
                </a:cubicBezTo>
                <a:cubicBezTo>
                  <a:pt x="8610" y="562"/>
                  <a:pt x="4294" y="38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8409875" y="604575"/>
            <a:ext cx="391975" cy="381975"/>
          </a:xfrm>
          <a:custGeom>
            <a:rect b="b" l="l" r="r" t="t"/>
            <a:pathLst>
              <a:path extrusionOk="0" h="15279" w="15679">
                <a:moveTo>
                  <a:pt x="1" y="1"/>
                </a:moveTo>
                <a:lnTo>
                  <a:pt x="1" y="1"/>
                </a:lnTo>
                <a:cubicBezTo>
                  <a:pt x="1702" y="5138"/>
                  <a:pt x="3637" y="10208"/>
                  <a:pt x="5838" y="15279"/>
                </a:cubicBezTo>
                <a:cubicBezTo>
                  <a:pt x="9341" y="11009"/>
                  <a:pt x="12610" y="6639"/>
                  <a:pt x="15679" y="2203"/>
                </a:cubicBezTo>
                <a:cubicBezTo>
                  <a:pt x="10375" y="1736"/>
                  <a:pt x="5171" y="1002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8028775" y="510350"/>
            <a:ext cx="381125" cy="394475"/>
          </a:xfrm>
          <a:custGeom>
            <a:rect b="b" l="l" r="r" t="t"/>
            <a:pathLst>
              <a:path extrusionOk="0" h="15779" w="15245">
                <a:moveTo>
                  <a:pt x="0" y="1"/>
                </a:moveTo>
                <a:cubicBezTo>
                  <a:pt x="1135" y="5238"/>
                  <a:pt x="2502" y="10508"/>
                  <a:pt x="4170" y="15779"/>
                </a:cubicBezTo>
                <a:cubicBezTo>
                  <a:pt x="8073" y="11909"/>
                  <a:pt x="11775" y="7906"/>
                  <a:pt x="15245" y="3770"/>
                </a:cubicBezTo>
                <a:cubicBezTo>
                  <a:pt x="10074" y="2769"/>
                  <a:pt x="5004" y="1502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7661000" y="376925"/>
            <a:ext cx="367800" cy="402800"/>
          </a:xfrm>
          <a:custGeom>
            <a:rect b="b" l="l" r="r" t="t"/>
            <a:pathLst>
              <a:path extrusionOk="0" h="16112" w="14712">
                <a:moveTo>
                  <a:pt x="1" y="0"/>
                </a:moveTo>
                <a:lnTo>
                  <a:pt x="1" y="0"/>
                </a:lnTo>
                <a:cubicBezTo>
                  <a:pt x="568" y="5338"/>
                  <a:pt x="1402" y="10708"/>
                  <a:pt x="2469" y="16112"/>
                </a:cubicBezTo>
                <a:cubicBezTo>
                  <a:pt x="6772" y="12676"/>
                  <a:pt x="10842" y="9074"/>
                  <a:pt x="14711" y="5338"/>
                </a:cubicBezTo>
                <a:cubicBezTo>
                  <a:pt x="9708" y="3803"/>
                  <a:pt x="4804" y="2035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7309100" y="205975"/>
            <a:ext cx="351925" cy="406975"/>
          </a:xfrm>
          <a:custGeom>
            <a:rect b="b" l="l" r="r" t="t"/>
            <a:pathLst>
              <a:path extrusionOk="0" h="16279" w="14077">
                <a:moveTo>
                  <a:pt x="0" y="0"/>
                </a:moveTo>
                <a:lnTo>
                  <a:pt x="0" y="0"/>
                </a:lnTo>
                <a:cubicBezTo>
                  <a:pt x="34" y="5371"/>
                  <a:pt x="300" y="10808"/>
                  <a:pt x="801" y="16279"/>
                </a:cubicBezTo>
                <a:cubicBezTo>
                  <a:pt x="5404" y="13310"/>
                  <a:pt x="9841" y="10141"/>
                  <a:pt x="14077" y="6838"/>
                </a:cubicBezTo>
                <a:cubicBezTo>
                  <a:pt x="9273" y="4804"/>
                  <a:pt x="4570" y="253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6954675" y="0"/>
            <a:ext cx="354450" cy="406975"/>
          </a:xfrm>
          <a:custGeom>
            <a:rect b="b" l="l" r="r" t="t"/>
            <a:pathLst>
              <a:path extrusionOk="0" h="16279" w="14178">
                <a:moveTo>
                  <a:pt x="901" y="0"/>
                </a:moveTo>
                <a:cubicBezTo>
                  <a:pt x="367" y="5337"/>
                  <a:pt x="67" y="10774"/>
                  <a:pt x="0" y="16278"/>
                </a:cubicBezTo>
                <a:cubicBezTo>
                  <a:pt x="4904" y="13777"/>
                  <a:pt x="9641" y="11108"/>
                  <a:pt x="14177" y="8239"/>
                </a:cubicBezTo>
                <a:cubicBezTo>
                  <a:pt x="9607" y="5737"/>
                  <a:pt x="5171" y="2969"/>
                  <a:pt x="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4"/>
          <p:cNvGrpSpPr/>
          <p:nvPr/>
        </p:nvGrpSpPr>
        <p:grpSpPr>
          <a:xfrm>
            <a:off x="-76200" y="-71612"/>
            <a:ext cx="2245775" cy="1024075"/>
            <a:chOff x="1190200" y="238125"/>
            <a:chExt cx="2245775" cy="1024075"/>
          </a:xfrm>
        </p:grpSpPr>
        <p:sp>
          <p:nvSpPr>
            <p:cNvPr id="59" name="Google Shape;59;p4"/>
            <p:cNvSpPr/>
            <p:nvPr/>
          </p:nvSpPr>
          <p:spPr>
            <a:xfrm>
              <a:off x="1190200" y="935275"/>
              <a:ext cx="301900" cy="296900"/>
            </a:xfrm>
            <a:custGeom>
              <a:rect b="b" l="l" r="r" t="t"/>
              <a:pathLst>
                <a:path extrusionOk="0" h="11876" w="12076">
                  <a:moveTo>
                    <a:pt x="12075" y="1"/>
                  </a:moveTo>
                  <a:lnTo>
                    <a:pt x="12075" y="1"/>
                  </a:lnTo>
                  <a:cubicBezTo>
                    <a:pt x="8106" y="935"/>
                    <a:pt x="4103" y="1635"/>
                    <a:pt x="0" y="2135"/>
                  </a:cubicBezTo>
                  <a:cubicBezTo>
                    <a:pt x="2468" y="5471"/>
                    <a:pt x="5137" y="8707"/>
                    <a:pt x="7972" y="11876"/>
                  </a:cubicBezTo>
                  <a:cubicBezTo>
                    <a:pt x="9540" y="7940"/>
                    <a:pt x="10908" y="3970"/>
                    <a:pt x="1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492075" y="851875"/>
              <a:ext cx="291900" cy="306100"/>
            </a:xfrm>
            <a:custGeom>
              <a:rect b="b" l="l" r="r" t="t"/>
              <a:pathLst>
                <a:path extrusionOk="0" h="12244" w="11676">
                  <a:moveTo>
                    <a:pt x="11675" y="1"/>
                  </a:moveTo>
                  <a:lnTo>
                    <a:pt x="11675" y="1"/>
                  </a:lnTo>
                  <a:cubicBezTo>
                    <a:pt x="7873" y="1302"/>
                    <a:pt x="3970" y="2436"/>
                    <a:pt x="0" y="3337"/>
                  </a:cubicBezTo>
                  <a:cubicBezTo>
                    <a:pt x="2802" y="6405"/>
                    <a:pt x="5771" y="9374"/>
                    <a:pt x="8873" y="12243"/>
                  </a:cubicBezTo>
                  <a:cubicBezTo>
                    <a:pt x="10007" y="8140"/>
                    <a:pt x="10941" y="4070"/>
                    <a:pt x="1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783950" y="739300"/>
              <a:ext cx="280225" cy="311075"/>
            </a:xfrm>
            <a:custGeom>
              <a:rect b="b" l="l" r="r" t="t"/>
              <a:pathLst>
                <a:path extrusionOk="0" h="12443" w="11209">
                  <a:moveTo>
                    <a:pt x="11208" y="1"/>
                  </a:moveTo>
                  <a:cubicBezTo>
                    <a:pt x="7572" y="1669"/>
                    <a:pt x="3836" y="3203"/>
                    <a:pt x="0" y="4504"/>
                  </a:cubicBezTo>
                  <a:cubicBezTo>
                    <a:pt x="3103" y="7273"/>
                    <a:pt x="6338" y="9908"/>
                    <a:pt x="9741" y="12443"/>
                  </a:cubicBezTo>
                  <a:cubicBezTo>
                    <a:pt x="10408" y="8273"/>
                    <a:pt x="10908" y="4104"/>
                    <a:pt x="11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2064150" y="598375"/>
              <a:ext cx="268550" cy="312750"/>
            </a:xfrm>
            <a:custGeom>
              <a:rect b="b" l="l" r="r" t="t"/>
              <a:pathLst>
                <a:path extrusionOk="0" h="12510" w="10742">
                  <a:moveTo>
                    <a:pt x="10608" y="0"/>
                  </a:moveTo>
                  <a:lnTo>
                    <a:pt x="10608" y="0"/>
                  </a:lnTo>
                  <a:cubicBezTo>
                    <a:pt x="7172" y="2035"/>
                    <a:pt x="3636" y="3936"/>
                    <a:pt x="0" y="5638"/>
                  </a:cubicBezTo>
                  <a:cubicBezTo>
                    <a:pt x="3336" y="8039"/>
                    <a:pt x="6839" y="10341"/>
                    <a:pt x="10474" y="12509"/>
                  </a:cubicBezTo>
                  <a:cubicBezTo>
                    <a:pt x="10708" y="8306"/>
                    <a:pt x="10741" y="4103"/>
                    <a:pt x="10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2329325" y="430750"/>
              <a:ext cx="277725" cy="311925"/>
            </a:xfrm>
            <a:custGeom>
              <a:rect b="b" l="l" r="r" t="t"/>
              <a:pathLst>
                <a:path extrusionOk="0" h="12477" w="11109">
                  <a:moveTo>
                    <a:pt x="9975" y="1"/>
                  </a:moveTo>
                  <a:cubicBezTo>
                    <a:pt x="6772" y="2402"/>
                    <a:pt x="3437" y="4637"/>
                    <a:pt x="1" y="6705"/>
                  </a:cubicBezTo>
                  <a:cubicBezTo>
                    <a:pt x="3603" y="8773"/>
                    <a:pt x="7306" y="10675"/>
                    <a:pt x="11109" y="12476"/>
                  </a:cubicBezTo>
                  <a:cubicBezTo>
                    <a:pt x="10942" y="8240"/>
                    <a:pt x="10542" y="4103"/>
                    <a:pt x="9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2578675" y="238125"/>
              <a:ext cx="291900" cy="306900"/>
            </a:xfrm>
            <a:custGeom>
              <a:rect b="b" l="l" r="r" t="t"/>
              <a:pathLst>
                <a:path extrusionOk="0" h="12276" w="11676">
                  <a:moveTo>
                    <a:pt x="9241" y="0"/>
                  </a:moveTo>
                  <a:cubicBezTo>
                    <a:pt x="6305" y="2735"/>
                    <a:pt x="3203" y="5304"/>
                    <a:pt x="1" y="7706"/>
                  </a:cubicBezTo>
                  <a:cubicBezTo>
                    <a:pt x="3770" y="9373"/>
                    <a:pt x="7673" y="10908"/>
                    <a:pt x="11676" y="12275"/>
                  </a:cubicBezTo>
                  <a:cubicBezTo>
                    <a:pt x="11042" y="8106"/>
                    <a:pt x="10208" y="4003"/>
                    <a:pt x="9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190200" y="897750"/>
              <a:ext cx="398625" cy="364450"/>
            </a:xfrm>
            <a:custGeom>
              <a:rect b="b" l="l" r="r" t="t"/>
              <a:pathLst>
                <a:path extrusionOk="0" h="14578" w="15945">
                  <a:moveTo>
                    <a:pt x="15945" y="1"/>
                  </a:moveTo>
                  <a:lnTo>
                    <a:pt x="15945" y="1"/>
                  </a:lnTo>
                  <a:cubicBezTo>
                    <a:pt x="11651" y="381"/>
                    <a:pt x="7336" y="562"/>
                    <a:pt x="2980" y="562"/>
                  </a:cubicBezTo>
                  <a:cubicBezTo>
                    <a:pt x="1989" y="562"/>
                    <a:pt x="995" y="553"/>
                    <a:pt x="0" y="534"/>
                  </a:cubicBezTo>
                  <a:lnTo>
                    <a:pt x="0" y="534"/>
                  </a:lnTo>
                  <a:cubicBezTo>
                    <a:pt x="2602" y="5271"/>
                    <a:pt x="5404" y="9974"/>
                    <a:pt x="8473" y="14578"/>
                  </a:cubicBezTo>
                  <a:cubicBezTo>
                    <a:pt x="11241" y="9774"/>
                    <a:pt x="13743" y="4904"/>
                    <a:pt x="15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588800" y="842700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5679" y="1"/>
                  </a:moveTo>
                  <a:lnTo>
                    <a:pt x="15679" y="1"/>
                  </a:lnTo>
                  <a:cubicBezTo>
                    <a:pt x="10508" y="1002"/>
                    <a:pt x="5305" y="1736"/>
                    <a:pt x="1" y="2203"/>
                  </a:cubicBezTo>
                  <a:cubicBezTo>
                    <a:pt x="3070" y="6639"/>
                    <a:pt x="6339" y="11009"/>
                    <a:pt x="9841" y="15279"/>
                  </a:cubicBezTo>
                  <a:cubicBezTo>
                    <a:pt x="12043" y="10208"/>
                    <a:pt x="13977" y="5138"/>
                    <a:pt x="1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980750" y="748475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15245" y="1"/>
                  </a:moveTo>
                  <a:cubicBezTo>
                    <a:pt x="10241" y="1502"/>
                    <a:pt x="5171" y="2769"/>
                    <a:pt x="1" y="3770"/>
                  </a:cubicBezTo>
                  <a:cubicBezTo>
                    <a:pt x="3470" y="7906"/>
                    <a:pt x="7172" y="11909"/>
                    <a:pt x="11075" y="15779"/>
                  </a:cubicBezTo>
                  <a:cubicBezTo>
                    <a:pt x="12743" y="10508"/>
                    <a:pt x="14111" y="5238"/>
                    <a:pt x="15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2361850" y="615050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4711" y="0"/>
                  </a:moveTo>
                  <a:lnTo>
                    <a:pt x="14711" y="0"/>
                  </a:lnTo>
                  <a:cubicBezTo>
                    <a:pt x="9908" y="2035"/>
                    <a:pt x="5004" y="3803"/>
                    <a:pt x="1" y="5338"/>
                  </a:cubicBezTo>
                  <a:cubicBezTo>
                    <a:pt x="3870" y="9074"/>
                    <a:pt x="7940" y="12676"/>
                    <a:pt x="12243" y="16112"/>
                  </a:cubicBezTo>
                  <a:cubicBezTo>
                    <a:pt x="13310" y="10708"/>
                    <a:pt x="14144" y="5338"/>
                    <a:pt x="14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2729625" y="444100"/>
              <a:ext cx="351950" cy="406975"/>
            </a:xfrm>
            <a:custGeom>
              <a:rect b="b" l="l" r="r" t="t"/>
              <a:pathLst>
                <a:path extrusionOk="0" h="16279" w="14078">
                  <a:moveTo>
                    <a:pt x="14077" y="0"/>
                  </a:moveTo>
                  <a:lnTo>
                    <a:pt x="14077" y="0"/>
                  </a:lnTo>
                  <a:cubicBezTo>
                    <a:pt x="9507" y="2535"/>
                    <a:pt x="4804" y="4804"/>
                    <a:pt x="0" y="6838"/>
                  </a:cubicBezTo>
                  <a:cubicBezTo>
                    <a:pt x="4237" y="10141"/>
                    <a:pt x="8673" y="13310"/>
                    <a:pt x="13276" y="16279"/>
                  </a:cubicBezTo>
                  <a:cubicBezTo>
                    <a:pt x="13777" y="10808"/>
                    <a:pt x="14044" y="5371"/>
                    <a:pt x="14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081550" y="238125"/>
              <a:ext cx="354425" cy="406975"/>
            </a:xfrm>
            <a:custGeom>
              <a:rect b="b" l="l" r="r" t="t"/>
              <a:pathLst>
                <a:path extrusionOk="0" h="16279" w="14177">
                  <a:moveTo>
                    <a:pt x="13276" y="0"/>
                  </a:moveTo>
                  <a:cubicBezTo>
                    <a:pt x="9006" y="2969"/>
                    <a:pt x="4570" y="5737"/>
                    <a:pt x="0" y="8239"/>
                  </a:cubicBezTo>
                  <a:cubicBezTo>
                    <a:pt x="4537" y="11108"/>
                    <a:pt x="9273" y="13777"/>
                    <a:pt x="14177" y="16278"/>
                  </a:cubicBezTo>
                  <a:cubicBezTo>
                    <a:pt x="14110" y="10774"/>
                    <a:pt x="13810" y="5337"/>
                    <a:pt x="13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4"/>
          <p:cNvGrpSpPr/>
          <p:nvPr/>
        </p:nvGrpSpPr>
        <p:grpSpPr>
          <a:xfrm>
            <a:off x="3492563" y="181538"/>
            <a:ext cx="1498975" cy="4906437"/>
            <a:chOff x="6827350" y="4382713"/>
            <a:chExt cx="1498975" cy="4906437"/>
          </a:xfrm>
        </p:grpSpPr>
        <p:sp>
          <p:nvSpPr>
            <p:cNvPr id="72" name="Google Shape;72;p4"/>
            <p:cNvSpPr/>
            <p:nvPr/>
          </p:nvSpPr>
          <p:spPr>
            <a:xfrm>
              <a:off x="8207050" y="8654613"/>
              <a:ext cx="119275" cy="187650"/>
            </a:xfrm>
            <a:custGeom>
              <a:rect b="b" l="l" r="r" t="t"/>
              <a:pathLst>
                <a:path extrusionOk="0" h="7506" w="4771">
                  <a:moveTo>
                    <a:pt x="2402" y="0"/>
                  </a:moveTo>
                  <a:lnTo>
                    <a:pt x="2035" y="1201"/>
                  </a:lnTo>
                  <a:cubicBezTo>
                    <a:pt x="1702" y="2302"/>
                    <a:pt x="968" y="3202"/>
                    <a:pt x="0" y="3736"/>
                  </a:cubicBezTo>
                  <a:cubicBezTo>
                    <a:pt x="968" y="4303"/>
                    <a:pt x="1702" y="5204"/>
                    <a:pt x="2035" y="6305"/>
                  </a:cubicBezTo>
                  <a:lnTo>
                    <a:pt x="2402" y="7505"/>
                  </a:lnTo>
                  <a:lnTo>
                    <a:pt x="2736" y="6305"/>
                  </a:lnTo>
                  <a:cubicBezTo>
                    <a:pt x="3069" y="5204"/>
                    <a:pt x="3803" y="4303"/>
                    <a:pt x="4771" y="3736"/>
                  </a:cubicBezTo>
                  <a:cubicBezTo>
                    <a:pt x="3803" y="3202"/>
                    <a:pt x="3069" y="2302"/>
                    <a:pt x="2736" y="12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487225" y="9102325"/>
              <a:ext cx="120100" cy="186825"/>
            </a:xfrm>
            <a:custGeom>
              <a:rect b="b" l="l" r="r" t="t"/>
              <a:pathLst>
                <a:path extrusionOk="0" h="7473" w="4804">
                  <a:moveTo>
                    <a:pt x="2402" y="0"/>
                  </a:moveTo>
                  <a:lnTo>
                    <a:pt x="2035" y="1201"/>
                  </a:lnTo>
                  <a:cubicBezTo>
                    <a:pt x="1735" y="2269"/>
                    <a:pt x="1001" y="3203"/>
                    <a:pt x="0" y="3736"/>
                  </a:cubicBezTo>
                  <a:cubicBezTo>
                    <a:pt x="1001" y="4270"/>
                    <a:pt x="1735" y="5204"/>
                    <a:pt x="2035" y="6271"/>
                  </a:cubicBezTo>
                  <a:lnTo>
                    <a:pt x="2402" y="7472"/>
                  </a:lnTo>
                  <a:lnTo>
                    <a:pt x="2769" y="6271"/>
                  </a:lnTo>
                  <a:cubicBezTo>
                    <a:pt x="3069" y="5204"/>
                    <a:pt x="3803" y="4270"/>
                    <a:pt x="4804" y="3736"/>
                  </a:cubicBezTo>
                  <a:cubicBezTo>
                    <a:pt x="3803" y="3203"/>
                    <a:pt x="3069" y="2269"/>
                    <a:pt x="2769" y="12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893500" y="8673788"/>
              <a:ext cx="167625" cy="262700"/>
            </a:xfrm>
            <a:custGeom>
              <a:rect b="b" l="l" r="r" t="t"/>
              <a:pathLst>
                <a:path extrusionOk="0" h="10508" w="6705">
                  <a:moveTo>
                    <a:pt x="3369" y="0"/>
                  </a:moveTo>
                  <a:lnTo>
                    <a:pt x="2869" y="1701"/>
                  </a:lnTo>
                  <a:cubicBezTo>
                    <a:pt x="2435" y="3236"/>
                    <a:pt x="1401" y="4503"/>
                    <a:pt x="0" y="5271"/>
                  </a:cubicBezTo>
                  <a:cubicBezTo>
                    <a:pt x="1401" y="6038"/>
                    <a:pt x="2435" y="7306"/>
                    <a:pt x="2869" y="8840"/>
                  </a:cubicBezTo>
                  <a:lnTo>
                    <a:pt x="3369" y="10508"/>
                  </a:lnTo>
                  <a:lnTo>
                    <a:pt x="3836" y="8840"/>
                  </a:lnTo>
                  <a:cubicBezTo>
                    <a:pt x="4303" y="7306"/>
                    <a:pt x="5337" y="6038"/>
                    <a:pt x="6705" y="5271"/>
                  </a:cubicBezTo>
                  <a:cubicBezTo>
                    <a:pt x="5337" y="4503"/>
                    <a:pt x="4303" y="3236"/>
                    <a:pt x="3836" y="1701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400325" y="4629350"/>
              <a:ext cx="167650" cy="261875"/>
            </a:xfrm>
            <a:custGeom>
              <a:rect b="b" l="l" r="r" t="t"/>
              <a:pathLst>
                <a:path extrusionOk="0" h="10475" w="6706">
                  <a:moveTo>
                    <a:pt x="3337" y="0"/>
                  </a:moveTo>
                  <a:lnTo>
                    <a:pt x="2836" y="1668"/>
                  </a:lnTo>
                  <a:cubicBezTo>
                    <a:pt x="2403" y="3203"/>
                    <a:pt x="1369" y="4470"/>
                    <a:pt x="1" y="5237"/>
                  </a:cubicBezTo>
                  <a:cubicBezTo>
                    <a:pt x="1369" y="6005"/>
                    <a:pt x="2403" y="7272"/>
                    <a:pt x="2836" y="8807"/>
                  </a:cubicBezTo>
                  <a:lnTo>
                    <a:pt x="3337" y="10475"/>
                  </a:lnTo>
                  <a:lnTo>
                    <a:pt x="3837" y="8807"/>
                  </a:lnTo>
                  <a:cubicBezTo>
                    <a:pt x="4271" y="7272"/>
                    <a:pt x="5305" y="6005"/>
                    <a:pt x="6706" y="5237"/>
                  </a:cubicBezTo>
                  <a:cubicBezTo>
                    <a:pt x="5305" y="4470"/>
                    <a:pt x="4271" y="3203"/>
                    <a:pt x="3837" y="1668"/>
                  </a:cubicBezTo>
                  <a:lnTo>
                    <a:pt x="3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695550" y="4382713"/>
              <a:ext cx="88425" cy="137600"/>
            </a:xfrm>
            <a:custGeom>
              <a:rect b="b" l="l" r="r" t="t"/>
              <a:pathLst>
                <a:path extrusionOk="0" h="5504" w="3537">
                  <a:moveTo>
                    <a:pt x="1935" y="0"/>
                  </a:moveTo>
                  <a:lnTo>
                    <a:pt x="1635" y="867"/>
                  </a:lnTo>
                  <a:cubicBezTo>
                    <a:pt x="1335" y="1668"/>
                    <a:pt x="767" y="2302"/>
                    <a:pt x="0" y="2669"/>
                  </a:cubicBezTo>
                  <a:cubicBezTo>
                    <a:pt x="734" y="3102"/>
                    <a:pt x="1234" y="3803"/>
                    <a:pt x="1435" y="4603"/>
                  </a:cubicBezTo>
                  <a:lnTo>
                    <a:pt x="1635" y="5504"/>
                  </a:lnTo>
                  <a:lnTo>
                    <a:pt x="1935" y="4637"/>
                  </a:lnTo>
                  <a:cubicBezTo>
                    <a:pt x="2202" y="3870"/>
                    <a:pt x="2802" y="3202"/>
                    <a:pt x="3536" y="2869"/>
                  </a:cubicBezTo>
                  <a:cubicBezTo>
                    <a:pt x="2836" y="2402"/>
                    <a:pt x="2335" y="1701"/>
                    <a:pt x="2135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827350" y="4629350"/>
              <a:ext cx="122600" cy="191825"/>
            </a:xfrm>
            <a:custGeom>
              <a:rect b="b" l="l" r="r" t="t"/>
              <a:pathLst>
                <a:path extrusionOk="0" h="7673" w="4904">
                  <a:moveTo>
                    <a:pt x="2869" y="1"/>
                  </a:moveTo>
                  <a:lnTo>
                    <a:pt x="2369" y="1202"/>
                  </a:lnTo>
                  <a:cubicBezTo>
                    <a:pt x="1935" y="2269"/>
                    <a:pt x="1068" y="3136"/>
                    <a:pt x="0" y="3570"/>
                  </a:cubicBezTo>
                  <a:cubicBezTo>
                    <a:pt x="968" y="4237"/>
                    <a:pt x="1601" y="5271"/>
                    <a:pt x="1802" y="6405"/>
                  </a:cubicBezTo>
                  <a:lnTo>
                    <a:pt x="2035" y="7673"/>
                  </a:lnTo>
                  <a:lnTo>
                    <a:pt x="2535" y="6505"/>
                  </a:lnTo>
                  <a:cubicBezTo>
                    <a:pt x="2969" y="5405"/>
                    <a:pt x="3836" y="4537"/>
                    <a:pt x="4904" y="4104"/>
                  </a:cubicBezTo>
                  <a:cubicBezTo>
                    <a:pt x="3970" y="3437"/>
                    <a:pt x="3303" y="2402"/>
                    <a:pt x="3102" y="1268"/>
                  </a:cubicBezTo>
                  <a:lnTo>
                    <a:pt x="28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"/>
          <p:cNvSpPr/>
          <p:nvPr/>
        </p:nvSpPr>
        <p:spPr>
          <a:xfrm flipH="1" rot="10800000">
            <a:off x="-1477400" y="-266797"/>
            <a:ext cx="9536032" cy="5135922"/>
          </a:xfrm>
          <a:custGeom>
            <a:rect b="b" l="l" r="r" t="t"/>
            <a:pathLst>
              <a:path extrusionOk="0" h="58792" w="109161">
                <a:moveTo>
                  <a:pt x="60518" y="0"/>
                </a:moveTo>
                <a:cubicBezTo>
                  <a:pt x="54721" y="0"/>
                  <a:pt x="47321" y="5906"/>
                  <a:pt x="31455" y="5906"/>
                </a:cubicBezTo>
                <a:cubicBezTo>
                  <a:pt x="30646" y="5906"/>
                  <a:pt x="29815" y="5891"/>
                  <a:pt x="28961" y="5858"/>
                </a:cubicBezTo>
                <a:cubicBezTo>
                  <a:pt x="8793" y="6294"/>
                  <a:pt x="0" y="30863"/>
                  <a:pt x="22514" y="40763"/>
                </a:cubicBezTo>
                <a:cubicBezTo>
                  <a:pt x="30078" y="44048"/>
                  <a:pt x="39262" y="44841"/>
                  <a:pt x="46781" y="46863"/>
                </a:cubicBezTo>
                <a:cubicBezTo>
                  <a:pt x="55228" y="49154"/>
                  <a:pt x="60647" y="56595"/>
                  <a:pt x="68826" y="58427"/>
                </a:cubicBezTo>
                <a:cubicBezTo>
                  <a:pt x="70056" y="58682"/>
                  <a:pt x="71404" y="58792"/>
                  <a:pt x="72861" y="58792"/>
                </a:cubicBezTo>
                <a:cubicBezTo>
                  <a:pt x="78563" y="58792"/>
                  <a:pt x="85931" y="57110"/>
                  <a:pt x="94412" y="55846"/>
                </a:cubicBezTo>
                <a:cubicBezTo>
                  <a:pt x="101607" y="54852"/>
                  <a:pt x="106713" y="53992"/>
                  <a:pt x="108211" y="45847"/>
                </a:cubicBezTo>
                <a:cubicBezTo>
                  <a:pt x="109160" y="40562"/>
                  <a:pt x="108166" y="33802"/>
                  <a:pt x="105898" y="28584"/>
                </a:cubicBezTo>
                <a:cubicBezTo>
                  <a:pt x="101753" y="18372"/>
                  <a:pt x="91283" y="16484"/>
                  <a:pt x="80513" y="13121"/>
                </a:cubicBezTo>
                <a:cubicBezTo>
                  <a:pt x="71977" y="10339"/>
                  <a:pt x="71675" y="8998"/>
                  <a:pt x="64748" y="1344"/>
                </a:cubicBezTo>
                <a:cubicBezTo>
                  <a:pt x="63366" y="383"/>
                  <a:pt x="61994" y="0"/>
                  <a:pt x="60518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1"/>
          <p:cNvSpPr txBox="1"/>
          <p:nvPr>
            <p:ph type="title"/>
          </p:nvPr>
        </p:nvSpPr>
        <p:spPr>
          <a:xfrm>
            <a:off x="4489701" y="951225"/>
            <a:ext cx="4114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1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0" name="Google Shape;490;p31"/>
          <p:cNvSpPr txBox="1"/>
          <p:nvPr>
            <p:ph idx="1" type="subTitle"/>
          </p:nvPr>
        </p:nvSpPr>
        <p:spPr>
          <a:xfrm>
            <a:off x="4489701" y="1455993"/>
            <a:ext cx="4114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491" name="Google Shape;491;p31"/>
          <p:cNvSpPr txBox="1"/>
          <p:nvPr>
            <p:ph idx="2" type="title"/>
          </p:nvPr>
        </p:nvSpPr>
        <p:spPr>
          <a:xfrm>
            <a:off x="4489701" y="3294525"/>
            <a:ext cx="4114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1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2" name="Google Shape;492;p31"/>
          <p:cNvSpPr txBox="1"/>
          <p:nvPr>
            <p:ph idx="3" type="subTitle"/>
          </p:nvPr>
        </p:nvSpPr>
        <p:spPr>
          <a:xfrm>
            <a:off x="4489701" y="3795379"/>
            <a:ext cx="4114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493" name="Google Shape;493;p31"/>
          <p:cNvSpPr txBox="1"/>
          <p:nvPr>
            <p:ph idx="4" type="title"/>
          </p:nvPr>
        </p:nvSpPr>
        <p:spPr>
          <a:xfrm>
            <a:off x="4489701" y="2122563"/>
            <a:ext cx="4114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1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4" name="Google Shape;494;p31"/>
          <p:cNvSpPr txBox="1"/>
          <p:nvPr>
            <p:ph idx="5" type="subTitle"/>
          </p:nvPr>
        </p:nvSpPr>
        <p:spPr>
          <a:xfrm>
            <a:off x="4489701" y="2623417"/>
            <a:ext cx="4114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495" name="Google Shape;495;p31"/>
          <p:cNvSpPr/>
          <p:nvPr/>
        </p:nvSpPr>
        <p:spPr>
          <a:xfrm>
            <a:off x="1200225" y="235138"/>
            <a:ext cx="119275" cy="187650"/>
          </a:xfrm>
          <a:custGeom>
            <a:rect b="b" l="l" r="r" t="t"/>
            <a:pathLst>
              <a:path extrusionOk="0" h="7506" w="4771">
                <a:moveTo>
                  <a:pt x="2402" y="0"/>
                </a:moveTo>
                <a:lnTo>
                  <a:pt x="2035" y="1201"/>
                </a:lnTo>
                <a:cubicBezTo>
                  <a:pt x="1702" y="2302"/>
                  <a:pt x="968" y="3202"/>
                  <a:pt x="0" y="3736"/>
                </a:cubicBezTo>
                <a:cubicBezTo>
                  <a:pt x="968" y="4303"/>
                  <a:pt x="1702" y="5204"/>
                  <a:pt x="2035" y="6305"/>
                </a:cubicBezTo>
                <a:lnTo>
                  <a:pt x="2402" y="7505"/>
                </a:lnTo>
                <a:lnTo>
                  <a:pt x="2736" y="6305"/>
                </a:lnTo>
                <a:cubicBezTo>
                  <a:pt x="3069" y="5204"/>
                  <a:pt x="3803" y="4303"/>
                  <a:pt x="4771" y="3736"/>
                </a:cubicBezTo>
                <a:cubicBezTo>
                  <a:pt x="3803" y="3202"/>
                  <a:pt x="3069" y="2302"/>
                  <a:pt x="2736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1"/>
          <p:cNvSpPr/>
          <p:nvPr/>
        </p:nvSpPr>
        <p:spPr>
          <a:xfrm>
            <a:off x="2842100" y="4773750"/>
            <a:ext cx="120100" cy="186825"/>
          </a:xfrm>
          <a:custGeom>
            <a:rect b="b" l="l" r="r" t="t"/>
            <a:pathLst>
              <a:path extrusionOk="0" h="7473" w="4804">
                <a:moveTo>
                  <a:pt x="2402" y="0"/>
                </a:moveTo>
                <a:lnTo>
                  <a:pt x="2035" y="1201"/>
                </a:lnTo>
                <a:cubicBezTo>
                  <a:pt x="1735" y="2269"/>
                  <a:pt x="1001" y="3203"/>
                  <a:pt x="0" y="3736"/>
                </a:cubicBezTo>
                <a:cubicBezTo>
                  <a:pt x="1001" y="4270"/>
                  <a:pt x="1735" y="5204"/>
                  <a:pt x="2035" y="6271"/>
                </a:cubicBezTo>
                <a:lnTo>
                  <a:pt x="2402" y="7472"/>
                </a:lnTo>
                <a:lnTo>
                  <a:pt x="2769" y="6271"/>
                </a:lnTo>
                <a:cubicBezTo>
                  <a:pt x="3069" y="5204"/>
                  <a:pt x="3803" y="4270"/>
                  <a:pt x="4804" y="3736"/>
                </a:cubicBezTo>
                <a:cubicBezTo>
                  <a:pt x="3803" y="3203"/>
                  <a:pt x="3069" y="2269"/>
                  <a:pt x="2769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1"/>
          <p:cNvSpPr/>
          <p:nvPr/>
        </p:nvSpPr>
        <p:spPr>
          <a:xfrm>
            <a:off x="682650" y="197613"/>
            <a:ext cx="167625" cy="262700"/>
          </a:xfrm>
          <a:custGeom>
            <a:rect b="b" l="l" r="r" t="t"/>
            <a:pathLst>
              <a:path extrusionOk="0" h="10508" w="6705">
                <a:moveTo>
                  <a:pt x="3369" y="0"/>
                </a:moveTo>
                <a:lnTo>
                  <a:pt x="2869" y="1701"/>
                </a:lnTo>
                <a:cubicBezTo>
                  <a:pt x="2435" y="3236"/>
                  <a:pt x="1401" y="4503"/>
                  <a:pt x="0" y="5271"/>
                </a:cubicBezTo>
                <a:cubicBezTo>
                  <a:pt x="1401" y="6038"/>
                  <a:pt x="2435" y="7306"/>
                  <a:pt x="2869" y="8840"/>
                </a:cubicBezTo>
                <a:lnTo>
                  <a:pt x="3369" y="10508"/>
                </a:lnTo>
                <a:lnTo>
                  <a:pt x="3836" y="8840"/>
                </a:lnTo>
                <a:cubicBezTo>
                  <a:pt x="4303" y="7306"/>
                  <a:pt x="5337" y="6038"/>
                  <a:pt x="6705" y="5271"/>
                </a:cubicBezTo>
                <a:cubicBezTo>
                  <a:pt x="5337" y="4503"/>
                  <a:pt x="4303" y="3236"/>
                  <a:pt x="3836" y="1701"/>
                </a:cubicBezTo>
                <a:lnTo>
                  <a:pt x="3369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1"/>
          <p:cNvSpPr/>
          <p:nvPr/>
        </p:nvSpPr>
        <p:spPr>
          <a:xfrm>
            <a:off x="2115050" y="4631050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1"/>
          <p:cNvSpPr/>
          <p:nvPr/>
        </p:nvSpPr>
        <p:spPr>
          <a:xfrm>
            <a:off x="316350" y="450725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1"/>
          <p:cNvSpPr/>
          <p:nvPr/>
        </p:nvSpPr>
        <p:spPr>
          <a:xfrm>
            <a:off x="2410275" y="4384413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1"/>
          <p:cNvSpPr/>
          <p:nvPr/>
        </p:nvSpPr>
        <p:spPr>
          <a:xfrm>
            <a:off x="1542063" y="422788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1"/>
          <p:cNvSpPr/>
          <p:nvPr/>
        </p:nvSpPr>
        <p:spPr>
          <a:xfrm>
            <a:off x="1542075" y="4631050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"/>
          <p:cNvSpPr/>
          <p:nvPr/>
        </p:nvSpPr>
        <p:spPr>
          <a:xfrm flipH="1" rot="10800000">
            <a:off x="-1207426" y="905748"/>
            <a:ext cx="9622281" cy="4503552"/>
          </a:xfrm>
          <a:custGeom>
            <a:rect b="b" l="l" r="r" t="t"/>
            <a:pathLst>
              <a:path extrusionOk="0" h="54913" w="117327">
                <a:moveTo>
                  <a:pt x="93356" y="0"/>
                </a:moveTo>
                <a:cubicBezTo>
                  <a:pt x="88268" y="0"/>
                  <a:pt x="83308" y="1414"/>
                  <a:pt x="77942" y="1787"/>
                </a:cubicBezTo>
                <a:cubicBezTo>
                  <a:pt x="56780" y="2759"/>
                  <a:pt x="55697" y="6502"/>
                  <a:pt x="51708" y="9508"/>
                </a:cubicBezTo>
                <a:cubicBezTo>
                  <a:pt x="50260" y="10596"/>
                  <a:pt x="48530" y="11140"/>
                  <a:pt x="46794" y="11140"/>
                </a:cubicBezTo>
                <a:cubicBezTo>
                  <a:pt x="45303" y="11140"/>
                  <a:pt x="43806" y="10738"/>
                  <a:pt x="42479" y="9932"/>
                </a:cubicBezTo>
                <a:cubicBezTo>
                  <a:pt x="35972" y="5988"/>
                  <a:pt x="27164" y="1899"/>
                  <a:pt x="20478" y="1899"/>
                </a:cubicBezTo>
                <a:cubicBezTo>
                  <a:pt x="20460" y="1899"/>
                  <a:pt x="20442" y="1899"/>
                  <a:pt x="20423" y="1899"/>
                </a:cubicBezTo>
                <a:cubicBezTo>
                  <a:pt x="7642" y="2111"/>
                  <a:pt x="4346" y="9832"/>
                  <a:pt x="2915" y="21217"/>
                </a:cubicBezTo>
                <a:cubicBezTo>
                  <a:pt x="0" y="47094"/>
                  <a:pt x="18455" y="54913"/>
                  <a:pt x="40084" y="54913"/>
                </a:cubicBezTo>
                <a:cubicBezTo>
                  <a:pt x="41419" y="54913"/>
                  <a:pt x="42766" y="54883"/>
                  <a:pt x="44121" y="54826"/>
                </a:cubicBezTo>
                <a:cubicBezTo>
                  <a:pt x="50523" y="54289"/>
                  <a:pt x="56333" y="51787"/>
                  <a:pt x="62691" y="51351"/>
                </a:cubicBezTo>
                <a:cubicBezTo>
                  <a:pt x="63252" y="51299"/>
                  <a:pt x="63806" y="51275"/>
                  <a:pt x="64353" y="51275"/>
                </a:cubicBezTo>
                <a:cubicBezTo>
                  <a:pt x="69792" y="51275"/>
                  <a:pt x="74570" y="53648"/>
                  <a:pt x="79819" y="54379"/>
                </a:cubicBezTo>
                <a:cubicBezTo>
                  <a:pt x="81641" y="54648"/>
                  <a:pt x="83517" y="54789"/>
                  <a:pt x="85406" y="54789"/>
                </a:cubicBezTo>
                <a:cubicBezTo>
                  <a:pt x="92841" y="54789"/>
                  <a:pt x="100466" y="52611"/>
                  <a:pt x="105696" y="47541"/>
                </a:cubicBezTo>
                <a:cubicBezTo>
                  <a:pt x="113796" y="39697"/>
                  <a:pt x="117327" y="27195"/>
                  <a:pt x="116075" y="16033"/>
                </a:cubicBezTo>
                <a:cubicBezTo>
                  <a:pt x="115662" y="6201"/>
                  <a:pt x="106768" y="3173"/>
                  <a:pt x="98724" y="614"/>
                </a:cubicBezTo>
                <a:cubicBezTo>
                  <a:pt x="96904" y="171"/>
                  <a:pt x="95122" y="0"/>
                  <a:pt x="93356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2"/>
          <p:cNvSpPr txBox="1"/>
          <p:nvPr>
            <p:ph idx="1" type="subTitle"/>
          </p:nvPr>
        </p:nvSpPr>
        <p:spPr>
          <a:xfrm>
            <a:off x="5735268" y="2007034"/>
            <a:ext cx="1828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6" name="Google Shape;506;p32"/>
          <p:cNvSpPr txBox="1"/>
          <p:nvPr>
            <p:ph idx="2" type="subTitle"/>
          </p:nvPr>
        </p:nvSpPr>
        <p:spPr>
          <a:xfrm>
            <a:off x="5735271" y="2425228"/>
            <a:ext cx="1828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507" name="Google Shape;507;p32"/>
          <p:cNvSpPr txBox="1"/>
          <p:nvPr>
            <p:ph idx="3" type="subTitle"/>
          </p:nvPr>
        </p:nvSpPr>
        <p:spPr>
          <a:xfrm>
            <a:off x="3556780" y="2616634"/>
            <a:ext cx="1828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8" name="Google Shape;508;p32"/>
          <p:cNvSpPr txBox="1"/>
          <p:nvPr>
            <p:ph idx="4" type="subTitle"/>
          </p:nvPr>
        </p:nvSpPr>
        <p:spPr>
          <a:xfrm>
            <a:off x="3556788" y="3034828"/>
            <a:ext cx="1828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509" name="Google Shape;509;p32"/>
          <p:cNvSpPr txBox="1"/>
          <p:nvPr>
            <p:ph idx="5" type="subTitle"/>
          </p:nvPr>
        </p:nvSpPr>
        <p:spPr>
          <a:xfrm>
            <a:off x="1378305" y="2007034"/>
            <a:ext cx="1828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0" name="Google Shape;510;p32"/>
          <p:cNvSpPr txBox="1"/>
          <p:nvPr>
            <p:ph idx="6" type="subTitle"/>
          </p:nvPr>
        </p:nvSpPr>
        <p:spPr>
          <a:xfrm>
            <a:off x="1378318" y="2425228"/>
            <a:ext cx="1828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511" name="Google Shape;511;p32"/>
          <p:cNvSpPr txBox="1"/>
          <p:nvPr>
            <p:ph type="title"/>
          </p:nvPr>
        </p:nvSpPr>
        <p:spPr>
          <a:xfrm>
            <a:off x="1378318" y="1420829"/>
            <a:ext cx="1828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1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12" name="Google Shape;512;p32"/>
          <p:cNvSpPr txBox="1"/>
          <p:nvPr>
            <p:ph idx="7" type="title"/>
          </p:nvPr>
        </p:nvSpPr>
        <p:spPr>
          <a:xfrm>
            <a:off x="3556793" y="2030429"/>
            <a:ext cx="1828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1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13" name="Google Shape;513;p32"/>
          <p:cNvSpPr txBox="1"/>
          <p:nvPr>
            <p:ph idx="8" type="title"/>
          </p:nvPr>
        </p:nvSpPr>
        <p:spPr>
          <a:xfrm>
            <a:off x="5735268" y="1420829"/>
            <a:ext cx="1828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1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14" name="Google Shape;514;p32"/>
          <p:cNvSpPr/>
          <p:nvPr/>
        </p:nvSpPr>
        <p:spPr>
          <a:xfrm>
            <a:off x="978375" y="326338"/>
            <a:ext cx="119275" cy="187650"/>
          </a:xfrm>
          <a:custGeom>
            <a:rect b="b" l="l" r="r" t="t"/>
            <a:pathLst>
              <a:path extrusionOk="0" h="7506" w="4771">
                <a:moveTo>
                  <a:pt x="2402" y="0"/>
                </a:moveTo>
                <a:lnTo>
                  <a:pt x="2035" y="1201"/>
                </a:lnTo>
                <a:cubicBezTo>
                  <a:pt x="1702" y="2302"/>
                  <a:pt x="968" y="3202"/>
                  <a:pt x="0" y="3736"/>
                </a:cubicBezTo>
                <a:cubicBezTo>
                  <a:pt x="968" y="4303"/>
                  <a:pt x="1702" y="5204"/>
                  <a:pt x="2035" y="6305"/>
                </a:cubicBezTo>
                <a:lnTo>
                  <a:pt x="2402" y="7505"/>
                </a:lnTo>
                <a:lnTo>
                  <a:pt x="2736" y="6305"/>
                </a:lnTo>
                <a:cubicBezTo>
                  <a:pt x="3069" y="5204"/>
                  <a:pt x="3803" y="4303"/>
                  <a:pt x="4771" y="3736"/>
                </a:cubicBezTo>
                <a:cubicBezTo>
                  <a:pt x="3803" y="3202"/>
                  <a:pt x="3069" y="2302"/>
                  <a:pt x="2736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726300" y="703238"/>
            <a:ext cx="167625" cy="262700"/>
          </a:xfrm>
          <a:custGeom>
            <a:rect b="b" l="l" r="r" t="t"/>
            <a:pathLst>
              <a:path extrusionOk="0" h="10508" w="6705">
                <a:moveTo>
                  <a:pt x="3369" y="0"/>
                </a:moveTo>
                <a:lnTo>
                  <a:pt x="2869" y="1701"/>
                </a:lnTo>
                <a:cubicBezTo>
                  <a:pt x="2435" y="3236"/>
                  <a:pt x="1401" y="4503"/>
                  <a:pt x="0" y="5271"/>
                </a:cubicBezTo>
                <a:cubicBezTo>
                  <a:pt x="1401" y="6038"/>
                  <a:pt x="2435" y="7306"/>
                  <a:pt x="2869" y="8840"/>
                </a:cubicBezTo>
                <a:lnTo>
                  <a:pt x="3369" y="10508"/>
                </a:lnTo>
                <a:lnTo>
                  <a:pt x="3836" y="8840"/>
                </a:lnTo>
                <a:cubicBezTo>
                  <a:pt x="4303" y="7306"/>
                  <a:pt x="5337" y="6038"/>
                  <a:pt x="6705" y="5271"/>
                </a:cubicBezTo>
                <a:cubicBezTo>
                  <a:pt x="5337" y="4503"/>
                  <a:pt x="4303" y="3236"/>
                  <a:pt x="3836" y="1701"/>
                </a:cubicBezTo>
                <a:lnTo>
                  <a:pt x="3369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316350" y="450725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1407013" y="513988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439400" y="138688"/>
            <a:ext cx="119275" cy="187650"/>
          </a:xfrm>
          <a:custGeom>
            <a:rect b="b" l="l" r="r" t="t"/>
            <a:pathLst>
              <a:path extrusionOk="0" h="7506" w="4771">
                <a:moveTo>
                  <a:pt x="2402" y="0"/>
                </a:moveTo>
                <a:lnTo>
                  <a:pt x="2035" y="1201"/>
                </a:lnTo>
                <a:cubicBezTo>
                  <a:pt x="1702" y="2302"/>
                  <a:pt x="968" y="3202"/>
                  <a:pt x="0" y="3736"/>
                </a:cubicBezTo>
                <a:cubicBezTo>
                  <a:pt x="968" y="4303"/>
                  <a:pt x="1702" y="5204"/>
                  <a:pt x="2035" y="6305"/>
                </a:cubicBezTo>
                <a:lnTo>
                  <a:pt x="2402" y="7505"/>
                </a:lnTo>
                <a:lnTo>
                  <a:pt x="2736" y="6305"/>
                </a:lnTo>
                <a:cubicBezTo>
                  <a:pt x="3069" y="5204"/>
                  <a:pt x="3803" y="4303"/>
                  <a:pt x="4771" y="3736"/>
                </a:cubicBezTo>
                <a:cubicBezTo>
                  <a:pt x="3803" y="3202"/>
                  <a:pt x="3069" y="2302"/>
                  <a:pt x="2736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32"/>
          <p:cNvGrpSpPr/>
          <p:nvPr/>
        </p:nvGrpSpPr>
        <p:grpSpPr>
          <a:xfrm flipH="1">
            <a:off x="6898225" y="0"/>
            <a:ext cx="2245775" cy="1024075"/>
            <a:chOff x="-76200" y="0"/>
            <a:chExt cx="2245775" cy="1024075"/>
          </a:xfrm>
        </p:grpSpPr>
        <p:sp>
          <p:nvSpPr>
            <p:cNvPr id="520" name="Google Shape;520;p32"/>
            <p:cNvSpPr/>
            <p:nvPr/>
          </p:nvSpPr>
          <p:spPr>
            <a:xfrm>
              <a:off x="-76200" y="697150"/>
              <a:ext cx="301900" cy="296900"/>
            </a:xfrm>
            <a:custGeom>
              <a:rect b="b" l="l" r="r" t="t"/>
              <a:pathLst>
                <a:path extrusionOk="0" h="11876" w="12076">
                  <a:moveTo>
                    <a:pt x="12075" y="1"/>
                  </a:moveTo>
                  <a:lnTo>
                    <a:pt x="12075" y="1"/>
                  </a:lnTo>
                  <a:cubicBezTo>
                    <a:pt x="8106" y="935"/>
                    <a:pt x="4103" y="1635"/>
                    <a:pt x="0" y="2135"/>
                  </a:cubicBezTo>
                  <a:cubicBezTo>
                    <a:pt x="2468" y="5471"/>
                    <a:pt x="5137" y="8707"/>
                    <a:pt x="7972" y="11876"/>
                  </a:cubicBezTo>
                  <a:cubicBezTo>
                    <a:pt x="9540" y="7940"/>
                    <a:pt x="10908" y="3970"/>
                    <a:pt x="1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225675" y="613750"/>
              <a:ext cx="291900" cy="306100"/>
            </a:xfrm>
            <a:custGeom>
              <a:rect b="b" l="l" r="r" t="t"/>
              <a:pathLst>
                <a:path extrusionOk="0" h="12244" w="11676">
                  <a:moveTo>
                    <a:pt x="11675" y="1"/>
                  </a:moveTo>
                  <a:lnTo>
                    <a:pt x="11675" y="1"/>
                  </a:lnTo>
                  <a:cubicBezTo>
                    <a:pt x="7873" y="1302"/>
                    <a:pt x="3970" y="2436"/>
                    <a:pt x="0" y="3337"/>
                  </a:cubicBezTo>
                  <a:cubicBezTo>
                    <a:pt x="2802" y="6405"/>
                    <a:pt x="5771" y="9374"/>
                    <a:pt x="8873" y="12243"/>
                  </a:cubicBezTo>
                  <a:cubicBezTo>
                    <a:pt x="10007" y="8140"/>
                    <a:pt x="10941" y="4070"/>
                    <a:pt x="1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17550" y="501175"/>
              <a:ext cx="280225" cy="311075"/>
            </a:xfrm>
            <a:custGeom>
              <a:rect b="b" l="l" r="r" t="t"/>
              <a:pathLst>
                <a:path extrusionOk="0" h="12443" w="11209">
                  <a:moveTo>
                    <a:pt x="11208" y="1"/>
                  </a:moveTo>
                  <a:cubicBezTo>
                    <a:pt x="7572" y="1669"/>
                    <a:pt x="3836" y="3203"/>
                    <a:pt x="0" y="4504"/>
                  </a:cubicBezTo>
                  <a:cubicBezTo>
                    <a:pt x="3103" y="7273"/>
                    <a:pt x="6338" y="9908"/>
                    <a:pt x="9741" y="12443"/>
                  </a:cubicBezTo>
                  <a:cubicBezTo>
                    <a:pt x="10408" y="8273"/>
                    <a:pt x="10908" y="4104"/>
                    <a:pt x="11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797750" y="360250"/>
              <a:ext cx="268550" cy="312750"/>
            </a:xfrm>
            <a:custGeom>
              <a:rect b="b" l="l" r="r" t="t"/>
              <a:pathLst>
                <a:path extrusionOk="0" h="12510" w="10742">
                  <a:moveTo>
                    <a:pt x="10608" y="0"/>
                  </a:moveTo>
                  <a:lnTo>
                    <a:pt x="10608" y="0"/>
                  </a:lnTo>
                  <a:cubicBezTo>
                    <a:pt x="7172" y="2035"/>
                    <a:pt x="3636" y="3936"/>
                    <a:pt x="0" y="5638"/>
                  </a:cubicBezTo>
                  <a:cubicBezTo>
                    <a:pt x="3336" y="8039"/>
                    <a:pt x="6839" y="10341"/>
                    <a:pt x="10474" y="12509"/>
                  </a:cubicBezTo>
                  <a:cubicBezTo>
                    <a:pt x="10708" y="8306"/>
                    <a:pt x="10741" y="4103"/>
                    <a:pt x="10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1062925" y="192625"/>
              <a:ext cx="277725" cy="311925"/>
            </a:xfrm>
            <a:custGeom>
              <a:rect b="b" l="l" r="r" t="t"/>
              <a:pathLst>
                <a:path extrusionOk="0" h="12477" w="11109">
                  <a:moveTo>
                    <a:pt x="9975" y="1"/>
                  </a:moveTo>
                  <a:cubicBezTo>
                    <a:pt x="6772" y="2402"/>
                    <a:pt x="3437" y="4637"/>
                    <a:pt x="1" y="6705"/>
                  </a:cubicBezTo>
                  <a:cubicBezTo>
                    <a:pt x="3603" y="8773"/>
                    <a:pt x="7306" y="10675"/>
                    <a:pt x="11109" y="12476"/>
                  </a:cubicBezTo>
                  <a:cubicBezTo>
                    <a:pt x="10942" y="8240"/>
                    <a:pt x="10542" y="4103"/>
                    <a:pt x="9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1312275" y="0"/>
              <a:ext cx="291900" cy="306900"/>
            </a:xfrm>
            <a:custGeom>
              <a:rect b="b" l="l" r="r" t="t"/>
              <a:pathLst>
                <a:path extrusionOk="0" h="12276" w="11676">
                  <a:moveTo>
                    <a:pt x="9241" y="0"/>
                  </a:moveTo>
                  <a:cubicBezTo>
                    <a:pt x="6305" y="2735"/>
                    <a:pt x="3203" y="5304"/>
                    <a:pt x="1" y="7706"/>
                  </a:cubicBezTo>
                  <a:cubicBezTo>
                    <a:pt x="3770" y="9373"/>
                    <a:pt x="7673" y="10908"/>
                    <a:pt x="11676" y="12275"/>
                  </a:cubicBezTo>
                  <a:cubicBezTo>
                    <a:pt x="11042" y="8106"/>
                    <a:pt x="10208" y="4003"/>
                    <a:pt x="9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-76200" y="659625"/>
              <a:ext cx="398625" cy="364450"/>
            </a:xfrm>
            <a:custGeom>
              <a:rect b="b" l="l" r="r" t="t"/>
              <a:pathLst>
                <a:path extrusionOk="0" h="14578" w="15945">
                  <a:moveTo>
                    <a:pt x="15945" y="1"/>
                  </a:moveTo>
                  <a:lnTo>
                    <a:pt x="15945" y="1"/>
                  </a:lnTo>
                  <a:cubicBezTo>
                    <a:pt x="11651" y="381"/>
                    <a:pt x="7336" y="562"/>
                    <a:pt x="2980" y="562"/>
                  </a:cubicBezTo>
                  <a:cubicBezTo>
                    <a:pt x="1989" y="562"/>
                    <a:pt x="995" y="553"/>
                    <a:pt x="0" y="534"/>
                  </a:cubicBezTo>
                  <a:lnTo>
                    <a:pt x="0" y="534"/>
                  </a:lnTo>
                  <a:cubicBezTo>
                    <a:pt x="2602" y="5271"/>
                    <a:pt x="5404" y="9974"/>
                    <a:pt x="8473" y="14578"/>
                  </a:cubicBezTo>
                  <a:cubicBezTo>
                    <a:pt x="11241" y="9774"/>
                    <a:pt x="13743" y="4904"/>
                    <a:pt x="15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322400" y="604575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5679" y="1"/>
                  </a:moveTo>
                  <a:lnTo>
                    <a:pt x="15679" y="1"/>
                  </a:lnTo>
                  <a:cubicBezTo>
                    <a:pt x="10508" y="1002"/>
                    <a:pt x="5305" y="1736"/>
                    <a:pt x="1" y="2203"/>
                  </a:cubicBezTo>
                  <a:cubicBezTo>
                    <a:pt x="3070" y="6639"/>
                    <a:pt x="6339" y="11009"/>
                    <a:pt x="9841" y="15279"/>
                  </a:cubicBezTo>
                  <a:cubicBezTo>
                    <a:pt x="12043" y="10208"/>
                    <a:pt x="13977" y="5138"/>
                    <a:pt x="1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714350" y="510350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15245" y="1"/>
                  </a:moveTo>
                  <a:cubicBezTo>
                    <a:pt x="10241" y="1502"/>
                    <a:pt x="5171" y="2769"/>
                    <a:pt x="1" y="3770"/>
                  </a:cubicBezTo>
                  <a:cubicBezTo>
                    <a:pt x="3470" y="7906"/>
                    <a:pt x="7172" y="11909"/>
                    <a:pt x="11075" y="15779"/>
                  </a:cubicBezTo>
                  <a:cubicBezTo>
                    <a:pt x="12743" y="10508"/>
                    <a:pt x="14111" y="5238"/>
                    <a:pt x="15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1095450" y="376925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4711" y="0"/>
                  </a:moveTo>
                  <a:lnTo>
                    <a:pt x="14711" y="0"/>
                  </a:lnTo>
                  <a:cubicBezTo>
                    <a:pt x="9908" y="2035"/>
                    <a:pt x="5004" y="3803"/>
                    <a:pt x="1" y="5338"/>
                  </a:cubicBezTo>
                  <a:cubicBezTo>
                    <a:pt x="3870" y="9074"/>
                    <a:pt x="7940" y="12676"/>
                    <a:pt x="12243" y="16112"/>
                  </a:cubicBezTo>
                  <a:cubicBezTo>
                    <a:pt x="13310" y="10708"/>
                    <a:pt x="14144" y="5338"/>
                    <a:pt x="14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1463225" y="205975"/>
              <a:ext cx="351950" cy="406975"/>
            </a:xfrm>
            <a:custGeom>
              <a:rect b="b" l="l" r="r" t="t"/>
              <a:pathLst>
                <a:path extrusionOk="0" h="16279" w="14078">
                  <a:moveTo>
                    <a:pt x="14077" y="0"/>
                  </a:moveTo>
                  <a:lnTo>
                    <a:pt x="14077" y="0"/>
                  </a:lnTo>
                  <a:cubicBezTo>
                    <a:pt x="9507" y="2535"/>
                    <a:pt x="4804" y="4804"/>
                    <a:pt x="0" y="6838"/>
                  </a:cubicBezTo>
                  <a:cubicBezTo>
                    <a:pt x="4237" y="10141"/>
                    <a:pt x="8673" y="13310"/>
                    <a:pt x="13276" y="16279"/>
                  </a:cubicBezTo>
                  <a:cubicBezTo>
                    <a:pt x="13777" y="10808"/>
                    <a:pt x="14044" y="5371"/>
                    <a:pt x="14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1815150" y="0"/>
              <a:ext cx="354425" cy="406975"/>
            </a:xfrm>
            <a:custGeom>
              <a:rect b="b" l="l" r="r" t="t"/>
              <a:pathLst>
                <a:path extrusionOk="0" h="16279" w="14177">
                  <a:moveTo>
                    <a:pt x="13276" y="0"/>
                  </a:moveTo>
                  <a:cubicBezTo>
                    <a:pt x="9006" y="2969"/>
                    <a:pt x="4570" y="5737"/>
                    <a:pt x="0" y="8239"/>
                  </a:cubicBezTo>
                  <a:cubicBezTo>
                    <a:pt x="4537" y="11108"/>
                    <a:pt x="9273" y="13777"/>
                    <a:pt x="14177" y="16278"/>
                  </a:cubicBezTo>
                  <a:cubicBezTo>
                    <a:pt x="14110" y="10774"/>
                    <a:pt x="13810" y="5337"/>
                    <a:pt x="13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2_1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3"/>
          <p:cNvSpPr/>
          <p:nvPr/>
        </p:nvSpPr>
        <p:spPr>
          <a:xfrm rot="10800000">
            <a:off x="733235" y="575715"/>
            <a:ext cx="9267315" cy="4794985"/>
          </a:xfrm>
          <a:custGeom>
            <a:rect b="b" l="l" r="r" t="t"/>
            <a:pathLst>
              <a:path extrusionOk="0" h="44879" w="84189">
                <a:moveTo>
                  <a:pt x="23083" y="1"/>
                </a:moveTo>
                <a:cubicBezTo>
                  <a:pt x="15571" y="1"/>
                  <a:pt x="8463" y="3309"/>
                  <a:pt x="4559" y="8888"/>
                </a:cubicBezTo>
                <a:cubicBezTo>
                  <a:pt x="1" y="15413"/>
                  <a:pt x="23" y="24765"/>
                  <a:pt x="4693" y="32195"/>
                </a:cubicBezTo>
                <a:cubicBezTo>
                  <a:pt x="9352" y="39625"/>
                  <a:pt x="18458" y="44764"/>
                  <a:pt x="27274" y="44876"/>
                </a:cubicBezTo>
                <a:cubicBezTo>
                  <a:pt x="27388" y="44878"/>
                  <a:pt x="27502" y="44878"/>
                  <a:pt x="27615" y="44878"/>
                </a:cubicBezTo>
                <a:cubicBezTo>
                  <a:pt x="33338" y="44878"/>
                  <a:pt x="38621" y="42974"/>
                  <a:pt x="44033" y="41692"/>
                </a:cubicBezTo>
                <a:cubicBezTo>
                  <a:pt x="46761" y="41051"/>
                  <a:pt x="49661" y="40580"/>
                  <a:pt x="52557" y="40580"/>
                </a:cubicBezTo>
                <a:cubicBezTo>
                  <a:pt x="55521" y="40580"/>
                  <a:pt x="58482" y="41073"/>
                  <a:pt x="61251" y="42384"/>
                </a:cubicBezTo>
                <a:cubicBezTo>
                  <a:pt x="63177" y="42934"/>
                  <a:pt x="65151" y="43199"/>
                  <a:pt x="67096" y="43199"/>
                </a:cubicBezTo>
                <a:cubicBezTo>
                  <a:pt x="72586" y="43199"/>
                  <a:pt x="77841" y="41087"/>
                  <a:pt x="81116" y="37301"/>
                </a:cubicBezTo>
                <a:cubicBezTo>
                  <a:pt x="82938" y="35200"/>
                  <a:pt x="84189" y="32541"/>
                  <a:pt x="83999" y="29681"/>
                </a:cubicBezTo>
                <a:cubicBezTo>
                  <a:pt x="83787" y="26239"/>
                  <a:pt x="81519" y="22921"/>
                  <a:pt x="78692" y="20407"/>
                </a:cubicBezTo>
                <a:cubicBezTo>
                  <a:pt x="70502" y="13133"/>
                  <a:pt x="58692" y="11949"/>
                  <a:pt x="48368" y="8139"/>
                </a:cubicBezTo>
                <a:cubicBezTo>
                  <a:pt x="41184" y="5491"/>
                  <a:pt x="34346" y="1402"/>
                  <a:pt x="26883" y="285"/>
                </a:cubicBezTo>
                <a:cubicBezTo>
                  <a:pt x="25614" y="94"/>
                  <a:pt x="24343" y="1"/>
                  <a:pt x="23083" y="1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3"/>
          <p:cNvSpPr txBox="1"/>
          <p:nvPr>
            <p:ph idx="1" type="subTitle"/>
          </p:nvPr>
        </p:nvSpPr>
        <p:spPr>
          <a:xfrm>
            <a:off x="3740837" y="1837688"/>
            <a:ext cx="20625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5" name="Google Shape;535;p33"/>
          <p:cNvSpPr txBox="1"/>
          <p:nvPr>
            <p:ph idx="2" type="subTitle"/>
          </p:nvPr>
        </p:nvSpPr>
        <p:spPr>
          <a:xfrm>
            <a:off x="3740875" y="2250193"/>
            <a:ext cx="2062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536" name="Google Shape;536;p33"/>
          <p:cNvSpPr txBox="1"/>
          <p:nvPr>
            <p:ph idx="3" type="subTitle"/>
          </p:nvPr>
        </p:nvSpPr>
        <p:spPr>
          <a:xfrm>
            <a:off x="3740837" y="3370358"/>
            <a:ext cx="2062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7" name="Google Shape;537;p33"/>
          <p:cNvSpPr txBox="1"/>
          <p:nvPr>
            <p:ph idx="4" type="subTitle"/>
          </p:nvPr>
        </p:nvSpPr>
        <p:spPr>
          <a:xfrm>
            <a:off x="3740775" y="3787524"/>
            <a:ext cx="2062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538" name="Google Shape;538;p33"/>
          <p:cNvSpPr txBox="1"/>
          <p:nvPr>
            <p:ph idx="5" type="subTitle"/>
          </p:nvPr>
        </p:nvSpPr>
        <p:spPr>
          <a:xfrm>
            <a:off x="6301939" y="1837688"/>
            <a:ext cx="20625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9" name="Google Shape;539;p33"/>
          <p:cNvSpPr txBox="1"/>
          <p:nvPr>
            <p:ph idx="6" type="subTitle"/>
          </p:nvPr>
        </p:nvSpPr>
        <p:spPr>
          <a:xfrm>
            <a:off x="6301925" y="2250193"/>
            <a:ext cx="2062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540" name="Google Shape;540;p33"/>
          <p:cNvSpPr txBox="1"/>
          <p:nvPr>
            <p:ph idx="7" type="subTitle"/>
          </p:nvPr>
        </p:nvSpPr>
        <p:spPr>
          <a:xfrm>
            <a:off x="6301939" y="3370358"/>
            <a:ext cx="2062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1" name="Google Shape;541;p33"/>
          <p:cNvSpPr txBox="1"/>
          <p:nvPr>
            <p:ph idx="8" type="subTitle"/>
          </p:nvPr>
        </p:nvSpPr>
        <p:spPr>
          <a:xfrm>
            <a:off x="6301950" y="3787524"/>
            <a:ext cx="2062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542" name="Google Shape;542;p33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43" name="Google Shape;543;p33"/>
          <p:cNvSpPr/>
          <p:nvPr/>
        </p:nvSpPr>
        <p:spPr>
          <a:xfrm>
            <a:off x="8364450" y="162600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284975" y="162588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3"/>
          <p:cNvSpPr/>
          <p:nvPr/>
        </p:nvSpPr>
        <p:spPr>
          <a:xfrm>
            <a:off x="8666250" y="713213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3"/>
          <p:cNvSpPr/>
          <p:nvPr/>
        </p:nvSpPr>
        <p:spPr>
          <a:xfrm>
            <a:off x="439175" y="424463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3"/>
          <p:cNvSpPr/>
          <p:nvPr/>
        </p:nvSpPr>
        <p:spPr>
          <a:xfrm>
            <a:off x="316575" y="1079800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3"/>
          <p:cNvSpPr/>
          <p:nvPr/>
        </p:nvSpPr>
        <p:spPr>
          <a:xfrm>
            <a:off x="8754675" y="299363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3"/>
          <p:cNvSpPr/>
          <p:nvPr/>
        </p:nvSpPr>
        <p:spPr>
          <a:xfrm>
            <a:off x="793650" y="685688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/>
          <p:nvPr/>
        </p:nvSpPr>
        <p:spPr>
          <a:xfrm rot="10800000">
            <a:off x="-1353580" y="-338650"/>
            <a:ext cx="10597830" cy="4494024"/>
          </a:xfrm>
          <a:custGeom>
            <a:rect b="b" l="l" r="r" t="t"/>
            <a:pathLst>
              <a:path extrusionOk="0" h="48609" w="114630">
                <a:moveTo>
                  <a:pt x="86408" y="0"/>
                </a:moveTo>
                <a:cubicBezTo>
                  <a:pt x="83396" y="0"/>
                  <a:pt x="79816" y="516"/>
                  <a:pt x="75581" y="1657"/>
                </a:cubicBezTo>
                <a:cubicBezTo>
                  <a:pt x="52244" y="7947"/>
                  <a:pt x="51023" y="14929"/>
                  <a:pt x="26053" y="14929"/>
                </a:cubicBezTo>
                <a:cubicBezTo>
                  <a:pt x="24675" y="14929"/>
                  <a:pt x="23224" y="14907"/>
                  <a:pt x="21694" y="14863"/>
                </a:cubicBezTo>
                <a:cubicBezTo>
                  <a:pt x="21606" y="14861"/>
                  <a:pt x="21518" y="14860"/>
                  <a:pt x="21431" y="14860"/>
                </a:cubicBezTo>
                <a:cubicBezTo>
                  <a:pt x="11971" y="14860"/>
                  <a:pt x="1" y="29097"/>
                  <a:pt x="22163" y="47031"/>
                </a:cubicBezTo>
                <a:cubicBezTo>
                  <a:pt x="31511" y="48183"/>
                  <a:pt x="40834" y="48608"/>
                  <a:pt x="49500" y="48608"/>
                </a:cubicBezTo>
                <a:cubicBezTo>
                  <a:pt x="73845" y="48608"/>
                  <a:pt x="93011" y="45254"/>
                  <a:pt x="93011" y="45254"/>
                </a:cubicBezTo>
                <a:cubicBezTo>
                  <a:pt x="93011" y="45254"/>
                  <a:pt x="114630" y="0"/>
                  <a:pt x="86408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4"/>
          <p:cNvSpPr txBox="1"/>
          <p:nvPr>
            <p:ph idx="1" type="subTitle"/>
          </p:nvPr>
        </p:nvSpPr>
        <p:spPr>
          <a:xfrm>
            <a:off x="1502038" y="2801757"/>
            <a:ext cx="167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3" name="Google Shape;553;p34"/>
          <p:cNvSpPr txBox="1"/>
          <p:nvPr>
            <p:ph idx="2" type="subTitle"/>
          </p:nvPr>
        </p:nvSpPr>
        <p:spPr>
          <a:xfrm>
            <a:off x="1502050" y="3594906"/>
            <a:ext cx="1670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554" name="Google Shape;554;p34"/>
          <p:cNvSpPr txBox="1"/>
          <p:nvPr>
            <p:ph idx="3" type="subTitle"/>
          </p:nvPr>
        </p:nvSpPr>
        <p:spPr>
          <a:xfrm>
            <a:off x="3736913" y="2801782"/>
            <a:ext cx="167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5" name="Google Shape;555;p34"/>
          <p:cNvSpPr txBox="1"/>
          <p:nvPr>
            <p:ph idx="4" type="subTitle"/>
          </p:nvPr>
        </p:nvSpPr>
        <p:spPr>
          <a:xfrm>
            <a:off x="3736925" y="3594908"/>
            <a:ext cx="1670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556" name="Google Shape;556;p34"/>
          <p:cNvSpPr txBox="1"/>
          <p:nvPr>
            <p:ph idx="5" type="subTitle"/>
          </p:nvPr>
        </p:nvSpPr>
        <p:spPr>
          <a:xfrm>
            <a:off x="5971863" y="2801757"/>
            <a:ext cx="167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7" name="Google Shape;557;p34"/>
          <p:cNvSpPr txBox="1"/>
          <p:nvPr>
            <p:ph idx="6" type="subTitle"/>
          </p:nvPr>
        </p:nvSpPr>
        <p:spPr>
          <a:xfrm>
            <a:off x="5971875" y="3594907"/>
            <a:ext cx="1670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558" name="Google Shape;558;p34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59" name="Google Shape;559;p34"/>
          <p:cNvSpPr/>
          <p:nvPr/>
        </p:nvSpPr>
        <p:spPr>
          <a:xfrm>
            <a:off x="9088475" y="501175"/>
            <a:ext cx="280225" cy="311075"/>
          </a:xfrm>
          <a:custGeom>
            <a:rect b="b" l="l" r="r" t="t"/>
            <a:pathLst>
              <a:path extrusionOk="0" h="12443" w="11209">
                <a:moveTo>
                  <a:pt x="1" y="1"/>
                </a:moveTo>
                <a:cubicBezTo>
                  <a:pt x="301" y="4104"/>
                  <a:pt x="801" y="8273"/>
                  <a:pt x="1469" y="12443"/>
                </a:cubicBezTo>
                <a:cubicBezTo>
                  <a:pt x="4871" y="9908"/>
                  <a:pt x="8107" y="7273"/>
                  <a:pt x="11209" y="4504"/>
                </a:cubicBezTo>
                <a:cubicBezTo>
                  <a:pt x="7373" y="3203"/>
                  <a:pt x="3637" y="1669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4"/>
          <p:cNvSpPr/>
          <p:nvPr/>
        </p:nvSpPr>
        <p:spPr>
          <a:xfrm>
            <a:off x="8819950" y="360250"/>
            <a:ext cx="268550" cy="312750"/>
          </a:xfrm>
          <a:custGeom>
            <a:rect b="b" l="l" r="r" t="t"/>
            <a:pathLst>
              <a:path extrusionOk="0" h="12510" w="10742">
                <a:moveTo>
                  <a:pt x="134" y="0"/>
                </a:moveTo>
                <a:cubicBezTo>
                  <a:pt x="1" y="4103"/>
                  <a:pt x="34" y="8306"/>
                  <a:pt x="268" y="12509"/>
                </a:cubicBezTo>
                <a:cubicBezTo>
                  <a:pt x="3904" y="10341"/>
                  <a:pt x="7406" y="8039"/>
                  <a:pt x="10742" y="5638"/>
                </a:cubicBezTo>
                <a:cubicBezTo>
                  <a:pt x="7106" y="3936"/>
                  <a:pt x="3570" y="2035"/>
                  <a:pt x="1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4"/>
          <p:cNvSpPr/>
          <p:nvPr/>
        </p:nvSpPr>
        <p:spPr>
          <a:xfrm>
            <a:off x="8545600" y="192625"/>
            <a:ext cx="277725" cy="311925"/>
          </a:xfrm>
          <a:custGeom>
            <a:rect b="b" l="l" r="r" t="t"/>
            <a:pathLst>
              <a:path extrusionOk="0" h="12477" w="11109">
                <a:moveTo>
                  <a:pt x="1135" y="1"/>
                </a:moveTo>
                <a:cubicBezTo>
                  <a:pt x="567" y="4103"/>
                  <a:pt x="167" y="8240"/>
                  <a:pt x="0" y="12476"/>
                </a:cubicBezTo>
                <a:cubicBezTo>
                  <a:pt x="3803" y="10675"/>
                  <a:pt x="7539" y="8773"/>
                  <a:pt x="11108" y="6705"/>
                </a:cubicBezTo>
                <a:cubicBezTo>
                  <a:pt x="7673" y="4637"/>
                  <a:pt x="4337" y="2402"/>
                  <a:pt x="11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8282075" y="0"/>
            <a:ext cx="291900" cy="306900"/>
          </a:xfrm>
          <a:custGeom>
            <a:rect b="b" l="l" r="r" t="t"/>
            <a:pathLst>
              <a:path extrusionOk="0" h="12276" w="11676">
                <a:moveTo>
                  <a:pt x="2436" y="0"/>
                </a:moveTo>
                <a:cubicBezTo>
                  <a:pt x="1468" y="4003"/>
                  <a:pt x="634" y="8106"/>
                  <a:pt x="1" y="12275"/>
                </a:cubicBezTo>
                <a:cubicBezTo>
                  <a:pt x="4003" y="10908"/>
                  <a:pt x="7906" y="9373"/>
                  <a:pt x="11676" y="7706"/>
                </a:cubicBezTo>
                <a:cubicBezTo>
                  <a:pt x="8473" y="5304"/>
                  <a:pt x="5371" y="2735"/>
                  <a:pt x="24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4"/>
          <p:cNvSpPr/>
          <p:nvPr/>
        </p:nvSpPr>
        <p:spPr>
          <a:xfrm>
            <a:off x="8790775" y="510350"/>
            <a:ext cx="381125" cy="394475"/>
          </a:xfrm>
          <a:custGeom>
            <a:rect b="b" l="l" r="r" t="t"/>
            <a:pathLst>
              <a:path extrusionOk="0" h="15779" w="15245">
                <a:moveTo>
                  <a:pt x="0" y="1"/>
                </a:moveTo>
                <a:cubicBezTo>
                  <a:pt x="1135" y="5238"/>
                  <a:pt x="2502" y="10508"/>
                  <a:pt x="4170" y="15779"/>
                </a:cubicBezTo>
                <a:cubicBezTo>
                  <a:pt x="8073" y="11909"/>
                  <a:pt x="11775" y="7906"/>
                  <a:pt x="15245" y="3770"/>
                </a:cubicBezTo>
                <a:cubicBezTo>
                  <a:pt x="10074" y="2769"/>
                  <a:pt x="5004" y="1502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4"/>
          <p:cNvSpPr/>
          <p:nvPr/>
        </p:nvSpPr>
        <p:spPr>
          <a:xfrm>
            <a:off x="8423000" y="376925"/>
            <a:ext cx="367800" cy="402800"/>
          </a:xfrm>
          <a:custGeom>
            <a:rect b="b" l="l" r="r" t="t"/>
            <a:pathLst>
              <a:path extrusionOk="0" h="16112" w="14712">
                <a:moveTo>
                  <a:pt x="1" y="0"/>
                </a:moveTo>
                <a:lnTo>
                  <a:pt x="1" y="0"/>
                </a:lnTo>
                <a:cubicBezTo>
                  <a:pt x="568" y="5338"/>
                  <a:pt x="1402" y="10708"/>
                  <a:pt x="2469" y="16112"/>
                </a:cubicBezTo>
                <a:cubicBezTo>
                  <a:pt x="6772" y="12676"/>
                  <a:pt x="10842" y="9074"/>
                  <a:pt x="14711" y="5338"/>
                </a:cubicBezTo>
                <a:cubicBezTo>
                  <a:pt x="9708" y="3803"/>
                  <a:pt x="4804" y="2035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4"/>
          <p:cNvSpPr/>
          <p:nvPr/>
        </p:nvSpPr>
        <p:spPr>
          <a:xfrm>
            <a:off x="8071100" y="205975"/>
            <a:ext cx="351925" cy="406975"/>
          </a:xfrm>
          <a:custGeom>
            <a:rect b="b" l="l" r="r" t="t"/>
            <a:pathLst>
              <a:path extrusionOk="0" h="16279" w="14077">
                <a:moveTo>
                  <a:pt x="0" y="0"/>
                </a:moveTo>
                <a:lnTo>
                  <a:pt x="0" y="0"/>
                </a:lnTo>
                <a:cubicBezTo>
                  <a:pt x="34" y="5371"/>
                  <a:pt x="300" y="10808"/>
                  <a:pt x="801" y="16279"/>
                </a:cubicBezTo>
                <a:cubicBezTo>
                  <a:pt x="5404" y="13310"/>
                  <a:pt x="9841" y="10141"/>
                  <a:pt x="14077" y="6838"/>
                </a:cubicBezTo>
                <a:cubicBezTo>
                  <a:pt x="9273" y="4804"/>
                  <a:pt x="4570" y="253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4"/>
          <p:cNvSpPr/>
          <p:nvPr/>
        </p:nvSpPr>
        <p:spPr>
          <a:xfrm>
            <a:off x="7716675" y="0"/>
            <a:ext cx="354450" cy="406975"/>
          </a:xfrm>
          <a:custGeom>
            <a:rect b="b" l="l" r="r" t="t"/>
            <a:pathLst>
              <a:path extrusionOk="0" h="16279" w="14178">
                <a:moveTo>
                  <a:pt x="901" y="0"/>
                </a:moveTo>
                <a:cubicBezTo>
                  <a:pt x="367" y="5337"/>
                  <a:pt x="67" y="10774"/>
                  <a:pt x="0" y="16278"/>
                </a:cubicBezTo>
                <a:cubicBezTo>
                  <a:pt x="4904" y="13777"/>
                  <a:pt x="9641" y="11108"/>
                  <a:pt x="14177" y="8239"/>
                </a:cubicBezTo>
                <a:cubicBezTo>
                  <a:pt x="9607" y="5737"/>
                  <a:pt x="5171" y="2969"/>
                  <a:pt x="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7" name="Google Shape;567;p34"/>
          <p:cNvGrpSpPr/>
          <p:nvPr/>
        </p:nvGrpSpPr>
        <p:grpSpPr>
          <a:xfrm>
            <a:off x="274838" y="4560738"/>
            <a:ext cx="875025" cy="438462"/>
            <a:chOff x="7400325" y="4498563"/>
            <a:chExt cx="875025" cy="438462"/>
          </a:xfrm>
        </p:grpSpPr>
        <p:sp>
          <p:nvSpPr>
            <p:cNvPr id="568" name="Google Shape;568;p34"/>
            <p:cNvSpPr/>
            <p:nvPr/>
          </p:nvSpPr>
          <p:spPr>
            <a:xfrm>
              <a:off x="7400325" y="4629350"/>
              <a:ext cx="167650" cy="261875"/>
            </a:xfrm>
            <a:custGeom>
              <a:rect b="b" l="l" r="r" t="t"/>
              <a:pathLst>
                <a:path extrusionOk="0" h="10475" w="6706">
                  <a:moveTo>
                    <a:pt x="3337" y="0"/>
                  </a:moveTo>
                  <a:lnTo>
                    <a:pt x="2836" y="1668"/>
                  </a:lnTo>
                  <a:cubicBezTo>
                    <a:pt x="2403" y="3203"/>
                    <a:pt x="1369" y="4470"/>
                    <a:pt x="1" y="5237"/>
                  </a:cubicBezTo>
                  <a:cubicBezTo>
                    <a:pt x="1369" y="6005"/>
                    <a:pt x="2403" y="7272"/>
                    <a:pt x="2836" y="8807"/>
                  </a:cubicBezTo>
                  <a:lnTo>
                    <a:pt x="3337" y="10475"/>
                  </a:lnTo>
                  <a:lnTo>
                    <a:pt x="3837" y="8807"/>
                  </a:lnTo>
                  <a:cubicBezTo>
                    <a:pt x="4271" y="7272"/>
                    <a:pt x="5305" y="6005"/>
                    <a:pt x="6706" y="5237"/>
                  </a:cubicBezTo>
                  <a:cubicBezTo>
                    <a:pt x="5305" y="4470"/>
                    <a:pt x="4271" y="3203"/>
                    <a:pt x="3837" y="1668"/>
                  </a:cubicBezTo>
                  <a:lnTo>
                    <a:pt x="3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801750" y="4498563"/>
              <a:ext cx="88425" cy="137600"/>
            </a:xfrm>
            <a:custGeom>
              <a:rect b="b" l="l" r="r" t="t"/>
              <a:pathLst>
                <a:path extrusionOk="0" h="5504" w="3537">
                  <a:moveTo>
                    <a:pt x="1935" y="0"/>
                  </a:moveTo>
                  <a:lnTo>
                    <a:pt x="1635" y="867"/>
                  </a:lnTo>
                  <a:cubicBezTo>
                    <a:pt x="1335" y="1668"/>
                    <a:pt x="767" y="2302"/>
                    <a:pt x="0" y="2669"/>
                  </a:cubicBezTo>
                  <a:cubicBezTo>
                    <a:pt x="734" y="3102"/>
                    <a:pt x="1234" y="3803"/>
                    <a:pt x="1435" y="4603"/>
                  </a:cubicBezTo>
                  <a:lnTo>
                    <a:pt x="1635" y="5504"/>
                  </a:lnTo>
                  <a:lnTo>
                    <a:pt x="1935" y="4637"/>
                  </a:lnTo>
                  <a:cubicBezTo>
                    <a:pt x="2202" y="3870"/>
                    <a:pt x="2802" y="3202"/>
                    <a:pt x="3536" y="2869"/>
                  </a:cubicBezTo>
                  <a:cubicBezTo>
                    <a:pt x="2836" y="2402"/>
                    <a:pt x="2335" y="1701"/>
                    <a:pt x="2135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8152750" y="4745200"/>
              <a:ext cx="122600" cy="191825"/>
            </a:xfrm>
            <a:custGeom>
              <a:rect b="b" l="l" r="r" t="t"/>
              <a:pathLst>
                <a:path extrusionOk="0" h="7673" w="4904">
                  <a:moveTo>
                    <a:pt x="2869" y="1"/>
                  </a:moveTo>
                  <a:lnTo>
                    <a:pt x="2369" y="1202"/>
                  </a:lnTo>
                  <a:cubicBezTo>
                    <a:pt x="1935" y="2269"/>
                    <a:pt x="1068" y="3136"/>
                    <a:pt x="0" y="3570"/>
                  </a:cubicBezTo>
                  <a:cubicBezTo>
                    <a:pt x="968" y="4237"/>
                    <a:pt x="1601" y="5271"/>
                    <a:pt x="1802" y="6405"/>
                  </a:cubicBezTo>
                  <a:lnTo>
                    <a:pt x="2035" y="7673"/>
                  </a:lnTo>
                  <a:lnTo>
                    <a:pt x="2535" y="6505"/>
                  </a:lnTo>
                  <a:cubicBezTo>
                    <a:pt x="2969" y="5405"/>
                    <a:pt x="3836" y="4537"/>
                    <a:pt x="4904" y="4104"/>
                  </a:cubicBezTo>
                  <a:cubicBezTo>
                    <a:pt x="3970" y="3437"/>
                    <a:pt x="3303" y="2402"/>
                    <a:pt x="3102" y="1268"/>
                  </a:cubicBezTo>
                  <a:lnTo>
                    <a:pt x="28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1" name="Google Shape;571;p34"/>
          <p:cNvSpPr/>
          <p:nvPr/>
        </p:nvSpPr>
        <p:spPr>
          <a:xfrm>
            <a:off x="726300" y="278513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4"/>
          <p:cNvSpPr/>
          <p:nvPr/>
        </p:nvSpPr>
        <p:spPr>
          <a:xfrm>
            <a:off x="353225" y="135100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4"/>
          <p:cNvSpPr/>
          <p:nvPr/>
        </p:nvSpPr>
        <p:spPr>
          <a:xfrm>
            <a:off x="1061450" y="778788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4"/>
          <p:cNvSpPr/>
          <p:nvPr/>
        </p:nvSpPr>
        <p:spPr>
          <a:xfrm>
            <a:off x="230600" y="611263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4"/>
          <p:cNvSpPr/>
          <p:nvPr/>
        </p:nvSpPr>
        <p:spPr>
          <a:xfrm>
            <a:off x="353225" y="1003788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_1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/>
          <p:nvPr/>
        </p:nvSpPr>
        <p:spPr>
          <a:xfrm>
            <a:off x="-455950" y="316426"/>
            <a:ext cx="10055917" cy="5818619"/>
          </a:xfrm>
          <a:custGeom>
            <a:rect b="b" l="l" r="r" t="t"/>
            <a:pathLst>
              <a:path extrusionOk="0" h="48609" w="114630">
                <a:moveTo>
                  <a:pt x="86408" y="0"/>
                </a:moveTo>
                <a:cubicBezTo>
                  <a:pt x="83396" y="0"/>
                  <a:pt x="79816" y="516"/>
                  <a:pt x="75581" y="1657"/>
                </a:cubicBezTo>
                <a:cubicBezTo>
                  <a:pt x="52244" y="7947"/>
                  <a:pt x="51023" y="14929"/>
                  <a:pt x="26053" y="14929"/>
                </a:cubicBezTo>
                <a:cubicBezTo>
                  <a:pt x="24675" y="14929"/>
                  <a:pt x="23224" y="14907"/>
                  <a:pt x="21694" y="14863"/>
                </a:cubicBezTo>
                <a:cubicBezTo>
                  <a:pt x="21606" y="14861"/>
                  <a:pt x="21518" y="14860"/>
                  <a:pt x="21431" y="14860"/>
                </a:cubicBezTo>
                <a:cubicBezTo>
                  <a:pt x="11971" y="14860"/>
                  <a:pt x="1" y="29097"/>
                  <a:pt x="22163" y="47031"/>
                </a:cubicBezTo>
                <a:cubicBezTo>
                  <a:pt x="31511" y="48183"/>
                  <a:pt x="40834" y="48608"/>
                  <a:pt x="49500" y="48608"/>
                </a:cubicBezTo>
                <a:cubicBezTo>
                  <a:pt x="73845" y="48608"/>
                  <a:pt x="93011" y="45254"/>
                  <a:pt x="93011" y="45254"/>
                </a:cubicBezTo>
                <a:cubicBezTo>
                  <a:pt x="93011" y="45254"/>
                  <a:pt x="114630" y="0"/>
                  <a:pt x="86408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5"/>
          <p:cNvSpPr txBox="1"/>
          <p:nvPr>
            <p:ph type="title"/>
          </p:nvPr>
        </p:nvSpPr>
        <p:spPr>
          <a:xfrm>
            <a:off x="2241300" y="739062"/>
            <a:ext cx="4492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8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8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8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8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8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8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8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8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8100"/>
            </a:lvl9pPr>
          </a:lstStyle>
          <a:p/>
        </p:txBody>
      </p:sp>
      <p:sp>
        <p:nvSpPr>
          <p:cNvPr id="579" name="Google Shape;579;p35"/>
          <p:cNvSpPr txBox="1"/>
          <p:nvPr/>
        </p:nvSpPr>
        <p:spPr>
          <a:xfrm>
            <a:off x="2198600" y="3522550"/>
            <a:ext cx="47466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CREDITS:</a:t>
            </a:r>
            <a:r>
              <a:rPr b="0" i="0" lang="en-US" sz="12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 This presentation template was created by </a:t>
            </a:r>
            <a:r>
              <a:rPr b="1" i="0" lang="en-US" sz="1200" u="none" cap="none" strike="noStrike">
                <a:solidFill>
                  <a:schemeClr val="hlink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2"/>
              </a:rPr>
              <a:t>Slidesgo</a:t>
            </a:r>
            <a:r>
              <a:rPr b="0" i="0" lang="en-US" sz="12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, including icons by </a:t>
            </a:r>
            <a:r>
              <a:rPr b="1" i="0" lang="en-US" sz="1200" u="none" cap="none" strike="noStrike">
                <a:solidFill>
                  <a:schemeClr val="hlink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/>
              </a:rPr>
              <a:t>Flaticon</a:t>
            </a:r>
            <a:r>
              <a:rPr b="0" i="0" lang="en-US" sz="12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, and infographics &amp; images by </a:t>
            </a:r>
            <a:r>
              <a:rPr b="1" i="0" lang="en-US" sz="1200" u="none" cap="none" strike="noStrike">
                <a:solidFill>
                  <a:schemeClr val="hlink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4"/>
              </a:rPr>
              <a:t>Freepik</a:t>
            </a:r>
            <a:endParaRPr b="0" i="0" sz="1200" u="none" cap="none" strike="noStrike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580" name="Google Shape;580;p35"/>
          <p:cNvSpPr txBox="1"/>
          <p:nvPr>
            <p:ph idx="1" type="subTitle"/>
          </p:nvPr>
        </p:nvSpPr>
        <p:spPr>
          <a:xfrm>
            <a:off x="2242400" y="1748450"/>
            <a:ext cx="44928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grpSp>
        <p:nvGrpSpPr>
          <p:cNvPr id="581" name="Google Shape;581;p35"/>
          <p:cNvGrpSpPr/>
          <p:nvPr/>
        </p:nvGrpSpPr>
        <p:grpSpPr>
          <a:xfrm>
            <a:off x="-76200" y="0"/>
            <a:ext cx="2245775" cy="1024075"/>
            <a:chOff x="-76200" y="0"/>
            <a:chExt cx="2245775" cy="1024075"/>
          </a:xfrm>
        </p:grpSpPr>
        <p:sp>
          <p:nvSpPr>
            <p:cNvPr id="582" name="Google Shape;582;p35"/>
            <p:cNvSpPr/>
            <p:nvPr/>
          </p:nvSpPr>
          <p:spPr>
            <a:xfrm>
              <a:off x="-76200" y="697150"/>
              <a:ext cx="301900" cy="296900"/>
            </a:xfrm>
            <a:custGeom>
              <a:rect b="b" l="l" r="r" t="t"/>
              <a:pathLst>
                <a:path extrusionOk="0" h="11876" w="12076">
                  <a:moveTo>
                    <a:pt x="12075" y="1"/>
                  </a:moveTo>
                  <a:lnTo>
                    <a:pt x="12075" y="1"/>
                  </a:lnTo>
                  <a:cubicBezTo>
                    <a:pt x="8106" y="935"/>
                    <a:pt x="4103" y="1635"/>
                    <a:pt x="0" y="2135"/>
                  </a:cubicBezTo>
                  <a:cubicBezTo>
                    <a:pt x="2468" y="5471"/>
                    <a:pt x="5137" y="8707"/>
                    <a:pt x="7972" y="11876"/>
                  </a:cubicBezTo>
                  <a:cubicBezTo>
                    <a:pt x="9540" y="7940"/>
                    <a:pt x="10908" y="3970"/>
                    <a:pt x="1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225675" y="613750"/>
              <a:ext cx="291900" cy="306100"/>
            </a:xfrm>
            <a:custGeom>
              <a:rect b="b" l="l" r="r" t="t"/>
              <a:pathLst>
                <a:path extrusionOk="0" h="12244" w="11676">
                  <a:moveTo>
                    <a:pt x="11675" y="1"/>
                  </a:moveTo>
                  <a:lnTo>
                    <a:pt x="11675" y="1"/>
                  </a:lnTo>
                  <a:cubicBezTo>
                    <a:pt x="7873" y="1302"/>
                    <a:pt x="3970" y="2436"/>
                    <a:pt x="0" y="3337"/>
                  </a:cubicBezTo>
                  <a:cubicBezTo>
                    <a:pt x="2802" y="6405"/>
                    <a:pt x="5771" y="9374"/>
                    <a:pt x="8873" y="12243"/>
                  </a:cubicBezTo>
                  <a:cubicBezTo>
                    <a:pt x="10007" y="8140"/>
                    <a:pt x="10941" y="4070"/>
                    <a:pt x="1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517550" y="501175"/>
              <a:ext cx="280225" cy="311075"/>
            </a:xfrm>
            <a:custGeom>
              <a:rect b="b" l="l" r="r" t="t"/>
              <a:pathLst>
                <a:path extrusionOk="0" h="12443" w="11209">
                  <a:moveTo>
                    <a:pt x="11208" y="1"/>
                  </a:moveTo>
                  <a:cubicBezTo>
                    <a:pt x="7572" y="1669"/>
                    <a:pt x="3836" y="3203"/>
                    <a:pt x="0" y="4504"/>
                  </a:cubicBezTo>
                  <a:cubicBezTo>
                    <a:pt x="3103" y="7273"/>
                    <a:pt x="6338" y="9908"/>
                    <a:pt x="9741" y="12443"/>
                  </a:cubicBezTo>
                  <a:cubicBezTo>
                    <a:pt x="10408" y="8273"/>
                    <a:pt x="10908" y="4104"/>
                    <a:pt x="11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797750" y="360250"/>
              <a:ext cx="268550" cy="312750"/>
            </a:xfrm>
            <a:custGeom>
              <a:rect b="b" l="l" r="r" t="t"/>
              <a:pathLst>
                <a:path extrusionOk="0" h="12510" w="10742">
                  <a:moveTo>
                    <a:pt x="10608" y="0"/>
                  </a:moveTo>
                  <a:lnTo>
                    <a:pt x="10608" y="0"/>
                  </a:lnTo>
                  <a:cubicBezTo>
                    <a:pt x="7172" y="2035"/>
                    <a:pt x="3636" y="3936"/>
                    <a:pt x="0" y="5638"/>
                  </a:cubicBezTo>
                  <a:cubicBezTo>
                    <a:pt x="3336" y="8039"/>
                    <a:pt x="6839" y="10341"/>
                    <a:pt x="10474" y="12509"/>
                  </a:cubicBezTo>
                  <a:cubicBezTo>
                    <a:pt x="10708" y="8306"/>
                    <a:pt x="10741" y="4103"/>
                    <a:pt x="10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1062925" y="192625"/>
              <a:ext cx="277725" cy="311925"/>
            </a:xfrm>
            <a:custGeom>
              <a:rect b="b" l="l" r="r" t="t"/>
              <a:pathLst>
                <a:path extrusionOk="0" h="12477" w="11109">
                  <a:moveTo>
                    <a:pt x="9975" y="1"/>
                  </a:moveTo>
                  <a:cubicBezTo>
                    <a:pt x="6772" y="2402"/>
                    <a:pt x="3437" y="4637"/>
                    <a:pt x="1" y="6705"/>
                  </a:cubicBezTo>
                  <a:cubicBezTo>
                    <a:pt x="3603" y="8773"/>
                    <a:pt x="7306" y="10675"/>
                    <a:pt x="11109" y="12476"/>
                  </a:cubicBezTo>
                  <a:cubicBezTo>
                    <a:pt x="10942" y="8240"/>
                    <a:pt x="10542" y="4103"/>
                    <a:pt x="9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1312275" y="0"/>
              <a:ext cx="291900" cy="306900"/>
            </a:xfrm>
            <a:custGeom>
              <a:rect b="b" l="l" r="r" t="t"/>
              <a:pathLst>
                <a:path extrusionOk="0" h="12276" w="11676">
                  <a:moveTo>
                    <a:pt x="9241" y="0"/>
                  </a:moveTo>
                  <a:cubicBezTo>
                    <a:pt x="6305" y="2735"/>
                    <a:pt x="3203" y="5304"/>
                    <a:pt x="1" y="7706"/>
                  </a:cubicBezTo>
                  <a:cubicBezTo>
                    <a:pt x="3770" y="9373"/>
                    <a:pt x="7673" y="10908"/>
                    <a:pt x="11676" y="12275"/>
                  </a:cubicBezTo>
                  <a:cubicBezTo>
                    <a:pt x="11042" y="8106"/>
                    <a:pt x="10208" y="4003"/>
                    <a:pt x="9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-76200" y="659625"/>
              <a:ext cx="398625" cy="364450"/>
            </a:xfrm>
            <a:custGeom>
              <a:rect b="b" l="l" r="r" t="t"/>
              <a:pathLst>
                <a:path extrusionOk="0" h="14578" w="15945">
                  <a:moveTo>
                    <a:pt x="15945" y="1"/>
                  </a:moveTo>
                  <a:lnTo>
                    <a:pt x="15945" y="1"/>
                  </a:lnTo>
                  <a:cubicBezTo>
                    <a:pt x="11651" y="381"/>
                    <a:pt x="7336" y="562"/>
                    <a:pt x="2980" y="562"/>
                  </a:cubicBezTo>
                  <a:cubicBezTo>
                    <a:pt x="1989" y="562"/>
                    <a:pt x="995" y="553"/>
                    <a:pt x="0" y="534"/>
                  </a:cubicBezTo>
                  <a:lnTo>
                    <a:pt x="0" y="534"/>
                  </a:lnTo>
                  <a:cubicBezTo>
                    <a:pt x="2602" y="5271"/>
                    <a:pt x="5404" y="9974"/>
                    <a:pt x="8473" y="14578"/>
                  </a:cubicBezTo>
                  <a:cubicBezTo>
                    <a:pt x="11241" y="9774"/>
                    <a:pt x="13743" y="4904"/>
                    <a:pt x="15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22400" y="604575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5679" y="1"/>
                  </a:moveTo>
                  <a:lnTo>
                    <a:pt x="15679" y="1"/>
                  </a:lnTo>
                  <a:cubicBezTo>
                    <a:pt x="10508" y="1002"/>
                    <a:pt x="5305" y="1736"/>
                    <a:pt x="1" y="2203"/>
                  </a:cubicBezTo>
                  <a:cubicBezTo>
                    <a:pt x="3070" y="6639"/>
                    <a:pt x="6339" y="11009"/>
                    <a:pt x="9841" y="15279"/>
                  </a:cubicBezTo>
                  <a:cubicBezTo>
                    <a:pt x="12043" y="10208"/>
                    <a:pt x="13977" y="5138"/>
                    <a:pt x="1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714350" y="510350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15245" y="1"/>
                  </a:moveTo>
                  <a:cubicBezTo>
                    <a:pt x="10241" y="1502"/>
                    <a:pt x="5171" y="2769"/>
                    <a:pt x="1" y="3770"/>
                  </a:cubicBezTo>
                  <a:cubicBezTo>
                    <a:pt x="3470" y="7906"/>
                    <a:pt x="7172" y="11909"/>
                    <a:pt x="11075" y="15779"/>
                  </a:cubicBezTo>
                  <a:cubicBezTo>
                    <a:pt x="12743" y="10508"/>
                    <a:pt x="14111" y="5238"/>
                    <a:pt x="15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095450" y="376925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4711" y="0"/>
                  </a:moveTo>
                  <a:lnTo>
                    <a:pt x="14711" y="0"/>
                  </a:lnTo>
                  <a:cubicBezTo>
                    <a:pt x="9908" y="2035"/>
                    <a:pt x="5004" y="3803"/>
                    <a:pt x="1" y="5338"/>
                  </a:cubicBezTo>
                  <a:cubicBezTo>
                    <a:pt x="3870" y="9074"/>
                    <a:pt x="7940" y="12676"/>
                    <a:pt x="12243" y="16112"/>
                  </a:cubicBezTo>
                  <a:cubicBezTo>
                    <a:pt x="13310" y="10708"/>
                    <a:pt x="14144" y="5338"/>
                    <a:pt x="14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463225" y="205975"/>
              <a:ext cx="351950" cy="406975"/>
            </a:xfrm>
            <a:custGeom>
              <a:rect b="b" l="l" r="r" t="t"/>
              <a:pathLst>
                <a:path extrusionOk="0" h="16279" w="14078">
                  <a:moveTo>
                    <a:pt x="14077" y="0"/>
                  </a:moveTo>
                  <a:lnTo>
                    <a:pt x="14077" y="0"/>
                  </a:lnTo>
                  <a:cubicBezTo>
                    <a:pt x="9507" y="2535"/>
                    <a:pt x="4804" y="4804"/>
                    <a:pt x="0" y="6838"/>
                  </a:cubicBezTo>
                  <a:cubicBezTo>
                    <a:pt x="4237" y="10141"/>
                    <a:pt x="8673" y="13310"/>
                    <a:pt x="13276" y="16279"/>
                  </a:cubicBezTo>
                  <a:cubicBezTo>
                    <a:pt x="13777" y="10808"/>
                    <a:pt x="14044" y="5371"/>
                    <a:pt x="14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1815150" y="0"/>
              <a:ext cx="354425" cy="406975"/>
            </a:xfrm>
            <a:custGeom>
              <a:rect b="b" l="l" r="r" t="t"/>
              <a:pathLst>
                <a:path extrusionOk="0" h="16279" w="14177">
                  <a:moveTo>
                    <a:pt x="13276" y="0"/>
                  </a:moveTo>
                  <a:cubicBezTo>
                    <a:pt x="9006" y="2969"/>
                    <a:pt x="4570" y="5737"/>
                    <a:pt x="0" y="8239"/>
                  </a:cubicBezTo>
                  <a:cubicBezTo>
                    <a:pt x="4537" y="11108"/>
                    <a:pt x="9273" y="13777"/>
                    <a:pt x="14177" y="16278"/>
                  </a:cubicBezTo>
                  <a:cubicBezTo>
                    <a:pt x="14110" y="10774"/>
                    <a:pt x="13810" y="5337"/>
                    <a:pt x="13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4" name="Google Shape;594;p35"/>
          <p:cNvSpPr/>
          <p:nvPr/>
        </p:nvSpPr>
        <p:spPr>
          <a:xfrm flipH="1">
            <a:off x="7768925" y="459838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5"/>
          <p:cNvSpPr/>
          <p:nvPr/>
        </p:nvSpPr>
        <p:spPr>
          <a:xfrm flipH="1">
            <a:off x="8221250" y="316425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5"/>
          <p:cNvSpPr/>
          <p:nvPr/>
        </p:nvSpPr>
        <p:spPr>
          <a:xfrm flipH="1">
            <a:off x="7513000" y="960113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5"/>
          <p:cNvSpPr/>
          <p:nvPr/>
        </p:nvSpPr>
        <p:spPr>
          <a:xfrm flipH="1">
            <a:off x="8309650" y="792588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5"/>
          <p:cNvSpPr/>
          <p:nvPr/>
        </p:nvSpPr>
        <p:spPr>
          <a:xfrm flipH="1">
            <a:off x="8187050" y="1185113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3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6"/>
          <p:cNvSpPr/>
          <p:nvPr/>
        </p:nvSpPr>
        <p:spPr>
          <a:xfrm rot="1818858">
            <a:off x="-754566" y="761938"/>
            <a:ext cx="12293342" cy="5404717"/>
          </a:xfrm>
          <a:custGeom>
            <a:rect b="b" l="l" r="r" t="t"/>
            <a:pathLst>
              <a:path extrusionOk="0" h="57631" w="91627">
                <a:moveTo>
                  <a:pt x="46144" y="0"/>
                </a:moveTo>
                <a:cubicBezTo>
                  <a:pt x="39222" y="0"/>
                  <a:pt x="32539" y="4362"/>
                  <a:pt x="26383" y="7694"/>
                </a:cubicBezTo>
                <a:cubicBezTo>
                  <a:pt x="23679" y="8997"/>
                  <a:pt x="20096" y="10968"/>
                  <a:pt x="16918" y="10968"/>
                </a:cubicBezTo>
                <a:cubicBezTo>
                  <a:pt x="16090" y="10968"/>
                  <a:pt x="15290" y="10835"/>
                  <a:pt x="14540" y="10521"/>
                </a:cubicBezTo>
                <a:cubicBezTo>
                  <a:pt x="13587" y="10238"/>
                  <a:pt x="12672" y="10107"/>
                  <a:pt x="11801" y="10107"/>
                </a:cubicBezTo>
                <a:cubicBezTo>
                  <a:pt x="4269" y="10107"/>
                  <a:pt x="1" y="19897"/>
                  <a:pt x="3165" y="26096"/>
                </a:cubicBezTo>
                <a:cubicBezTo>
                  <a:pt x="4562" y="29448"/>
                  <a:pt x="7076" y="32654"/>
                  <a:pt x="9445" y="35917"/>
                </a:cubicBezTo>
                <a:cubicBezTo>
                  <a:pt x="15188" y="43593"/>
                  <a:pt x="19232" y="53202"/>
                  <a:pt x="28763" y="55146"/>
                </a:cubicBezTo>
                <a:cubicBezTo>
                  <a:pt x="35179" y="56876"/>
                  <a:pt x="41091" y="57631"/>
                  <a:pt x="46464" y="57631"/>
                </a:cubicBezTo>
                <a:cubicBezTo>
                  <a:pt x="78831" y="57631"/>
                  <a:pt x="91627" y="30253"/>
                  <a:pt x="77253" y="23995"/>
                </a:cubicBezTo>
                <a:cubicBezTo>
                  <a:pt x="62773" y="17403"/>
                  <a:pt x="63879" y="12521"/>
                  <a:pt x="58002" y="5102"/>
                </a:cubicBezTo>
                <a:cubicBezTo>
                  <a:pt x="54008" y="1381"/>
                  <a:pt x="50038" y="0"/>
                  <a:pt x="46144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6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02" name="Google Shape;602;p36"/>
          <p:cNvSpPr txBox="1"/>
          <p:nvPr>
            <p:ph idx="1" type="subTitle"/>
          </p:nvPr>
        </p:nvSpPr>
        <p:spPr>
          <a:xfrm>
            <a:off x="726225" y="1812514"/>
            <a:ext cx="37266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  <a:defRPr sz="1200"/>
            </a:lvl9pPr>
          </a:lstStyle>
          <a:p/>
        </p:txBody>
      </p:sp>
      <p:grpSp>
        <p:nvGrpSpPr>
          <p:cNvPr id="603" name="Google Shape;603;p36"/>
          <p:cNvGrpSpPr/>
          <p:nvPr/>
        </p:nvGrpSpPr>
        <p:grpSpPr>
          <a:xfrm flipH="1">
            <a:off x="7400325" y="215338"/>
            <a:ext cx="1566150" cy="634537"/>
            <a:chOff x="7400325" y="4324338"/>
            <a:chExt cx="1566150" cy="634537"/>
          </a:xfrm>
        </p:grpSpPr>
        <p:sp>
          <p:nvSpPr>
            <p:cNvPr id="604" name="Google Shape;604;p36"/>
            <p:cNvSpPr/>
            <p:nvPr/>
          </p:nvSpPr>
          <p:spPr>
            <a:xfrm>
              <a:off x="8847200" y="4324338"/>
              <a:ext cx="119275" cy="187650"/>
            </a:xfrm>
            <a:custGeom>
              <a:rect b="b" l="l" r="r" t="t"/>
              <a:pathLst>
                <a:path extrusionOk="0" h="7506" w="4771">
                  <a:moveTo>
                    <a:pt x="2402" y="0"/>
                  </a:moveTo>
                  <a:lnTo>
                    <a:pt x="2035" y="1201"/>
                  </a:lnTo>
                  <a:cubicBezTo>
                    <a:pt x="1702" y="2302"/>
                    <a:pt x="968" y="3202"/>
                    <a:pt x="0" y="3736"/>
                  </a:cubicBezTo>
                  <a:cubicBezTo>
                    <a:pt x="968" y="4303"/>
                    <a:pt x="1702" y="5204"/>
                    <a:pt x="2035" y="6305"/>
                  </a:cubicBezTo>
                  <a:lnTo>
                    <a:pt x="2402" y="7505"/>
                  </a:lnTo>
                  <a:lnTo>
                    <a:pt x="2736" y="6305"/>
                  </a:lnTo>
                  <a:cubicBezTo>
                    <a:pt x="3069" y="5204"/>
                    <a:pt x="3803" y="4303"/>
                    <a:pt x="4771" y="3736"/>
                  </a:cubicBezTo>
                  <a:cubicBezTo>
                    <a:pt x="3803" y="3202"/>
                    <a:pt x="3069" y="2302"/>
                    <a:pt x="2736" y="12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8127375" y="4772050"/>
              <a:ext cx="120100" cy="186825"/>
            </a:xfrm>
            <a:custGeom>
              <a:rect b="b" l="l" r="r" t="t"/>
              <a:pathLst>
                <a:path extrusionOk="0" h="7473" w="4804">
                  <a:moveTo>
                    <a:pt x="2402" y="0"/>
                  </a:moveTo>
                  <a:lnTo>
                    <a:pt x="2035" y="1201"/>
                  </a:lnTo>
                  <a:cubicBezTo>
                    <a:pt x="1735" y="2269"/>
                    <a:pt x="1001" y="3203"/>
                    <a:pt x="0" y="3736"/>
                  </a:cubicBezTo>
                  <a:cubicBezTo>
                    <a:pt x="1001" y="4270"/>
                    <a:pt x="1735" y="5204"/>
                    <a:pt x="2035" y="6271"/>
                  </a:cubicBezTo>
                  <a:lnTo>
                    <a:pt x="2402" y="7472"/>
                  </a:lnTo>
                  <a:lnTo>
                    <a:pt x="2769" y="6271"/>
                  </a:lnTo>
                  <a:cubicBezTo>
                    <a:pt x="3069" y="5204"/>
                    <a:pt x="3803" y="4270"/>
                    <a:pt x="4804" y="3736"/>
                  </a:cubicBezTo>
                  <a:cubicBezTo>
                    <a:pt x="3803" y="3203"/>
                    <a:pt x="3069" y="2269"/>
                    <a:pt x="2769" y="12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8533650" y="4343513"/>
              <a:ext cx="167625" cy="262700"/>
            </a:xfrm>
            <a:custGeom>
              <a:rect b="b" l="l" r="r" t="t"/>
              <a:pathLst>
                <a:path extrusionOk="0" h="10508" w="6705">
                  <a:moveTo>
                    <a:pt x="3369" y="0"/>
                  </a:moveTo>
                  <a:lnTo>
                    <a:pt x="2869" y="1701"/>
                  </a:lnTo>
                  <a:cubicBezTo>
                    <a:pt x="2435" y="3236"/>
                    <a:pt x="1401" y="4503"/>
                    <a:pt x="0" y="5271"/>
                  </a:cubicBezTo>
                  <a:cubicBezTo>
                    <a:pt x="1401" y="6038"/>
                    <a:pt x="2435" y="7306"/>
                    <a:pt x="2869" y="8840"/>
                  </a:cubicBezTo>
                  <a:lnTo>
                    <a:pt x="3369" y="10508"/>
                  </a:lnTo>
                  <a:lnTo>
                    <a:pt x="3836" y="8840"/>
                  </a:lnTo>
                  <a:cubicBezTo>
                    <a:pt x="4303" y="7306"/>
                    <a:pt x="5337" y="6038"/>
                    <a:pt x="6705" y="5271"/>
                  </a:cubicBezTo>
                  <a:cubicBezTo>
                    <a:pt x="5337" y="4503"/>
                    <a:pt x="4303" y="3236"/>
                    <a:pt x="3836" y="1701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7400325" y="4629350"/>
              <a:ext cx="167650" cy="261875"/>
            </a:xfrm>
            <a:custGeom>
              <a:rect b="b" l="l" r="r" t="t"/>
              <a:pathLst>
                <a:path extrusionOk="0" h="10475" w="6706">
                  <a:moveTo>
                    <a:pt x="3337" y="0"/>
                  </a:moveTo>
                  <a:lnTo>
                    <a:pt x="2836" y="1668"/>
                  </a:lnTo>
                  <a:cubicBezTo>
                    <a:pt x="2403" y="3203"/>
                    <a:pt x="1369" y="4470"/>
                    <a:pt x="1" y="5237"/>
                  </a:cubicBezTo>
                  <a:cubicBezTo>
                    <a:pt x="1369" y="6005"/>
                    <a:pt x="2403" y="7272"/>
                    <a:pt x="2836" y="8807"/>
                  </a:cubicBezTo>
                  <a:lnTo>
                    <a:pt x="3337" y="10475"/>
                  </a:lnTo>
                  <a:lnTo>
                    <a:pt x="3837" y="8807"/>
                  </a:lnTo>
                  <a:cubicBezTo>
                    <a:pt x="4271" y="7272"/>
                    <a:pt x="5305" y="6005"/>
                    <a:pt x="6706" y="5237"/>
                  </a:cubicBezTo>
                  <a:cubicBezTo>
                    <a:pt x="5305" y="4470"/>
                    <a:pt x="4271" y="3203"/>
                    <a:pt x="3837" y="1668"/>
                  </a:cubicBezTo>
                  <a:lnTo>
                    <a:pt x="3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7695550" y="4382713"/>
              <a:ext cx="88425" cy="137600"/>
            </a:xfrm>
            <a:custGeom>
              <a:rect b="b" l="l" r="r" t="t"/>
              <a:pathLst>
                <a:path extrusionOk="0" h="5504" w="3537">
                  <a:moveTo>
                    <a:pt x="1935" y="0"/>
                  </a:moveTo>
                  <a:lnTo>
                    <a:pt x="1635" y="867"/>
                  </a:lnTo>
                  <a:cubicBezTo>
                    <a:pt x="1335" y="1668"/>
                    <a:pt x="767" y="2302"/>
                    <a:pt x="0" y="2669"/>
                  </a:cubicBezTo>
                  <a:cubicBezTo>
                    <a:pt x="734" y="3102"/>
                    <a:pt x="1234" y="3803"/>
                    <a:pt x="1435" y="4603"/>
                  </a:cubicBezTo>
                  <a:lnTo>
                    <a:pt x="1635" y="5504"/>
                  </a:lnTo>
                  <a:lnTo>
                    <a:pt x="1935" y="4637"/>
                  </a:lnTo>
                  <a:cubicBezTo>
                    <a:pt x="2202" y="3870"/>
                    <a:pt x="2802" y="3202"/>
                    <a:pt x="3536" y="2869"/>
                  </a:cubicBezTo>
                  <a:cubicBezTo>
                    <a:pt x="2836" y="2402"/>
                    <a:pt x="2335" y="1701"/>
                    <a:pt x="2135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36"/>
          <p:cNvGrpSpPr/>
          <p:nvPr/>
        </p:nvGrpSpPr>
        <p:grpSpPr>
          <a:xfrm flipH="1">
            <a:off x="-103275" y="-53510"/>
            <a:ext cx="1847175" cy="986550"/>
            <a:chOff x="4156475" y="238125"/>
            <a:chExt cx="1847175" cy="986550"/>
          </a:xfrm>
        </p:grpSpPr>
        <p:sp>
          <p:nvSpPr>
            <p:cNvPr id="610" name="Google Shape;610;p36"/>
            <p:cNvSpPr/>
            <p:nvPr/>
          </p:nvSpPr>
          <p:spPr>
            <a:xfrm>
              <a:off x="5611675" y="842700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" y="1"/>
                  </a:moveTo>
                  <a:lnTo>
                    <a:pt x="1" y="1"/>
                  </a:lnTo>
                  <a:cubicBezTo>
                    <a:pt x="1702" y="5138"/>
                    <a:pt x="3637" y="10208"/>
                    <a:pt x="5838" y="15279"/>
                  </a:cubicBezTo>
                  <a:cubicBezTo>
                    <a:pt x="9341" y="11009"/>
                    <a:pt x="12610" y="6639"/>
                    <a:pt x="15679" y="2203"/>
                  </a:cubicBezTo>
                  <a:cubicBezTo>
                    <a:pt x="10375" y="1736"/>
                    <a:pt x="5171" y="100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5230575" y="748475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0" y="1"/>
                  </a:moveTo>
                  <a:cubicBezTo>
                    <a:pt x="1135" y="5238"/>
                    <a:pt x="2502" y="10508"/>
                    <a:pt x="4170" y="15779"/>
                  </a:cubicBezTo>
                  <a:cubicBezTo>
                    <a:pt x="8073" y="11909"/>
                    <a:pt x="11775" y="7906"/>
                    <a:pt x="15245" y="3770"/>
                  </a:cubicBezTo>
                  <a:cubicBezTo>
                    <a:pt x="10074" y="2769"/>
                    <a:pt x="5004" y="150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4862800" y="615050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" y="0"/>
                  </a:moveTo>
                  <a:lnTo>
                    <a:pt x="1" y="0"/>
                  </a:lnTo>
                  <a:cubicBezTo>
                    <a:pt x="568" y="5338"/>
                    <a:pt x="1402" y="10708"/>
                    <a:pt x="2469" y="16112"/>
                  </a:cubicBezTo>
                  <a:cubicBezTo>
                    <a:pt x="6772" y="12676"/>
                    <a:pt x="10842" y="9074"/>
                    <a:pt x="14711" y="5338"/>
                  </a:cubicBezTo>
                  <a:cubicBezTo>
                    <a:pt x="9708" y="3803"/>
                    <a:pt x="4804" y="203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510900" y="444100"/>
              <a:ext cx="351925" cy="406975"/>
            </a:xfrm>
            <a:custGeom>
              <a:rect b="b" l="l" r="r" t="t"/>
              <a:pathLst>
                <a:path extrusionOk="0" h="16279" w="14077">
                  <a:moveTo>
                    <a:pt x="0" y="0"/>
                  </a:moveTo>
                  <a:lnTo>
                    <a:pt x="0" y="0"/>
                  </a:lnTo>
                  <a:cubicBezTo>
                    <a:pt x="34" y="5371"/>
                    <a:pt x="300" y="10808"/>
                    <a:pt x="801" y="16279"/>
                  </a:cubicBezTo>
                  <a:cubicBezTo>
                    <a:pt x="5404" y="13310"/>
                    <a:pt x="9841" y="10141"/>
                    <a:pt x="14077" y="6838"/>
                  </a:cubicBezTo>
                  <a:cubicBezTo>
                    <a:pt x="9273" y="4804"/>
                    <a:pt x="4570" y="253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4156475" y="238125"/>
              <a:ext cx="354450" cy="406975"/>
            </a:xfrm>
            <a:custGeom>
              <a:rect b="b" l="l" r="r" t="t"/>
              <a:pathLst>
                <a:path extrusionOk="0" h="16279" w="14178">
                  <a:moveTo>
                    <a:pt x="901" y="0"/>
                  </a:moveTo>
                  <a:cubicBezTo>
                    <a:pt x="367" y="5337"/>
                    <a:pt x="67" y="10774"/>
                    <a:pt x="0" y="16278"/>
                  </a:cubicBezTo>
                  <a:cubicBezTo>
                    <a:pt x="4904" y="13777"/>
                    <a:pt x="9641" y="11108"/>
                    <a:pt x="14177" y="8239"/>
                  </a:cubicBezTo>
                  <a:cubicBezTo>
                    <a:pt x="9607" y="5737"/>
                    <a:pt x="5171" y="2969"/>
                    <a:pt x="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5" name="Google Shape;615;p36"/>
          <p:cNvSpPr txBox="1"/>
          <p:nvPr>
            <p:ph idx="2" type="subTitle"/>
          </p:nvPr>
        </p:nvSpPr>
        <p:spPr>
          <a:xfrm>
            <a:off x="4691100" y="1812514"/>
            <a:ext cx="37266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u="sng"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400" u="sng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400" u="sng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400" u="sng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400" u="sng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400" u="sng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400" u="sng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400" u="sng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  <a:defRPr sz="1400" u="sng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_1_1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38"/>
          <p:cNvGrpSpPr/>
          <p:nvPr/>
        </p:nvGrpSpPr>
        <p:grpSpPr>
          <a:xfrm flipH="1">
            <a:off x="171925" y="244763"/>
            <a:ext cx="1420125" cy="576162"/>
            <a:chOff x="6827350" y="4382713"/>
            <a:chExt cx="1420125" cy="576162"/>
          </a:xfrm>
        </p:grpSpPr>
        <p:sp>
          <p:nvSpPr>
            <p:cNvPr id="619" name="Google Shape;619;p38"/>
            <p:cNvSpPr/>
            <p:nvPr/>
          </p:nvSpPr>
          <p:spPr>
            <a:xfrm>
              <a:off x="8127375" y="4772050"/>
              <a:ext cx="120100" cy="186825"/>
            </a:xfrm>
            <a:custGeom>
              <a:rect b="b" l="l" r="r" t="t"/>
              <a:pathLst>
                <a:path extrusionOk="0" h="7473" w="4804">
                  <a:moveTo>
                    <a:pt x="2402" y="0"/>
                  </a:moveTo>
                  <a:lnTo>
                    <a:pt x="2035" y="1201"/>
                  </a:lnTo>
                  <a:cubicBezTo>
                    <a:pt x="1735" y="2269"/>
                    <a:pt x="1001" y="3203"/>
                    <a:pt x="0" y="3736"/>
                  </a:cubicBezTo>
                  <a:cubicBezTo>
                    <a:pt x="1001" y="4270"/>
                    <a:pt x="1735" y="5204"/>
                    <a:pt x="2035" y="6271"/>
                  </a:cubicBezTo>
                  <a:lnTo>
                    <a:pt x="2402" y="7472"/>
                  </a:lnTo>
                  <a:lnTo>
                    <a:pt x="2769" y="6271"/>
                  </a:lnTo>
                  <a:cubicBezTo>
                    <a:pt x="3069" y="5204"/>
                    <a:pt x="3803" y="4270"/>
                    <a:pt x="4804" y="3736"/>
                  </a:cubicBezTo>
                  <a:cubicBezTo>
                    <a:pt x="3803" y="3203"/>
                    <a:pt x="3069" y="2269"/>
                    <a:pt x="2769" y="12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7400325" y="4629350"/>
              <a:ext cx="167650" cy="261875"/>
            </a:xfrm>
            <a:custGeom>
              <a:rect b="b" l="l" r="r" t="t"/>
              <a:pathLst>
                <a:path extrusionOk="0" h="10475" w="6706">
                  <a:moveTo>
                    <a:pt x="3337" y="0"/>
                  </a:moveTo>
                  <a:lnTo>
                    <a:pt x="2836" y="1668"/>
                  </a:lnTo>
                  <a:cubicBezTo>
                    <a:pt x="2403" y="3203"/>
                    <a:pt x="1369" y="4470"/>
                    <a:pt x="1" y="5237"/>
                  </a:cubicBezTo>
                  <a:cubicBezTo>
                    <a:pt x="1369" y="6005"/>
                    <a:pt x="2403" y="7272"/>
                    <a:pt x="2836" y="8807"/>
                  </a:cubicBezTo>
                  <a:lnTo>
                    <a:pt x="3337" y="10475"/>
                  </a:lnTo>
                  <a:lnTo>
                    <a:pt x="3837" y="8807"/>
                  </a:lnTo>
                  <a:cubicBezTo>
                    <a:pt x="4271" y="7272"/>
                    <a:pt x="5305" y="6005"/>
                    <a:pt x="6706" y="5237"/>
                  </a:cubicBezTo>
                  <a:cubicBezTo>
                    <a:pt x="5305" y="4470"/>
                    <a:pt x="4271" y="3203"/>
                    <a:pt x="3837" y="1668"/>
                  </a:cubicBezTo>
                  <a:lnTo>
                    <a:pt x="3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7695550" y="4382713"/>
              <a:ext cx="88425" cy="137600"/>
            </a:xfrm>
            <a:custGeom>
              <a:rect b="b" l="l" r="r" t="t"/>
              <a:pathLst>
                <a:path extrusionOk="0" h="5504" w="3537">
                  <a:moveTo>
                    <a:pt x="1935" y="0"/>
                  </a:moveTo>
                  <a:lnTo>
                    <a:pt x="1635" y="867"/>
                  </a:lnTo>
                  <a:cubicBezTo>
                    <a:pt x="1335" y="1668"/>
                    <a:pt x="767" y="2302"/>
                    <a:pt x="0" y="2669"/>
                  </a:cubicBezTo>
                  <a:cubicBezTo>
                    <a:pt x="734" y="3102"/>
                    <a:pt x="1234" y="3803"/>
                    <a:pt x="1435" y="4603"/>
                  </a:cubicBezTo>
                  <a:lnTo>
                    <a:pt x="1635" y="5504"/>
                  </a:lnTo>
                  <a:lnTo>
                    <a:pt x="1935" y="4637"/>
                  </a:lnTo>
                  <a:cubicBezTo>
                    <a:pt x="2202" y="3870"/>
                    <a:pt x="2802" y="3202"/>
                    <a:pt x="3536" y="2869"/>
                  </a:cubicBezTo>
                  <a:cubicBezTo>
                    <a:pt x="2836" y="2402"/>
                    <a:pt x="2335" y="1701"/>
                    <a:pt x="2135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827350" y="4629350"/>
              <a:ext cx="122600" cy="191825"/>
            </a:xfrm>
            <a:custGeom>
              <a:rect b="b" l="l" r="r" t="t"/>
              <a:pathLst>
                <a:path extrusionOk="0" h="7673" w="4904">
                  <a:moveTo>
                    <a:pt x="2869" y="1"/>
                  </a:moveTo>
                  <a:lnTo>
                    <a:pt x="2369" y="1202"/>
                  </a:lnTo>
                  <a:cubicBezTo>
                    <a:pt x="1935" y="2269"/>
                    <a:pt x="1068" y="3136"/>
                    <a:pt x="0" y="3570"/>
                  </a:cubicBezTo>
                  <a:cubicBezTo>
                    <a:pt x="968" y="4237"/>
                    <a:pt x="1601" y="5271"/>
                    <a:pt x="1802" y="6405"/>
                  </a:cubicBezTo>
                  <a:lnTo>
                    <a:pt x="2035" y="7673"/>
                  </a:lnTo>
                  <a:lnTo>
                    <a:pt x="2535" y="6505"/>
                  </a:lnTo>
                  <a:cubicBezTo>
                    <a:pt x="2969" y="5405"/>
                    <a:pt x="3836" y="4537"/>
                    <a:pt x="4904" y="4104"/>
                  </a:cubicBezTo>
                  <a:cubicBezTo>
                    <a:pt x="3970" y="3437"/>
                    <a:pt x="3303" y="2402"/>
                    <a:pt x="3102" y="1268"/>
                  </a:cubicBezTo>
                  <a:lnTo>
                    <a:pt x="28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3" name="Google Shape;623;p38"/>
          <p:cNvGrpSpPr/>
          <p:nvPr/>
        </p:nvGrpSpPr>
        <p:grpSpPr>
          <a:xfrm>
            <a:off x="7373025" y="-53510"/>
            <a:ext cx="1847175" cy="986550"/>
            <a:chOff x="4156475" y="238125"/>
            <a:chExt cx="1847175" cy="986550"/>
          </a:xfrm>
        </p:grpSpPr>
        <p:sp>
          <p:nvSpPr>
            <p:cNvPr id="624" name="Google Shape;624;p38"/>
            <p:cNvSpPr/>
            <p:nvPr/>
          </p:nvSpPr>
          <p:spPr>
            <a:xfrm>
              <a:off x="5611675" y="842700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" y="1"/>
                  </a:moveTo>
                  <a:lnTo>
                    <a:pt x="1" y="1"/>
                  </a:lnTo>
                  <a:cubicBezTo>
                    <a:pt x="1702" y="5138"/>
                    <a:pt x="3637" y="10208"/>
                    <a:pt x="5838" y="15279"/>
                  </a:cubicBezTo>
                  <a:cubicBezTo>
                    <a:pt x="9341" y="11009"/>
                    <a:pt x="12610" y="6639"/>
                    <a:pt x="15679" y="2203"/>
                  </a:cubicBezTo>
                  <a:cubicBezTo>
                    <a:pt x="10375" y="1736"/>
                    <a:pt x="5171" y="10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5230575" y="748475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0" y="1"/>
                  </a:moveTo>
                  <a:cubicBezTo>
                    <a:pt x="1135" y="5238"/>
                    <a:pt x="2502" y="10508"/>
                    <a:pt x="4170" y="15779"/>
                  </a:cubicBezTo>
                  <a:cubicBezTo>
                    <a:pt x="8073" y="11909"/>
                    <a:pt x="11775" y="7906"/>
                    <a:pt x="15245" y="3770"/>
                  </a:cubicBezTo>
                  <a:cubicBezTo>
                    <a:pt x="10074" y="2769"/>
                    <a:pt x="5004" y="15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4862800" y="615050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" y="0"/>
                  </a:moveTo>
                  <a:lnTo>
                    <a:pt x="1" y="0"/>
                  </a:lnTo>
                  <a:cubicBezTo>
                    <a:pt x="568" y="5338"/>
                    <a:pt x="1402" y="10708"/>
                    <a:pt x="2469" y="16112"/>
                  </a:cubicBezTo>
                  <a:cubicBezTo>
                    <a:pt x="6772" y="12676"/>
                    <a:pt x="10842" y="9074"/>
                    <a:pt x="14711" y="5338"/>
                  </a:cubicBezTo>
                  <a:cubicBezTo>
                    <a:pt x="9708" y="3803"/>
                    <a:pt x="4804" y="2035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4510900" y="444100"/>
              <a:ext cx="351925" cy="406975"/>
            </a:xfrm>
            <a:custGeom>
              <a:rect b="b" l="l" r="r" t="t"/>
              <a:pathLst>
                <a:path extrusionOk="0" h="16279" w="14077">
                  <a:moveTo>
                    <a:pt x="0" y="0"/>
                  </a:moveTo>
                  <a:lnTo>
                    <a:pt x="0" y="0"/>
                  </a:lnTo>
                  <a:cubicBezTo>
                    <a:pt x="34" y="5371"/>
                    <a:pt x="300" y="10808"/>
                    <a:pt x="801" y="16279"/>
                  </a:cubicBezTo>
                  <a:cubicBezTo>
                    <a:pt x="5404" y="13310"/>
                    <a:pt x="9841" y="10141"/>
                    <a:pt x="14077" y="6838"/>
                  </a:cubicBezTo>
                  <a:cubicBezTo>
                    <a:pt x="9273" y="4804"/>
                    <a:pt x="4570" y="25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4156475" y="238125"/>
              <a:ext cx="354450" cy="406975"/>
            </a:xfrm>
            <a:custGeom>
              <a:rect b="b" l="l" r="r" t="t"/>
              <a:pathLst>
                <a:path extrusionOk="0" h="16279" w="14178">
                  <a:moveTo>
                    <a:pt x="901" y="0"/>
                  </a:moveTo>
                  <a:cubicBezTo>
                    <a:pt x="367" y="5337"/>
                    <a:pt x="67" y="10774"/>
                    <a:pt x="0" y="16278"/>
                  </a:cubicBezTo>
                  <a:cubicBezTo>
                    <a:pt x="4904" y="13777"/>
                    <a:pt x="9641" y="11108"/>
                    <a:pt x="14177" y="8239"/>
                  </a:cubicBezTo>
                  <a:cubicBezTo>
                    <a:pt x="9607" y="5737"/>
                    <a:pt x="5171" y="2969"/>
                    <a:pt x="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9" name="Google Shape;629;p38"/>
          <p:cNvSpPr/>
          <p:nvPr/>
        </p:nvSpPr>
        <p:spPr>
          <a:xfrm>
            <a:off x="1137500" y="820925"/>
            <a:ext cx="10418051" cy="5143563"/>
          </a:xfrm>
          <a:custGeom>
            <a:rect b="b" l="l" r="r" t="t"/>
            <a:pathLst>
              <a:path extrusionOk="0" h="54913" w="117327">
                <a:moveTo>
                  <a:pt x="93356" y="0"/>
                </a:moveTo>
                <a:cubicBezTo>
                  <a:pt x="88268" y="0"/>
                  <a:pt x="83308" y="1414"/>
                  <a:pt x="77942" y="1787"/>
                </a:cubicBezTo>
                <a:cubicBezTo>
                  <a:pt x="56780" y="2759"/>
                  <a:pt x="55697" y="6502"/>
                  <a:pt x="51708" y="9508"/>
                </a:cubicBezTo>
                <a:cubicBezTo>
                  <a:pt x="50260" y="10596"/>
                  <a:pt x="48530" y="11140"/>
                  <a:pt x="46794" y="11140"/>
                </a:cubicBezTo>
                <a:cubicBezTo>
                  <a:pt x="45303" y="11140"/>
                  <a:pt x="43806" y="10738"/>
                  <a:pt x="42479" y="9932"/>
                </a:cubicBezTo>
                <a:cubicBezTo>
                  <a:pt x="35972" y="5988"/>
                  <a:pt x="27164" y="1899"/>
                  <a:pt x="20478" y="1899"/>
                </a:cubicBezTo>
                <a:cubicBezTo>
                  <a:pt x="20460" y="1899"/>
                  <a:pt x="20442" y="1899"/>
                  <a:pt x="20423" y="1899"/>
                </a:cubicBezTo>
                <a:cubicBezTo>
                  <a:pt x="7642" y="2111"/>
                  <a:pt x="4346" y="9832"/>
                  <a:pt x="2915" y="21217"/>
                </a:cubicBezTo>
                <a:cubicBezTo>
                  <a:pt x="0" y="47094"/>
                  <a:pt x="18455" y="54913"/>
                  <a:pt x="40084" y="54913"/>
                </a:cubicBezTo>
                <a:cubicBezTo>
                  <a:pt x="41419" y="54913"/>
                  <a:pt x="42766" y="54883"/>
                  <a:pt x="44121" y="54826"/>
                </a:cubicBezTo>
                <a:cubicBezTo>
                  <a:pt x="50523" y="54289"/>
                  <a:pt x="56333" y="51787"/>
                  <a:pt x="62691" y="51351"/>
                </a:cubicBezTo>
                <a:cubicBezTo>
                  <a:pt x="63252" y="51299"/>
                  <a:pt x="63806" y="51275"/>
                  <a:pt x="64353" y="51275"/>
                </a:cubicBezTo>
                <a:cubicBezTo>
                  <a:pt x="69792" y="51275"/>
                  <a:pt x="74570" y="53648"/>
                  <a:pt x="79819" y="54379"/>
                </a:cubicBezTo>
                <a:cubicBezTo>
                  <a:pt x="81641" y="54648"/>
                  <a:pt x="83517" y="54789"/>
                  <a:pt x="85406" y="54789"/>
                </a:cubicBezTo>
                <a:cubicBezTo>
                  <a:pt x="92841" y="54789"/>
                  <a:pt x="100466" y="52611"/>
                  <a:pt x="105696" y="47541"/>
                </a:cubicBezTo>
                <a:cubicBezTo>
                  <a:pt x="113796" y="39697"/>
                  <a:pt x="117327" y="27195"/>
                  <a:pt x="116075" y="16033"/>
                </a:cubicBezTo>
                <a:cubicBezTo>
                  <a:pt x="115662" y="6201"/>
                  <a:pt x="106768" y="3173"/>
                  <a:pt x="98724" y="614"/>
                </a:cubicBezTo>
                <a:cubicBezTo>
                  <a:pt x="96904" y="171"/>
                  <a:pt x="95122" y="0"/>
                  <a:pt x="93356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_1_1_1_1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39"/>
          <p:cNvGrpSpPr/>
          <p:nvPr/>
        </p:nvGrpSpPr>
        <p:grpSpPr>
          <a:xfrm>
            <a:off x="-76200" y="0"/>
            <a:ext cx="2245775" cy="1024075"/>
            <a:chOff x="-76200" y="0"/>
            <a:chExt cx="2245775" cy="1024075"/>
          </a:xfrm>
        </p:grpSpPr>
        <p:sp>
          <p:nvSpPr>
            <p:cNvPr id="632" name="Google Shape;632;p39"/>
            <p:cNvSpPr/>
            <p:nvPr/>
          </p:nvSpPr>
          <p:spPr>
            <a:xfrm>
              <a:off x="-76200" y="697150"/>
              <a:ext cx="301900" cy="296900"/>
            </a:xfrm>
            <a:custGeom>
              <a:rect b="b" l="l" r="r" t="t"/>
              <a:pathLst>
                <a:path extrusionOk="0" h="11876" w="12076">
                  <a:moveTo>
                    <a:pt x="12075" y="1"/>
                  </a:moveTo>
                  <a:lnTo>
                    <a:pt x="12075" y="1"/>
                  </a:lnTo>
                  <a:cubicBezTo>
                    <a:pt x="8106" y="935"/>
                    <a:pt x="4103" y="1635"/>
                    <a:pt x="0" y="2135"/>
                  </a:cubicBezTo>
                  <a:cubicBezTo>
                    <a:pt x="2468" y="5471"/>
                    <a:pt x="5137" y="8707"/>
                    <a:pt x="7972" y="11876"/>
                  </a:cubicBezTo>
                  <a:cubicBezTo>
                    <a:pt x="9540" y="7940"/>
                    <a:pt x="10908" y="3970"/>
                    <a:pt x="1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25675" y="613750"/>
              <a:ext cx="291900" cy="306100"/>
            </a:xfrm>
            <a:custGeom>
              <a:rect b="b" l="l" r="r" t="t"/>
              <a:pathLst>
                <a:path extrusionOk="0" h="12244" w="11676">
                  <a:moveTo>
                    <a:pt x="11675" y="1"/>
                  </a:moveTo>
                  <a:lnTo>
                    <a:pt x="11675" y="1"/>
                  </a:lnTo>
                  <a:cubicBezTo>
                    <a:pt x="7873" y="1302"/>
                    <a:pt x="3970" y="2436"/>
                    <a:pt x="0" y="3337"/>
                  </a:cubicBezTo>
                  <a:cubicBezTo>
                    <a:pt x="2802" y="6405"/>
                    <a:pt x="5771" y="9374"/>
                    <a:pt x="8873" y="12243"/>
                  </a:cubicBezTo>
                  <a:cubicBezTo>
                    <a:pt x="10007" y="8140"/>
                    <a:pt x="10941" y="4070"/>
                    <a:pt x="1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17550" y="501175"/>
              <a:ext cx="280225" cy="311075"/>
            </a:xfrm>
            <a:custGeom>
              <a:rect b="b" l="l" r="r" t="t"/>
              <a:pathLst>
                <a:path extrusionOk="0" h="12443" w="11209">
                  <a:moveTo>
                    <a:pt x="11208" y="1"/>
                  </a:moveTo>
                  <a:cubicBezTo>
                    <a:pt x="7572" y="1669"/>
                    <a:pt x="3836" y="3203"/>
                    <a:pt x="0" y="4504"/>
                  </a:cubicBezTo>
                  <a:cubicBezTo>
                    <a:pt x="3103" y="7273"/>
                    <a:pt x="6338" y="9908"/>
                    <a:pt x="9741" y="12443"/>
                  </a:cubicBezTo>
                  <a:cubicBezTo>
                    <a:pt x="10408" y="8273"/>
                    <a:pt x="10908" y="4104"/>
                    <a:pt x="11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797750" y="360250"/>
              <a:ext cx="268550" cy="312750"/>
            </a:xfrm>
            <a:custGeom>
              <a:rect b="b" l="l" r="r" t="t"/>
              <a:pathLst>
                <a:path extrusionOk="0" h="12510" w="10742">
                  <a:moveTo>
                    <a:pt x="10608" y="0"/>
                  </a:moveTo>
                  <a:lnTo>
                    <a:pt x="10608" y="0"/>
                  </a:lnTo>
                  <a:cubicBezTo>
                    <a:pt x="7172" y="2035"/>
                    <a:pt x="3636" y="3936"/>
                    <a:pt x="0" y="5638"/>
                  </a:cubicBezTo>
                  <a:cubicBezTo>
                    <a:pt x="3336" y="8039"/>
                    <a:pt x="6839" y="10341"/>
                    <a:pt x="10474" y="12509"/>
                  </a:cubicBezTo>
                  <a:cubicBezTo>
                    <a:pt x="10708" y="8306"/>
                    <a:pt x="10741" y="4103"/>
                    <a:pt x="10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1062925" y="192625"/>
              <a:ext cx="277725" cy="311925"/>
            </a:xfrm>
            <a:custGeom>
              <a:rect b="b" l="l" r="r" t="t"/>
              <a:pathLst>
                <a:path extrusionOk="0" h="12477" w="11109">
                  <a:moveTo>
                    <a:pt x="9975" y="1"/>
                  </a:moveTo>
                  <a:cubicBezTo>
                    <a:pt x="6772" y="2402"/>
                    <a:pt x="3437" y="4637"/>
                    <a:pt x="1" y="6705"/>
                  </a:cubicBezTo>
                  <a:cubicBezTo>
                    <a:pt x="3603" y="8773"/>
                    <a:pt x="7306" y="10675"/>
                    <a:pt x="11109" y="12476"/>
                  </a:cubicBezTo>
                  <a:cubicBezTo>
                    <a:pt x="10942" y="8240"/>
                    <a:pt x="10542" y="4103"/>
                    <a:pt x="9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1312275" y="0"/>
              <a:ext cx="291900" cy="306900"/>
            </a:xfrm>
            <a:custGeom>
              <a:rect b="b" l="l" r="r" t="t"/>
              <a:pathLst>
                <a:path extrusionOk="0" h="12276" w="11676">
                  <a:moveTo>
                    <a:pt x="9241" y="0"/>
                  </a:moveTo>
                  <a:cubicBezTo>
                    <a:pt x="6305" y="2735"/>
                    <a:pt x="3203" y="5304"/>
                    <a:pt x="1" y="7706"/>
                  </a:cubicBezTo>
                  <a:cubicBezTo>
                    <a:pt x="3770" y="9373"/>
                    <a:pt x="7673" y="10908"/>
                    <a:pt x="11676" y="12275"/>
                  </a:cubicBezTo>
                  <a:cubicBezTo>
                    <a:pt x="11042" y="8106"/>
                    <a:pt x="10208" y="4003"/>
                    <a:pt x="9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-76200" y="659625"/>
              <a:ext cx="398625" cy="364450"/>
            </a:xfrm>
            <a:custGeom>
              <a:rect b="b" l="l" r="r" t="t"/>
              <a:pathLst>
                <a:path extrusionOk="0" h="14578" w="15945">
                  <a:moveTo>
                    <a:pt x="15945" y="1"/>
                  </a:moveTo>
                  <a:lnTo>
                    <a:pt x="15945" y="1"/>
                  </a:lnTo>
                  <a:cubicBezTo>
                    <a:pt x="11651" y="381"/>
                    <a:pt x="7336" y="562"/>
                    <a:pt x="2980" y="562"/>
                  </a:cubicBezTo>
                  <a:cubicBezTo>
                    <a:pt x="1989" y="562"/>
                    <a:pt x="995" y="553"/>
                    <a:pt x="0" y="534"/>
                  </a:cubicBezTo>
                  <a:lnTo>
                    <a:pt x="0" y="534"/>
                  </a:lnTo>
                  <a:cubicBezTo>
                    <a:pt x="2602" y="5271"/>
                    <a:pt x="5404" y="9974"/>
                    <a:pt x="8473" y="14578"/>
                  </a:cubicBezTo>
                  <a:cubicBezTo>
                    <a:pt x="11241" y="9774"/>
                    <a:pt x="13743" y="4904"/>
                    <a:pt x="15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322400" y="604575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5679" y="1"/>
                  </a:moveTo>
                  <a:lnTo>
                    <a:pt x="15679" y="1"/>
                  </a:lnTo>
                  <a:cubicBezTo>
                    <a:pt x="10508" y="1002"/>
                    <a:pt x="5305" y="1736"/>
                    <a:pt x="1" y="2203"/>
                  </a:cubicBezTo>
                  <a:cubicBezTo>
                    <a:pt x="3070" y="6639"/>
                    <a:pt x="6339" y="11009"/>
                    <a:pt x="9841" y="15279"/>
                  </a:cubicBezTo>
                  <a:cubicBezTo>
                    <a:pt x="12043" y="10208"/>
                    <a:pt x="13977" y="5138"/>
                    <a:pt x="1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14350" y="510350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15245" y="1"/>
                  </a:moveTo>
                  <a:cubicBezTo>
                    <a:pt x="10241" y="1502"/>
                    <a:pt x="5171" y="2769"/>
                    <a:pt x="1" y="3770"/>
                  </a:cubicBezTo>
                  <a:cubicBezTo>
                    <a:pt x="3470" y="7906"/>
                    <a:pt x="7172" y="11909"/>
                    <a:pt x="11075" y="15779"/>
                  </a:cubicBezTo>
                  <a:cubicBezTo>
                    <a:pt x="12743" y="10508"/>
                    <a:pt x="14111" y="5238"/>
                    <a:pt x="15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1095450" y="376925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4711" y="0"/>
                  </a:moveTo>
                  <a:lnTo>
                    <a:pt x="14711" y="0"/>
                  </a:lnTo>
                  <a:cubicBezTo>
                    <a:pt x="9908" y="2035"/>
                    <a:pt x="5004" y="3803"/>
                    <a:pt x="1" y="5338"/>
                  </a:cubicBezTo>
                  <a:cubicBezTo>
                    <a:pt x="3870" y="9074"/>
                    <a:pt x="7940" y="12676"/>
                    <a:pt x="12243" y="16112"/>
                  </a:cubicBezTo>
                  <a:cubicBezTo>
                    <a:pt x="13310" y="10708"/>
                    <a:pt x="14144" y="5338"/>
                    <a:pt x="14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1463225" y="205975"/>
              <a:ext cx="351950" cy="406975"/>
            </a:xfrm>
            <a:custGeom>
              <a:rect b="b" l="l" r="r" t="t"/>
              <a:pathLst>
                <a:path extrusionOk="0" h="16279" w="14078">
                  <a:moveTo>
                    <a:pt x="14077" y="0"/>
                  </a:moveTo>
                  <a:lnTo>
                    <a:pt x="14077" y="0"/>
                  </a:lnTo>
                  <a:cubicBezTo>
                    <a:pt x="9507" y="2535"/>
                    <a:pt x="4804" y="4804"/>
                    <a:pt x="0" y="6838"/>
                  </a:cubicBezTo>
                  <a:cubicBezTo>
                    <a:pt x="4237" y="10141"/>
                    <a:pt x="8673" y="13310"/>
                    <a:pt x="13276" y="16279"/>
                  </a:cubicBezTo>
                  <a:cubicBezTo>
                    <a:pt x="13777" y="10808"/>
                    <a:pt x="14044" y="5371"/>
                    <a:pt x="14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1815150" y="0"/>
              <a:ext cx="354425" cy="406975"/>
            </a:xfrm>
            <a:custGeom>
              <a:rect b="b" l="l" r="r" t="t"/>
              <a:pathLst>
                <a:path extrusionOk="0" h="16279" w="14177">
                  <a:moveTo>
                    <a:pt x="13276" y="0"/>
                  </a:moveTo>
                  <a:cubicBezTo>
                    <a:pt x="9006" y="2969"/>
                    <a:pt x="4570" y="5737"/>
                    <a:pt x="0" y="8239"/>
                  </a:cubicBezTo>
                  <a:cubicBezTo>
                    <a:pt x="4537" y="11108"/>
                    <a:pt x="9273" y="13777"/>
                    <a:pt x="14177" y="16278"/>
                  </a:cubicBezTo>
                  <a:cubicBezTo>
                    <a:pt x="14110" y="10774"/>
                    <a:pt x="13810" y="5337"/>
                    <a:pt x="13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39"/>
          <p:cNvSpPr/>
          <p:nvPr/>
        </p:nvSpPr>
        <p:spPr>
          <a:xfrm>
            <a:off x="8481325" y="440538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9"/>
          <p:cNvSpPr/>
          <p:nvPr/>
        </p:nvSpPr>
        <p:spPr>
          <a:xfrm>
            <a:off x="8108250" y="297125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9"/>
          <p:cNvSpPr/>
          <p:nvPr/>
        </p:nvSpPr>
        <p:spPr>
          <a:xfrm>
            <a:off x="8816475" y="940813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9"/>
          <p:cNvSpPr/>
          <p:nvPr/>
        </p:nvSpPr>
        <p:spPr>
          <a:xfrm>
            <a:off x="7985625" y="773288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9"/>
          <p:cNvSpPr/>
          <p:nvPr/>
        </p:nvSpPr>
        <p:spPr>
          <a:xfrm>
            <a:off x="8108250" y="1165813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9"/>
          <p:cNvSpPr/>
          <p:nvPr/>
        </p:nvSpPr>
        <p:spPr>
          <a:xfrm>
            <a:off x="-1909549" y="174350"/>
            <a:ext cx="10571694" cy="4988107"/>
          </a:xfrm>
          <a:custGeom>
            <a:rect b="b" l="l" r="r" t="t"/>
            <a:pathLst>
              <a:path extrusionOk="0" h="57631" w="91627">
                <a:moveTo>
                  <a:pt x="46144" y="0"/>
                </a:moveTo>
                <a:cubicBezTo>
                  <a:pt x="39222" y="0"/>
                  <a:pt x="32539" y="4362"/>
                  <a:pt x="26383" y="7694"/>
                </a:cubicBezTo>
                <a:cubicBezTo>
                  <a:pt x="23679" y="8997"/>
                  <a:pt x="20096" y="10968"/>
                  <a:pt x="16918" y="10968"/>
                </a:cubicBezTo>
                <a:cubicBezTo>
                  <a:pt x="16090" y="10968"/>
                  <a:pt x="15290" y="10835"/>
                  <a:pt x="14540" y="10521"/>
                </a:cubicBezTo>
                <a:cubicBezTo>
                  <a:pt x="13587" y="10238"/>
                  <a:pt x="12672" y="10107"/>
                  <a:pt x="11801" y="10107"/>
                </a:cubicBezTo>
                <a:cubicBezTo>
                  <a:pt x="4269" y="10107"/>
                  <a:pt x="1" y="19897"/>
                  <a:pt x="3165" y="26096"/>
                </a:cubicBezTo>
                <a:cubicBezTo>
                  <a:pt x="4562" y="29448"/>
                  <a:pt x="7076" y="32654"/>
                  <a:pt x="9445" y="35917"/>
                </a:cubicBezTo>
                <a:cubicBezTo>
                  <a:pt x="15188" y="43593"/>
                  <a:pt x="19232" y="53202"/>
                  <a:pt x="28763" y="55146"/>
                </a:cubicBezTo>
                <a:cubicBezTo>
                  <a:pt x="35179" y="56876"/>
                  <a:pt x="41091" y="57631"/>
                  <a:pt x="46464" y="57631"/>
                </a:cubicBezTo>
                <a:cubicBezTo>
                  <a:pt x="78831" y="57631"/>
                  <a:pt x="91627" y="30253"/>
                  <a:pt x="77253" y="23995"/>
                </a:cubicBezTo>
                <a:cubicBezTo>
                  <a:pt x="62773" y="17403"/>
                  <a:pt x="63879" y="12521"/>
                  <a:pt x="58002" y="5102"/>
                </a:cubicBezTo>
                <a:cubicBezTo>
                  <a:pt x="54008" y="1381"/>
                  <a:pt x="50038" y="0"/>
                  <a:pt x="46144" y="0"/>
                </a:cubicBezTo>
                <a:close/>
              </a:path>
            </a:pathLst>
          </a:custGeom>
          <a:solidFill>
            <a:srgbClr val="A4BDDA">
              <a:alpha val="1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5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/>
          <p:nvPr/>
        </p:nvSpPr>
        <p:spPr>
          <a:xfrm>
            <a:off x="731650" y="174350"/>
            <a:ext cx="7930546" cy="4988107"/>
          </a:xfrm>
          <a:custGeom>
            <a:rect b="b" l="l" r="r" t="t"/>
            <a:pathLst>
              <a:path extrusionOk="0" h="57631" w="91627">
                <a:moveTo>
                  <a:pt x="46144" y="0"/>
                </a:moveTo>
                <a:cubicBezTo>
                  <a:pt x="39222" y="0"/>
                  <a:pt x="32539" y="4362"/>
                  <a:pt x="26383" y="7694"/>
                </a:cubicBezTo>
                <a:cubicBezTo>
                  <a:pt x="23679" y="8997"/>
                  <a:pt x="20096" y="10968"/>
                  <a:pt x="16918" y="10968"/>
                </a:cubicBezTo>
                <a:cubicBezTo>
                  <a:pt x="16090" y="10968"/>
                  <a:pt x="15290" y="10835"/>
                  <a:pt x="14540" y="10521"/>
                </a:cubicBezTo>
                <a:cubicBezTo>
                  <a:pt x="13587" y="10238"/>
                  <a:pt x="12672" y="10107"/>
                  <a:pt x="11801" y="10107"/>
                </a:cubicBezTo>
                <a:cubicBezTo>
                  <a:pt x="4269" y="10107"/>
                  <a:pt x="1" y="19897"/>
                  <a:pt x="3165" y="26096"/>
                </a:cubicBezTo>
                <a:cubicBezTo>
                  <a:pt x="4562" y="29448"/>
                  <a:pt x="7076" y="32654"/>
                  <a:pt x="9445" y="35917"/>
                </a:cubicBezTo>
                <a:cubicBezTo>
                  <a:pt x="15188" y="43593"/>
                  <a:pt x="19232" y="53202"/>
                  <a:pt x="28763" y="55146"/>
                </a:cubicBezTo>
                <a:cubicBezTo>
                  <a:pt x="35179" y="56876"/>
                  <a:pt x="41091" y="57631"/>
                  <a:pt x="46464" y="57631"/>
                </a:cubicBezTo>
                <a:cubicBezTo>
                  <a:pt x="78831" y="57631"/>
                  <a:pt x="91627" y="30253"/>
                  <a:pt x="77253" y="23995"/>
                </a:cubicBezTo>
                <a:cubicBezTo>
                  <a:pt x="62773" y="17403"/>
                  <a:pt x="63879" y="12521"/>
                  <a:pt x="58002" y="5102"/>
                </a:cubicBezTo>
                <a:cubicBezTo>
                  <a:pt x="54008" y="1381"/>
                  <a:pt x="50038" y="0"/>
                  <a:pt x="46144" y="0"/>
                </a:cubicBezTo>
                <a:close/>
              </a:path>
            </a:pathLst>
          </a:custGeom>
          <a:solidFill>
            <a:srgbClr val="A4BDDA">
              <a:alpha val="1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27075" y="1431950"/>
            <a:ext cx="51144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10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1334150" y="2700850"/>
            <a:ext cx="39003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894625" y="204350"/>
            <a:ext cx="6509275" cy="4671600"/>
            <a:chOff x="894625" y="204350"/>
            <a:chExt cx="6509275" cy="4671600"/>
          </a:xfrm>
        </p:grpSpPr>
        <p:sp>
          <p:nvSpPr>
            <p:cNvPr id="83" name="Google Shape;83;p5"/>
            <p:cNvSpPr/>
            <p:nvPr/>
          </p:nvSpPr>
          <p:spPr>
            <a:xfrm>
              <a:off x="7284625" y="346125"/>
              <a:ext cx="119275" cy="187650"/>
            </a:xfrm>
            <a:custGeom>
              <a:rect b="b" l="l" r="r" t="t"/>
              <a:pathLst>
                <a:path extrusionOk="0" h="7506" w="4771">
                  <a:moveTo>
                    <a:pt x="2402" y="0"/>
                  </a:moveTo>
                  <a:lnTo>
                    <a:pt x="2035" y="1201"/>
                  </a:lnTo>
                  <a:cubicBezTo>
                    <a:pt x="1702" y="2302"/>
                    <a:pt x="968" y="3202"/>
                    <a:pt x="0" y="3736"/>
                  </a:cubicBezTo>
                  <a:cubicBezTo>
                    <a:pt x="968" y="4303"/>
                    <a:pt x="1702" y="5204"/>
                    <a:pt x="2035" y="6305"/>
                  </a:cubicBezTo>
                  <a:lnTo>
                    <a:pt x="2402" y="7505"/>
                  </a:lnTo>
                  <a:lnTo>
                    <a:pt x="2736" y="6305"/>
                  </a:lnTo>
                  <a:cubicBezTo>
                    <a:pt x="3069" y="5204"/>
                    <a:pt x="3803" y="4303"/>
                    <a:pt x="4771" y="3736"/>
                  </a:cubicBezTo>
                  <a:cubicBezTo>
                    <a:pt x="3803" y="3202"/>
                    <a:pt x="3069" y="2302"/>
                    <a:pt x="2736" y="12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130750" y="632888"/>
              <a:ext cx="120100" cy="186825"/>
            </a:xfrm>
            <a:custGeom>
              <a:rect b="b" l="l" r="r" t="t"/>
              <a:pathLst>
                <a:path extrusionOk="0" h="7473" w="4804">
                  <a:moveTo>
                    <a:pt x="2402" y="0"/>
                  </a:moveTo>
                  <a:lnTo>
                    <a:pt x="2035" y="1201"/>
                  </a:lnTo>
                  <a:cubicBezTo>
                    <a:pt x="1735" y="2269"/>
                    <a:pt x="1001" y="3203"/>
                    <a:pt x="0" y="3736"/>
                  </a:cubicBezTo>
                  <a:cubicBezTo>
                    <a:pt x="1001" y="4270"/>
                    <a:pt x="1735" y="5204"/>
                    <a:pt x="2035" y="6271"/>
                  </a:cubicBezTo>
                  <a:lnTo>
                    <a:pt x="2402" y="7472"/>
                  </a:lnTo>
                  <a:lnTo>
                    <a:pt x="2769" y="6271"/>
                  </a:lnTo>
                  <a:cubicBezTo>
                    <a:pt x="3069" y="5204"/>
                    <a:pt x="3803" y="4270"/>
                    <a:pt x="4804" y="3736"/>
                  </a:cubicBezTo>
                  <a:cubicBezTo>
                    <a:pt x="3803" y="3203"/>
                    <a:pt x="3069" y="2269"/>
                    <a:pt x="2769" y="12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6537025" y="204350"/>
              <a:ext cx="167625" cy="262700"/>
            </a:xfrm>
            <a:custGeom>
              <a:rect b="b" l="l" r="r" t="t"/>
              <a:pathLst>
                <a:path extrusionOk="0" h="10508" w="6705">
                  <a:moveTo>
                    <a:pt x="3369" y="0"/>
                  </a:moveTo>
                  <a:lnTo>
                    <a:pt x="2869" y="1701"/>
                  </a:lnTo>
                  <a:cubicBezTo>
                    <a:pt x="2435" y="3236"/>
                    <a:pt x="1401" y="4503"/>
                    <a:pt x="0" y="5271"/>
                  </a:cubicBezTo>
                  <a:cubicBezTo>
                    <a:pt x="1401" y="6038"/>
                    <a:pt x="2435" y="7306"/>
                    <a:pt x="2869" y="8840"/>
                  </a:cubicBezTo>
                  <a:lnTo>
                    <a:pt x="3369" y="10508"/>
                  </a:lnTo>
                  <a:lnTo>
                    <a:pt x="3836" y="8840"/>
                  </a:lnTo>
                  <a:cubicBezTo>
                    <a:pt x="4303" y="7306"/>
                    <a:pt x="5337" y="6038"/>
                    <a:pt x="6705" y="5271"/>
                  </a:cubicBezTo>
                  <a:cubicBezTo>
                    <a:pt x="5337" y="4503"/>
                    <a:pt x="4303" y="3236"/>
                    <a:pt x="3836" y="1701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2133850" y="4614075"/>
              <a:ext cx="167650" cy="261875"/>
            </a:xfrm>
            <a:custGeom>
              <a:rect b="b" l="l" r="r" t="t"/>
              <a:pathLst>
                <a:path extrusionOk="0" h="10475" w="6706">
                  <a:moveTo>
                    <a:pt x="3337" y="0"/>
                  </a:moveTo>
                  <a:lnTo>
                    <a:pt x="2836" y="1668"/>
                  </a:lnTo>
                  <a:cubicBezTo>
                    <a:pt x="2403" y="3203"/>
                    <a:pt x="1369" y="4470"/>
                    <a:pt x="1" y="5237"/>
                  </a:cubicBezTo>
                  <a:cubicBezTo>
                    <a:pt x="1369" y="6005"/>
                    <a:pt x="2403" y="7272"/>
                    <a:pt x="2836" y="8807"/>
                  </a:cubicBezTo>
                  <a:lnTo>
                    <a:pt x="3337" y="10475"/>
                  </a:lnTo>
                  <a:lnTo>
                    <a:pt x="3837" y="8807"/>
                  </a:lnTo>
                  <a:cubicBezTo>
                    <a:pt x="4271" y="7272"/>
                    <a:pt x="5305" y="6005"/>
                    <a:pt x="6706" y="5237"/>
                  </a:cubicBezTo>
                  <a:cubicBezTo>
                    <a:pt x="5305" y="4470"/>
                    <a:pt x="4271" y="3203"/>
                    <a:pt x="3837" y="1668"/>
                  </a:cubicBezTo>
                  <a:lnTo>
                    <a:pt x="3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94625" y="4072388"/>
              <a:ext cx="88400" cy="136775"/>
            </a:xfrm>
            <a:custGeom>
              <a:rect b="b" l="l" r="r" t="t"/>
              <a:pathLst>
                <a:path extrusionOk="0" h="5471" w="3536">
                  <a:moveTo>
                    <a:pt x="2068" y="0"/>
                  </a:moveTo>
                  <a:lnTo>
                    <a:pt x="1701" y="834"/>
                  </a:lnTo>
                  <a:cubicBezTo>
                    <a:pt x="1401" y="1601"/>
                    <a:pt x="767" y="2235"/>
                    <a:pt x="0" y="2535"/>
                  </a:cubicBezTo>
                  <a:cubicBezTo>
                    <a:pt x="701" y="3002"/>
                    <a:pt x="1168" y="3736"/>
                    <a:pt x="1301" y="4570"/>
                  </a:cubicBezTo>
                  <a:lnTo>
                    <a:pt x="1468" y="5471"/>
                  </a:lnTo>
                  <a:lnTo>
                    <a:pt x="1801" y="4637"/>
                  </a:lnTo>
                  <a:cubicBezTo>
                    <a:pt x="2135" y="3869"/>
                    <a:pt x="2735" y="3236"/>
                    <a:pt x="3536" y="2935"/>
                  </a:cubicBezTo>
                  <a:cubicBezTo>
                    <a:pt x="2835" y="2468"/>
                    <a:pt x="2368" y="1735"/>
                    <a:pt x="2235" y="901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2633675" y="4676200"/>
              <a:ext cx="88425" cy="137600"/>
            </a:xfrm>
            <a:custGeom>
              <a:rect b="b" l="l" r="r" t="t"/>
              <a:pathLst>
                <a:path extrusionOk="0" h="5504" w="3537">
                  <a:moveTo>
                    <a:pt x="1935" y="0"/>
                  </a:moveTo>
                  <a:lnTo>
                    <a:pt x="1635" y="867"/>
                  </a:lnTo>
                  <a:cubicBezTo>
                    <a:pt x="1335" y="1668"/>
                    <a:pt x="767" y="2302"/>
                    <a:pt x="0" y="2669"/>
                  </a:cubicBezTo>
                  <a:cubicBezTo>
                    <a:pt x="734" y="3102"/>
                    <a:pt x="1234" y="3803"/>
                    <a:pt x="1435" y="4603"/>
                  </a:cubicBezTo>
                  <a:lnTo>
                    <a:pt x="1635" y="5504"/>
                  </a:lnTo>
                  <a:lnTo>
                    <a:pt x="1935" y="4637"/>
                  </a:lnTo>
                  <a:cubicBezTo>
                    <a:pt x="2202" y="3870"/>
                    <a:pt x="2802" y="3202"/>
                    <a:pt x="3536" y="2869"/>
                  </a:cubicBezTo>
                  <a:cubicBezTo>
                    <a:pt x="2836" y="2402"/>
                    <a:pt x="2335" y="1701"/>
                    <a:pt x="2135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131250" y="4450613"/>
              <a:ext cx="122625" cy="192650"/>
            </a:xfrm>
            <a:custGeom>
              <a:rect b="b" l="l" r="r" t="t"/>
              <a:pathLst>
                <a:path extrusionOk="0" h="7706" w="4905">
                  <a:moveTo>
                    <a:pt x="2870" y="0"/>
                  </a:moveTo>
                  <a:lnTo>
                    <a:pt x="2403" y="1201"/>
                  </a:lnTo>
                  <a:cubicBezTo>
                    <a:pt x="1936" y="2269"/>
                    <a:pt x="1068" y="3136"/>
                    <a:pt x="1" y="3569"/>
                  </a:cubicBezTo>
                  <a:cubicBezTo>
                    <a:pt x="968" y="4237"/>
                    <a:pt x="1602" y="5271"/>
                    <a:pt x="1802" y="6405"/>
                  </a:cubicBezTo>
                  <a:lnTo>
                    <a:pt x="2036" y="7706"/>
                  </a:lnTo>
                  <a:lnTo>
                    <a:pt x="2536" y="6505"/>
                  </a:lnTo>
                  <a:cubicBezTo>
                    <a:pt x="2970" y="5437"/>
                    <a:pt x="3837" y="4570"/>
                    <a:pt x="4904" y="4137"/>
                  </a:cubicBezTo>
                  <a:cubicBezTo>
                    <a:pt x="3970" y="3469"/>
                    <a:pt x="3303" y="2435"/>
                    <a:pt x="3103" y="1268"/>
                  </a:cubicBezTo>
                  <a:lnTo>
                    <a:pt x="28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570525" y="4649100"/>
              <a:ext cx="122600" cy="191825"/>
            </a:xfrm>
            <a:custGeom>
              <a:rect b="b" l="l" r="r" t="t"/>
              <a:pathLst>
                <a:path extrusionOk="0" h="7673" w="4904">
                  <a:moveTo>
                    <a:pt x="2869" y="1"/>
                  </a:moveTo>
                  <a:lnTo>
                    <a:pt x="2369" y="1202"/>
                  </a:lnTo>
                  <a:cubicBezTo>
                    <a:pt x="1935" y="2269"/>
                    <a:pt x="1068" y="3136"/>
                    <a:pt x="0" y="3570"/>
                  </a:cubicBezTo>
                  <a:cubicBezTo>
                    <a:pt x="968" y="4237"/>
                    <a:pt x="1601" y="5271"/>
                    <a:pt x="1802" y="6405"/>
                  </a:cubicBezTo>
                  <a:lnTo>
                    <a:pt x="2035" y="7673"/>
                  </a:lnTo>
                  <a:lnTo>
                    <a:pt x="2535" y="6505"/>
                  </a:lnTo>
                  <a:cubicBezTo>
                    <a:pt x="2969" y="5405"/>
                    <a:pt x="3836" y="4537"/>
                    <a:pt x="4904" y="4104"/>
                  </a:cubicBezTo>
                  <a:cubicBezTo>
                    <a:pt x="3970" y="3437"/>
                    <a:pt x="3303" y="2402"/>
                    <a:pt x="3102" y="1268"/>
                  </a:cubicBezTo>
                  <a:lnTo>
                    <a:pt x="28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5"/>
          <p:cNvGrpSpPr/>
          <p:nvPr/>
        </p:nvGrpSpPr>
        <p:grpSpPr>
          <a:xfrm>
            <a:off x="-76200" y="0"/>
            <a:ext cx="2245775" cy="1024075"/>
            <a:chOff x="-76200" y="0"/>
            <a:chExt cx="2245775" cy="1024075"/>
          </a:xfrm>
        </p:grpSpPr>
        <p:sp>
          <p:nvSpPr>
            <p:cNvPr id="92" name="Google Shape;92;p5"/>
            <p:cNvSpPr/>
            <p:nvPr/>
          </p:nvSpPr>
          <p:spPr>
            <a:xfrm>
              <a:off x="-76200" y="697150"/>
              <a:ext cx="301900" cy="296900"/>
            </a:xfrm>
            <a:custGeom>
              <a:rect b="b" l="l" r="r" t="t"/>
              <a:pathLst>
                <a:path extrusionOk="0" h="11876" w="12076">
                  <a:moveTo>
                    <a:pt x="12075" y="1"/>
                  </a:moveTo>
                  <a:lnTo>
                    <a:pt x="12075" y="1"/>
                  </a:lnTo>
                  <a:cubicBezTo>
                    <a:pt x="8106" y="935"/>
                    <a:pt x="4103" y="1635"/>
                    <a:pt x="0" y="2135"/>
                  </a:cubicBezTo>
                  <a:cubicBezTo>
                    <a:pt x="2468" y="5471"/>
                    <a:pt x="5137" y="8707"/>
                    <a:pt x="7972" y="11876"/>
                  </a:cubicBezTo>
                  <a:cubicBezTo>
                    <a:pt x="9540" y="7940"/>
                    <a:pt x="10908" y="3970"/>
                    <a:pt x="1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25675" y="613750"/>
              <a:ext cx="291900" cy="306100"/>
            </a:xfrm>
            <a:custGeom>
              <a:rect b="b" l="l" r="r" t="t"/>
              <a:pathLst>
                <a:path extrusionOk="0" h="12244" w="11676">
                  <a:moveTo>
                    <a:pt x="11675" y="1"/>
                  </a:moveTo>
                  <a:lnTo>
                    <a:pt x="11675" y="1"/>
                  </a:lnTo>
                  <a:cubicBezTo>
                    <a:pt x="7873" y="1302"/>
                    <a:pt x="3970" y="2436"/>
                    <a:pt x="0" y="3337"/>
                  </a:cubicBezTo>
                  <a:cubicBezTo>
                    <a:pt x="2802" y="6405"/>
                    <a:pt x="5771" y="9374"/>
                    <a:pt x="8873" y="12243"/>
                  </a:cubicBezTo>
                  <a:cubicBezTo>
                    <a:pt x="10007" y="8140"/>
                    <a:pt x="10941" y="4070"/>
                    <a:pt x="1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17550" y="501175"/>
              <a:ext cx="280225" cy="311075"/>
            </a:xfrm>
            <a:custGeom>
              <a:rect b="b" l="l" r="r" t="t"/>
              <a:pathLst>
                <a:path extrusionOk="0" h="12443" w="11209">
                  <a:moveTo>
                    <a:pt x="11208" y="1"/>
                  </a:moveTo>
                  <a:cubicBezTo>
                    <a:pt x="7572" y="1669"/>
                    <a:pt x="3836" y="3203"/>
                    <a:pt x="0" y="4504"/>
                  </a:cubicBezTo>
                  <a:cubicBezTo>
                    <a:pt x="3103" y="7273"/>
                    <a:pt x="6338" y="9908"/>
                    <a:pt x="9741" y="12443"/>
                  </a:cubicBezTo>
                  <a:cubicBezTo>
                    <a:pt x="10408" y="8273"/>
                    <a:pt x="10908" y="4104"/>
                    <a:pt x="11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797750" y="360250"/>
              <a:ext cx="268550" cy="312750"/>
            </a:xfrm>
            <a:custGeom>
              <a:rect b="b" l="l" r="r" t="t"/>
              <a:pathLst>
                <a:path extrusionOk="0" h="12510" w="10742">
                  <a:moveTo>
                    <a:pt x="10608" y="0"/>
                  </a:moveTo>
                  <a:lnTo>
                    <a:pt x="10608" y="0"/>
                  </a:lnTo>
                  <a:cubicBezTo>
                    <a:pt x="7172" y="2035"/>
                    <a:pt x="3636" y="3936"/>
                    <a:pt x="0" y="5638"/>
                  </a:cubicBezTo>
                  <a:cubicBezTo>
                    <a:pt x="3336" y="8039"/>
                    <a:pt x="6839" y="10341"/>
                    <a:pt x="10474" y="12509"/>
                  </a:cubicBezTo>
                  <a:cubicBezTo>
                    <a:pt x="10708" y="8306"/>
                    <a:pt x="10741" y="4103"/>
                    <a:pt x="10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062925" y="192625"/>
              <a:ext cx="277725" cy="311925"/>
            </a:xfrm>
            <a:custGeom>
              <a:rect b="b" l="l" r="r" t="t"/>
              <a:pathLst>
                <a:path extrusionOk="0" h="12477" w="11109">
                  <a:moveTo>
                    <a:pt x="9975" y="1"/>
                  </a:moveTo>
                  <a:cubicBezTo>
                    <a:pt x="6772" y="2402"/>
                    <a:pt x="3437" y="4637"/>
                    <a:pt x="1" y="6705"/>
                  </a:cubicBezTo>
                  <a:cubicBezTo>
                    <a:pt x="3603" y="8773"/>
                    <a:pt x="7306" y="10675"/>
                    <a:pt x="11109" y="12476"/>
                  </a:cubicBezTo>
                  <a:cubicBezTo>
                    <a:pt x="10942" y="8240"/>
                    <a:pt x="10542" y="4103"/>
                    <a:pt x="9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312275" y="0"/>
              <a:ext cx="291900" cy="306900"/>
            </a:xfrm>
            <a:custGeom>
              <a:rect b="b" l="l" r="r" t="t"/>
              <a:pathLst>
                <a:path extrusionOk="0" h="12276" w="11676">
                  <a:moveTo>
                    <a:pt x="9241" y="0"/>
                  </a:moveTo>
                  <a:cubicBezTo>
                    <a:pt x="6305" y="2735"/>
                    <a:pt x="3203" y="5304"/>
                    <a:pt x="1" y="7706"/>
                  </a:cubicBezTo>
                  <a:cubicBezTo>
                    <a:pt x="3770" y="9373"/>
                    <a:pt x="7673" y="10908"/>
                    <a:pt x="11676" y="12275"/>
                  </a:cubicBezTo>
                  <a:cubicBezTo>
                    <a:pt x="11042" y="8106"/>
                    <a:pt x="10208" y="4003"/>
                    <a:pt x="9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-76200" y="659625"/>
              <a:ext cx="398625" cy="364450"/>
            </a:xfrm>
            <a:custGeom>
              <a:rect b="b" l="l" r="r" t="t"/>
              <a:pathLst>
                <a:path extrusionOk="0" h="14578" w="15945">
                  <a:moveTo>
                    <a:pt x="15945" y="1"/>
                  </a:moveTo>
                  <a:lnTo>
                    <a:pt x="15945" y="1"/>
                  </a:lnTo>
                  <a:cubicBezTo>
                    <a:pt x="11651" y="381"/>
                    <a:pt x="7336" y="562"/>
                    <a:pt x="2980" y="562"/>
                  </a:cubicBezTo>
                  <a:cubicBezTo>
                    <a:pt x="1989" y="562"/>
                    <a:pt x="995" y="553"/>
                    <a:pt x="0" y="534"/>
                  </a:cubicBezTo>
                  <a:lnTo>
                    <a:pt x="0" y="534"/>
                  </a:lnTo>
                  <a:cubicBezTo>
                    <a:pt x="2602" y="5271"/>
                    <a:pt x="5404" y="9974"/>
                    <a:pt x="8473" y="14578"/>
                  </a:cubicBezTo>
                  <a:cubicBezTo>
                    <a:pt x="11241" y="9774"/>
                    <a:pt x="13743" y="4904"/>
                    <a:pt x="15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22400" y="604575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5679" y="1"/>
                  </a:moveTo>
                  <a:lnTo>
                    <a:pt x="15679" y="1"/>
                  </a:lnTo>
                  <a:cubicBezTo>
                    <a:pt x="10508" y="1002"/>
                    <a:pt x="5305" y="1736"/>
                    <a:pt x="1" y="2203"/>
                  </a:cubicBezTo>
                  <a:cubicBezTo>
                    <a:pt x="3070" y="6639"/>
                    <a:pt x="6339" y="11009"/>
                    <a:pt x="9841" y="15279"/>
                  </a:cubicBezTo>
                  <a:cubicBezTo>
                    <a:pt x="12043" y="10208"/>
                    <a:pt x="13977" y="5138"/>
                    <a:pt x="1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714350" y="510350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15245" y="1"/>
                  </a:moveTo>
                  <a:cubicBezTo>
                    <a:pt x="10241" y="1502"/>
                    <a:pt x="5171" y="2769"/>
                    <a:pt x="1" y="3770"/>
                  </a:cubicBezTo>
                  <a:cubicBezTo>
                    <a:pt x="3470" y="7906"/>
                    <a:pt x="7172" y="11909"/>
                    <a:pt x="11075" y="15779"/>
                  </a:cubicBezTo>
                  <a:cubicBezTo>
                    <a:pt x="12743" y="10508"/>
                    <a:pt x="14111" y="5238"/>
                    <a:pt x="15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095450" y="376925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4711" y="0"/>
                  </a:moveTo>
                  <a:lnTo>
                    <a:pt x="14711" y="0"/>
                  </a:lnTo>
                  <a:cubicBezTo>
                    <a:pt x="9908" y="2035"/>
                    <a:pt x="5004" y="3803"/>
                    <a:pt x="1" y="5338"/>
                  </a:cubicBezTo>
                  <a:cubicBezTo>
                    <a:pt x="3870" y="9074"/>
                    <a:pt x="7940" y="12676"/>
                    <a:pt x="12243" y="16112"/>
                  </a:cubicBezTo>
                  <a:cubicBezTo>
                    <a:pt x="13310" y="10708"/>
                    <a:pt x="14144" y="5338"/>
                    <a:pt x="14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463225" y="205975"/>
              <a:ext cx="351950" cy="406975"/>
            </a:xfrm>
            <a:custGeom>
              <a:rect b="b" l="l" r="r" t="t"/>
              <a:pathLst>
                <a:path extrusionOk="0" h="16279" w="14078">
                  <a:moveTo>
                    <a:pt x="14077" y="0"/>
                  </a:moveTo>
                  <a:lnTo>
                    <a:pt x="14077" y="0"/>
                  </a:lnTo>
                  <a:cubicBezTo>
                    <a:pt x="9507" y="2535"/>
                    <a:pt x="4804" y="4804"/>
                    <a:pt x="0" y="6838"/>
                  </a:cubicBezTo>
                  <a:cubicBezTo>
                    <a:pt x="4237" y="10141"/>
                    <a:pt x="8673" y="13310"/>
                    <a:pt x="13276" y="16279"/>
                  </a:cubicBezTo>
                  <a:cubicBezTo>
                    <a:pt x="13777" y="10808"/>
                    <a:pt x="14044" y="5371"/>
                    <a:pt x="14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815150" y="0"/>
              <a:ext cx="354425" cy="406975"/>
            </a:xfrm>
            <a:custGeom>
              <a:rect b="b" l="l" r="r" t="t"/>
              <a:pathLst>
                <a:path extrusionOk="0" h="16279" w="14177">
                  <a:moveTo>
                    <a:pt x="13276" y="0"/>
                  </a:moveTo>
                  <a:cubicBezTo>
                    <a:pt x="9006" y="2969"/>
                    <a:pt x="4570" y="5737"/>
                    <a:pt x="0" y="8239"/>
                  </a:cubicBezTo>
                  <a:cubicBezTo>
                    <a:pt x="4537" y="11108"/>
                    <a:pt x="9273" y="13777"/>
                    <a:pt x="14177" y="16278"/>
                  </a:cubicBezTo>
                  <a:cubicBezTo>
                    <a:pt x="14110" y="10774"/>
                    <a:pt x="13810" y="5337"/>
                    <a:pt x="13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/>
          <p:nvPr/>
        </p:nvSpPr>
        <p:spPr>
          <a:xfrm>
            <a:off x="255575" y="607575"/>
            <a:ext cx="7719710" cy="4115180"/>
          </a:xfrm>
          <a:custGeom>
            <a:rect b="b" l="l" r="r" t="t"/>
            <a:pathLst>
              <a:path extrusionOk="0" h="44879" w="84189">
                <a:moveTo>
                  <a:pt x="23083" y="1"/>
                </a:moveTo>
                <a:cubicBezTo>
                  <a:pt x="15571" y="1"/>
                  <a:pt x="8463" y="3309"/>
                  <a:pt x="4559" y="8888"/>
                </a:cubicBezTo>
                <a:cubicBezTo>
                  <a:pt x="1" y="15413"/>
                  <a:pt x="23" y="24765"/>
                  <a:pt x="4693" y="32195"/>
                </a:cubicBezTo>
                <a:cubicBezTo>
                  <a:pt x="9352" y="39625"/>
                  <a:pt x="18458" y="44764"/>
                  <a:pt x="27274" y="44876"/>
                </a:cubicBezTo>
                <a:cubicBezTo>
                  <a:pt x="27388" y="44878"/>
                  <a:pt x="27502" y="44878"/>
                  <a:pt x="27615" y="44878"/>
                </a:cubicBezTo>
                <a:cubicBezTo>
                  <a:pt x="33338" y="44878"/>
                  <a:pt x="38621" y="42974"/>
                  <a:pt x="44033" y="41692"/>
                </a:cubicBezTo>
                <a:cubicBezTo>
                  <a:pt x="46761" y="41051"/>
                  <a:pt x="49661" y="40580"/>
                  <a:pt x="52557" y="40580"/>
                </a:cubicBezTo>
                <a:cubicBezTo>
                  <a:pt x="55521" y="40580"/>
                  <a:pt x="58482" y="41073"/>
                  <a:pt x="61251" y="42384"/>
                </a:cubicBezTo>
                <a:cubicBezTo>
                  <a:pt x="63177" y="42934"/>
                  <a:pt x="65151" y="43199"/>
                  <a:pt x="67096" y="43199"/>
                </a:cubicBezTo>
                <a:cubicBezTo>
                  <a:pt x="72586" y="43199"/>
                  <a:pt x="77841" y="41087"/>
                  <a:pt x="81116" y="37301"/>
                </a:cubicBezTo>
                <a:cubicBezTo>
                  <a:pt x="82938" y="35200"/>
                  <a:pt x="84189" y="32541"/>
                  <a:pt x="83999" y="29681"/>
                </a:cubicBezTo>
                <a:cubicBezTo>
                  <a:pt x="83787" y="26239"/>
                  <a:pt x="81519" y="22921"/>
                  <a:pt x="78692" y="20407"/>
                </a:cubicBezTo>
                <a:cubicBezTo>
                  <a:pt x="70502" y="13133"/>
                  <a:pt x="58692" y="11949"/>
                  <a:pt x="48368" y="8139"/>
                </a:cubicBezTo>
                <a:cubicBezTo>
                  <a:pt x="41184" y="5491"/>
                  <a:pt x="34346" y="1402"/>
                  <a:pt x="26883" y="285"/>
                </a:cubicBezTo>
                <a:cubicBezTo>
                  <a:pt x="25614" y="94"/>
                  <a:pt x="24343" y="1"/>
                  <a:pt x="23083" y="1"/>
                </a:cubicBezTo>
                <a:close/>
              </a:path>
            </a:pathLst>
          </a:custGeom>
          <a:solidFill>
            <a:srgbClr val="A4BDDA">
              <a:alpha val="1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>
            <p:ph type="title"/>
          </p:nvPr>
        </p:nvSpPr>
        <p:spPr>
          <a:xfrm>
            <a:off x="4572000" y="1687788"/>
            <a:ext cx="36360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1" type="subTitle"/>
          </p:nvPr>
        </p:nvSpPr>
        <p:spPr>
          <a:xfrm>
            <a:off x="4572000" y="2461535"/>
            <a:ext cx="3636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9pPr>
          </a:lstStyle>
          <a:p/>
        </p:txBody>
      </p:sp>
      <p:grpSp>
        <p:nvGrpSpPr>
          <p:cNvPr id="108" name="Google Shape;108;p6"/>
          <p:cNvGrpSpPr/>
          <p:nvPr/>
        </p:nvGrpSpPr>
        <p:grpSpPr>
          <a:xfrm>
            <a:off x="255575" y="238113"/>
            <a:ext cx="8314050" cy="4688187"/>
            <a:chOff x="1131250" y="4450613"/>
            <a:chExt cx="8314050" cy="4688187"/>
          </a:xfrm>
        </p:grpSpPr>
        <p:sp>
          <p:nvSpPr>
            <p:cNvPr id="109" name="Google Shape;109;p6"/>
            <p:cNvSpPr/>
            <p:nvPr/>
          </p:nvSpPr>
          <p:spPr>
            <a:xfrm>
              <a:off x="8871400" y="8951975"/>
              <a:ext cx="120100" cy="186825"/>
            </a:xfrm>
            <a:custGeom>
              <a:rect b="b" l="l" r="r" t="t"/>
              <a:pathLst>
                <a:path extrusionOk="0" h="7473" w="4804">
                  <a:moveTo>
                    <a:pt x="2402" y="0"/>
                  </a:moveTo>
                  <a:lnTo>
                    <a:pt x="2035" y="1201"/>
                  </a:lnTo>
                  <a:cubicBezTo>
                    <a:pt x="1735" y="2269"/>
                    <a:pt x="1001" y="3203"/>
                    <a:pt x="0" y="3736"/>
                  </a:cubicBezTo>
                  <a:cubicBezTo>
                    <a:pt x="1001" y="4270"/>
                    <a:pt x="1735" y="5204"/>
                    <a:pt x="2035" y="6271"/>
                  </a:cubicBezTo>
                  <a:lnTo>
                    <a:pt x="2402" y="7472"/>
                  </a:lnTo>
                  <a:lnTo>
                    <a:pt x="2769" y="6271"/>
                  </a:lnTo>
                  <a:cubicBezTo>
                    <a:pt x="3069" y="5204"/>
                    <a:pt x="3803" y="4270"/>
                    <a:pt x="4804" y="3736"/>
                  </a:cubicBezTo>
                  <a:cubicBezTo>
                    <a:pt x="3803" y="3203"/>
                    <a:pt x="3069" y="2269"/>
                    <a:pt x="2769" y="12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9277675" y="8523438"/>
              <a:ext cx="167625" cy="262700"/>
            </a:xfrm>
            <a:custGeom>
              <a:rect b="b" l="l" r="r" t="t"/>
              <a:pathLst>
                <a:path extrusionOk="0" h="10508" w="6705">
                  <a:moveTo>
                    <a:pt x="3369" y="0"/>
                  </a:moveTo>
                  <a:lnTo>
                    <a:pt x="2869" y="1701"/>
                  </a:lnTo>
                  <a:cubicBezTo>
                    <a:pt x="2435" y="3236"/>
                    <a:pt x="1401" y="4503"/>
                    <a:pt x="0" y="5271"/>
                  </a:cubicBezTo>
                  <a:cubicBezTo>
                    <a:pt x="1401" y="6038"/>
                    <a:pt x="2435" y="7306"/>
                    <a:pt x="2869" y="8840"/>
                  </a:cubicBezTo>
                  <a:lnTo>
                    <a:pt x="3369" y="10508"/>
                  </a:lnTo>
                  <a:lnTo>
                    <a:pt x="3836" y="8840"/>
                  </a:lnTo>
                  <a:cubicBezTo>
                    <a:pt x="4303" y="7306"/>
                    <a:pt x="5337" y="6038"/>
                    <a:pt x="6705" y="5271"/>
                  </a:cubicBezTo>
                  <a:cubicBezTo>
                    <a:pt x="5337" y="4503"/>
                    <a:pt x="4303" y="3236"/>
                    <a:pt x="3836" y="1701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2133850" y="4614075"/>
              <a:ext cx="167650" cy="261875"/>
            </a:xfrm>
            <a:custGeom>
              <a:rect b="b" l="l" r="r" t="t"/>
              <a:pathLst>
                <a:path extrusionOk="0" h="10475" w="6706">
                  <a:moveTo>
                    <a:pt x="3337" y="0"/>
                  </a:moveTo>
                  <a:lnTo>
                    <a:pt x="2836" y="1668"/>
                  </a:lnTo>
                  <a:cubicBezTo>
                    <a:pt x="2403" y="3203"/>
                    <a:pt x="1369" y="4470"/>
                    <a:pt x="1" y="5237"/>
                  </a:cubicBezTo>
                  <a:cubicBezTo>
                    <a:pt x="1369" y="6005"/>
                    <a:pt x="2403" y="7272"/>
                    <a:pt x="2836" y="8807"/>
                  </a:cubicBezTo>
                  <a:lnTo>
                    <a:pt x="3337" y="10475"/>
                  </a:lnTo>
                  <a:lnTo>
                    <a:pt x="3837" y="8807"/>
                  </a:lnTo>
                  <a:cubicBezTo>
                    <a:pt x="4271" y="7272"/>
                    <a:pt x="5305" y="6005"/>
                    <a:pt x="6706" y="5237"/>
                  </a:cubicBezTo>
                  <a:cubicBezTo>
                    <a:pt x="5305" y="4470"/>
                    <a:pt x="4271" y="3203"/>
                    <a:pt x="3837" y="1668"/>
                  </a:cubicBezTo>
                  <a:lnTo>
                    <a:pt x="3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8248700" y="8727350"/>
              <a:ext cx="88425" cy="137600"/>
            </a:xfrm>
            <a:custGeom>
              <a:rect b="b" l="l" r="r" t="t"/>
              <a:pathLst>
                <a:path extrusionOk="0" h="5504" w="3537">
                  <a:moveTo>
                    <a:pt x="1935" y="0"/>
                  </a:moveTo>
                  <a:lnTo>
                    <a:pt x="1635" y="867"/>
                  </a:lnTo>
                  <a:cubicBezTo>
                    <a:pt x="1335" y="1668"/>
                    <a:pt x="767" y="2302"/>
                    <a:pt x="0" y="2669"/>
                  </a:cubicBezTo>
                  <a:cubicBezTo>
                    <a:pt x="734" y="3102"/>
                    <a:pt x="1234" y="3803"/>
                    <a:pt x="1435" y="4603"/>
                  </a:cubicBezTo>
                  <a:lnTo>
                    <a:pt x="1635" y="5504"/>
                  </a:lnTo>
                  <a:lnTo>
                    <a:pt x="1935" y="4637"/>
                  </a:lnTo>
                  <a:cubicBezTo>
                    <a:pt x="2202" y="3870"/>
                    <a:pt x="2802" y="3202"/>
                    <a:pt x="3536" y="2869"/>
                  </a:cubicBezTo>
                  <a:cubicBezTo>
                    <a:pt x="2836" y="2402"/>
                    <a:pt x="2335" y="1701"/>
                    <a:pt x="2135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131250" y="4450613"/>
              <a:ext cx="122625" cy="192650"/>
            </a:xfrm>
            <a:custGeom>
              <a:rect b="b" l="l" r="r" t="t"/>
              <a:pathLst>
                <a:path extrusionOk="0" h="7706" w="4905">
                  <a:moveTo>
                    <a:pt x="2870" y="0"/>
                  </a:moveTo>
                  <a:lnTo>
                    <a:pt x="2403" y="1201"/>
                  </a:lnTo>
                  <a:cubicBezTo>
                    <a:pt x="1936" y="2269"/>
                    <a:pt x="1068" y="3136"/>
                    <a:pt x="1" y="3569"/>
                  </a:cubicBezTo>
                  <a:cubicBezTo>
                    <a:pt x="968" y="4237"/>
                    <a:pt x="1602" y="5271"/>
                    <a:pt x="1802" y="6405"/>
                  </a:cubicBezTo>
                  <a:lnTo>
                    <a:pt x="2036" y="7706"/>
                  </a:lnTo>
                  <a:lnTo>
                    <a:pt x="2536" y="6505"/>
                  </a:lnTo>
                  <a:cubicBezTo>
                    <a:pt x="2970" y="5437"/>
                    <a:pt x="3837" y="4570"/>
                    <a:pt x="4904" y="4137"/>
                  </a:cubicBezTo>
                  <a:cubicBezTo>
                    <a:pt x="3970" y="3469"/>
                    <a:pt x="3303" y="2435"/>
                    <a:pt x="3103" y="1268"/>
                  </a:cubicBezTo>
                  <a:lnTo>
                    <a:pt x="28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570525" y="4649100"/>
              <a:ext cx="122600" cy="191825"/>
            </a:xfrm>
            <a:custGeom>
              <a:rect b="b" l="l" r="r" t="t"/>
              <a:pathLst>
                <a:path extrusionOk="0" h="7673" w="4904">
                  <a:moveTo>
                    <a:pt x="2869" y="1"/>
                  </a:moveTo>
                  <a:lnTo>
                    <a:pt x="2369" y="1202"/>
                  </a:lnTo>
                  <a:cubicBezTo>
                    <a:pt x="1935" y="2269"/>
                    <a:pt x="1068" y="3136"/>
                    <a:pt x="0" y="3570"/>
                  </a:cubicBezTo>
                  <a:cubicBezTo>
                    <a:pt x="968" y="4237"/>
                    <a:pt x="1601" y="5271"/>
                    <a:pt x="1802" y="6405"/>
                  </a:cubicBezTo>
                  <a:lnTo>
                    <a:pt x="2035" y="7673"/>
                  </a:lnTo>
                  <a:lnTo>
                    <a:pt x="2535" y="6505"/>
                  </a:lnTo>
                  <a:cubicBezTo>
                    <a:pt x="2969" y="5405"/>
                    <a:pt x="3836" y="4537"/>
                    <a:pt x="4904" y="4104"/>
                  </a:cubicBezTo>
                  <a:cubicBezTo>
                    <a:pt x="3970" y="3437"/>
                    <a:pt x="3303" y="2402"/>
                    <a:pt x="3102" y="1268"/>
                  </a:cubicBezTo>
                  <a:lnTo>
                    <a:pt x="28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6"/>
          <p:cNvGrpSpPr/>
          <p:nvPr/>
        </p:nvGrpSpPr>
        <p:grpSpPr>
          <a:xfrm>
            <a:off x="7373025" y="-76200"/>
            <a:ext cx="1847175" cy="986550"/>
            <a:chOff x="4156475" y="238125"/>
            <a:chExt cx="1847175" cy="986550"/>
          </a:xfrm>
        </p:grpSpPr>
        <p:sp>
          <p:nvSpPr>
            <p:cNvPr id="116" name="Google Shape;116;p6"/>
            <p:cNvSpPr/>
            <p:nvPr/>
          </p:nvSpPr>
          <p:spPr>
            <a:xfrm>
              <a:off x="5611675" y="842700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" y="1"/>
                  </a:moveTo>
                  <a:lnTo>
                    <a:pt x="1" y="1"/>
                  </a:lnTo>
                  <a:cubicBezTo>
                    <a:pt x="1702" y="5138"/>
                    <a:pt x="3637" y="10208"/>
                    <a:pt x="5838" y="15279"/>
                  </a:cubicBezTo>
                  <a:cubicBezTo>
                    <a:pt x="9341" y="11009"/>
                    <a:pt x="12610" y="6639"/>
                    <a:pt x="15679" y="2203"/>
                  </a:cubicBezTo>
                  <a:cubicBezTo>
                    <a:pt x="10375" y="1736"/>
                    <a:pt x="5171" y="100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230575" y="748475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0" y="1"/>
                  </a:moveTo>
                  <a:cubicBezTo>
                    <a:pt x="1135" y="5238"/>
                    <a:pt x="2502" y="10508"/>
                    <a:pt x="4170" y="15779"/>
                  </a:cubicBezTo>
                  <a:cubicBezTo>
                    <a:pt x="8073" y="11909"/>
                    <a:pt x="11775" y="7906"/>
                    <a:pt x="15245" y="3770"/>
                  </a:cubicBezTo>
                  <a:cubicBezTo>
                    <a:pt x="10074" y="2769"/>
                    <a:pt x="5004" y="150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4862800" y="615050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" y="0"/>
                  </a:moveTo>
                  <a:lnTo>
                    <a:pt x="1" y="0"/>
                  </a:lnTo>
                  <a:cubicBezTo>
                    <a:pt x="568" y="5338"/>
                    <a:pt x="1402" y="10708"/>
                    <a:pt x="2469" y="16112"/>
                  </a:cubicBezTo>
                  <a:cubicBezTo>
                    <a:pt x="6772" y="12676"/>
                    <a:pt x="10842" y="9074"/>
                    <a:pt x="14711" y="5338"/>
                  </a:cubicBezTo>
                  <a:cubicBezTo>
                    <a:pt x="9708" y="3803"/>
                    <a:pt x="4804" y="203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510900" y="444100"/>
              <a:ext cx="351925" cy="406975"/>
            </a:xfrm>
            <a:custGeom>
              <a:rect b="b" l="l" r="r" t="t"/>
              <a:pathLst>
                <a:path extrusionOk="0" h="16279" w="14077">
                  <a:moveTo>
                    <a:pt x="0" y="0"/>
                  </a:moveTo>
                  <a:lnTo>
                    <a:pt x="0" y="0"/>
                  </a:lnTo>
                  <a:cubicBezTo>
                    <a:pt x="34" y="5371"/>
                    <a:pt x="300" y="10808"/>
                    <a:pt x="801" y="16279"/>
                  </a:cubicBezTo>
                  <a:cubicBezTo>
                    <a:pt x="5404" y="13310"/>
                    <a:pt x="9841" y="10141"/>
                    <a:pt x="14077" y="6838"/>
                  </a:cubicBezTo>
                  <a:cubicBezTo>
                    <a:pt x="9273" y="4804"/>
                    <a:pt x="4570" y="253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4156475" y="238125"/>
              <a:ext cx="354450" cy="406975"/>
            </a:xfrm>
            <a:custGeom>
              <a:rect b="b" l="l" r="r" t="t"/>
              <a:pathLst>
                <a:path extrusionOk="0" h="16279" w="14178">
                  <a:moveTo>
                    <a:pt x="901" y="0"/>
                  </a:moveTo>
                  <a:cubicBezTo>
                    <a:pt x="367" y="5337"/>
                    <a:pt x="67" y="10774"/>
                    <a:pt x="0" y="16278"/>
                  </a:cubicBezTo>
                  <a:cubicBezTo>
                    <a:pt x="4904" y="13777"/>
                    <a:pt x="9641" y="11108"/>
                    <a:pt x="14177" y="8239"/>
                  </a:cubicBezTo>
                  <a:cubicBezTo>
                    <a:pt x="9607" y="5737"/>
                    <a:pt x="5171" y="2969"/>
                    <a:pt x="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1143750" y="-535975"/>
            <a:ext cx="7170994" cy="6551541"/>
          </a:xfrm>
          <a:custGeom>
            <a:rect b="b" l="l" r="r" t="t"/>
            <a:pathLst>
              <a:path extrusionOk="0" h="65954" w="72190">
                <a:moveTo>
                  <a:pt x="34880" y="0"/>
                </a:moveTo>
                <a:cubicBezTo>
                  <a:pt x="25087" y="0"/>
                  <a:pt x="13290" y="529"/>
                  <a:pt x="5364" y="6697"/>
                </a:cubicBezTo>
                <a:cubicBezTo>
                  <a:pt x="0" y="16540"/>
                  <a:pt x="10470" y="23490"/>
                  <a:pt x="9587" y="38473"/>
                </a:cubicBezTo>
                <a:cubicBezTo>
                  <a:pt x="9352" y="46819"/>
                  <a:pt x="7654" y="55210"/>
                  <a:pt x="16291" y="61333"/>
                </a:cubicBezTo>
                <a:cubicBezTo>
                  <a:pt x="21199" y="64725"/>
                  <a:pt x="27543" y="65954"/>
                  <a:pt x="33600" y="65954"/>
                </a:cubicBezTo>
                <a:cubicBezTo>
                  <a:pt x="35803" y="65954"/>
                  <a:pt x="37967" y="65791"/>
                  <a:pt x="40011" y="65511"/>
                </a:cubicBezTo>
                <a:cubicBezTo>
                  <a:pt x="46000" y="64796"/>
                  <a:pt x="51597" y="64461"/>
                  <a:pt x="54860" y="59791"/>
                </a:cubicBezTo>
                <a:cubicBezTo>
                  <a:pt x="60748" y="48651"/>
                  <a:pt x="55318" y="49702"/>
                  <a:pt x="69876" y="36640"/>
                </a:cubicBezTo>
                <a:cubicBezTo>
                  <a:pt x="72189" y="33691"/>
                  <a:pt x="71619" y="29423"/>
                  <a:pt x="70938" y="25668"/>
                </a:cubicBezTo>
                <a:cubicBezTo>
                  <a:pt x="69787" y="16976"/>
                  <a:pt x="63754" y="9959"/>
                  <a:pt x="55899" y="5557"/>
                </a:cubicBezTo>
                <a:cubicBezTo>
                  <a:pt x="49798" y="2127"/>
                  <a:pt x="42905" y="194"/>
                  <a:pt x="36458" y="4"/>
                </a:cubicBezTo>
                <a:cubicBezTo>
                  <a:pt x="35939" y="2"/>
                  <a:pt x="35412" y="0"/>
                  <a:pt x="34880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2923850" y="2589838"/>
            <a:ext cx="506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4" name="Google Shape;124;p7"/>
          <p:cNvSpPr txBox="1"/>
          <p:nvPr>
            <p:ph idx="2" type="title"/>
          </p:nvPr>
        </p:nvSpPr>
        <p:spPr>
          <a:xfrm>
            <a:off x="2926600" y="1549138"/>
            <a:ext cx="16386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5" name="Google Shape;125;p7"/>
          <p:cNvSpPr txBox="1"/>
          <p:nvPr>
            <p:ph idx="1" type="subTitle"/>
          </p:nvPr>
        </p:nvSpPr>
        <p:spPr>
          <a:xfrm>
            <a:off x="2926600" y="3487663"/>
            <a:ext cx="50691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grpSp>
        <p:nvGrpSpPr>
          <p:cNvPr id="126" name="Google Shape;126;p7"/>
          <p:cNvGrpSpPr/>
          <p:nvPr/>
        </p:nvGrpSpPr>
        <p:grpSpPr>
          <a:xfrm flipH="1">
            <a:off x="-103275" y="-53510"/>
            <a:ext cx="1847175" cy="986550"/>
            <a:chOff x="4156475" y="238125"/>
            <a:chExt cx="1847175" cy="986550"/>
          </a:xfrm>
        </p:grpSpPr>
        <p:sp>
          <p:nvSpPr>
            <p:cNvPr id="127" name="Google Shape;127;p7"/>
            <p:cNvSpPr/>
            <p:nvPr/>
          </p:nvSpPr>
          <p:spPr>
            <a:xfrm>
              <a:off x="5611675" y="842700"/>
              <a:ext cx="391975" cy="381975"/>
            </a:xfrm>
            <a:custGeom>
              <a:rect b="b" l="l" r="r" t="t"/>
              <a:pathLst>
                <a:path extrusionOk="0" h="15279" w="15679">
                  <a:moveTo>
                    <a:pt x="1" y="1"/>
                  </a:moveTo>
                  <a:lnTo>
                    <a:pt x="1" y="1"/>
                  </a:lnTo>
                  <a:cubicBezTo>
                    <a:pt x="1702" y="5138"/>
                    <a:pt x="3637" y="10208"/>
                    <a:pt x="5838" y="15279"/>
                  </a:cubicBezTo>
                  <a:cubicBezTo>
                    <a:pt x="9341" y="11009"/>
                    <a:pt x="12610" y="6639"/>
                    <a:pt x="15679" y="2203"/>
                  </a:cubicBezTo>
                  <a:cubicBezTo>
                    <a:pt x="10375" y="1736"/>
                    <a:pt x="5171" y="10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5230575" y="748475"/>
              <a:ext cx="381125" cy="394475"/>
            </a:xfrm>
            <a:custGeom>
              <a:rect b="b" l="l" r="r" t="t"/>
              <a:pathLst>
                <a:path extrusionOk="0" h="15779" w="15245">
                  <a:moveTo>
                    <a:pt x="0" y="1"/>
                  </a:moveTo>
                  <a:cubicBezTo>
                    <a:pt x="1135" y="5238"/>
                    <a:pt x="2502" y="10508"/>
                    <a:pt x="4170" y="15779"/>
                  </a:cubicBezTo>
                  <a:cubicBezTo>
                    <a:pt x="8073" y="11909"/>
                    <a:pt x="11775" y="7906"/>
                    <a:pt x="15245" y="3770"/>
                  </a:cubicBezTo>
                  <a:cubicBezTo>
                    <a:pt x="10074" y="2769"/>
                    <a:pt x="5004" y="15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862800" y="615050"/>
              <a:ext cx="367800" cy="402800"/>
            </a:xfrm>
            <a:custGeom>
              <a:rect b="b" l="l" r="r" t="t"/>
              <a:pathLst>
                <a:path extrusionOk="0" h="16112" w="14712">
                  <a:moveTo>
                    <a:pt x="1" y="0"/>
                  </a:moveTo>
                  <a:lnTo>
                    <a:pt x="1" y="0"/>
                  </a:lnTo>
                  <a:cubicBezTo>
                    <a:pt x="568" y="5338"/>
                    <a:pt x="1402" y="10708"/>
                    <a:pt x="2469" y="16112"/>
                  </a:cubicBezTo>
                  <a:cubicBezTo>
                    <a:pt x="6772" y="12676"/>
                    <a:pt x="10842" y="9074"/>
                    <a:pt x="14711" y="5338"/>
                  </a:cubicBezTo>
                  <a:cubicBezTo>
                    <a:pt x="9708" y="3803"/>
                    <a:pt x="4804" y="2035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4510900" y="444100"/>
              <a:ext cx="351925" cy="406975"/>
            </a:xfrm>
            <a:custGeom>
              <a:rect b="b" l="l" r="r" t="t"/>
              <a:pathLst>
                <a:path extrusionOk="0" h="16279" w="14077">
                  <a:moveTo>
                    <a:pt x="0" y="0"/>
                  </a:moveTo>
                  <a:lnTo>
                    <a:pt x="0" y="0"/>
                  </a:lnTo>
                  <a:cubicBezTo>
                    <a:pt x="34" y="5371"/>
                    <a:pt x="300" y="10808"/>
                    <a:pt x="801" y="16279"/>
                  </a:cubicBezTo>
                  <a:cubicBezTo>
                    <a:pt x="5404" y="13310"/>
                    <a:pt x="9841" y="10141"/>
                    <a:pt x="14077" y="6838"/>
                  </a:cubicBezTo>
                  <a:cubicBezTo>
                    <a:pt x="9273" y="4804"/>
                    <a:pt x="4570" y="25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156475" y="238125"/>
              <a:ext cx="354450" cy="406975"/>
            </a:xfrm>
            <a:custGeom>
              <a:rect b="b" l="l" r="r" t="t"/>
              <a:pathLst>
                <a:path extrusionOk="0" h="16279" w="14178">
                  <a:moveTo>
                    <a:pt x="901" y="0"/>
                  </a:moveTo>
                  <a:cubicBezTo>
                    <a:pt x="367" y="5337"/>
                    <a:pt x="67" y="10774"/>
                    <a:pt x="0" y="16278"/>
                  </a:cubicBezTo>
                  <a:cubicBezTo>
                    <a:pt x="4904" y="13777"/>
                    <a:pt x="9641" y="11108"/>
                    <a:pt x="14177" y="8239"/>
                  </a:cubicBezTo>
                  <a:cubicBezTo>
                    <a:pt x="9607" y="5737"/>
                    <a:pt x="5171" y="2969"/>
                    <a:pt x="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7"/>
          <p:cNvSpPr/>
          <p:nvPr/>
        </p:nvSpPr>
        <p:spPr>
          <a:xfrm>
            <a:off x="8133900" y="811375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6827150" y="260688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8467725" y="370963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7160250" y="469713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7560925" y="811375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8556150" y="4557513"/>
            <a:ext cx="119275" cy="187650"/>
          </a:xfrm>
          <a:custGeom>
            <a:rect b="b" l="l" r="r" t="t"/>
            <a:pathLst>
              <a:path extrusionOk="0" h="7506" w="4771">
                <a:moveTo>
                  <a:pt x="2402" y="0"/>
                </a:moveTo>
                <a:lnTo>
                  <a:pt x="2035" y="1201"/>
                </a:lnTo>
                <a:cubicBezTo>
                  <a:pt x="1702" y="2302"/>
                  <a:pt x="968" y="3202"/>
                  <a:pt x="0" y="3736"/>
                </a:cubicBezTo>
                <a:cubicBezTo>
                  <a:pt x="968" y="4303"/>
                  <a:pt x="1702" y="5204"/>
                  <a:pt x="2035" y="6305"/>
                </a:cubicBezTo>
                <a:lnTo>
                  <a:pt x="2402" y="7505"/>
                </a:lnTo>
                <a:lnTo>
                  <a:pt x="2736" y="6305"/>
                </a:lnTo>
                <a:cubicBezTo>
                  <a:pt x="3069" y="5204"/>
                  <a:pt x="3803" y="4303"/>
                  <a:pt x="4771" y="3736"/>
                </a:cubicBezTo>
                <a:cubicBezTo>
                  <a:pt x="3803" y="3202"/>
                  <a:pt x="3069" y="2302"/>
                  <a:pt x="2736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7925300" y="4696575"/>
            <a:ext cx="120100" cy="186825"/>
          </a:xfrm>
          <a:custGeom>
            <a:rect b="b" l="l" r="r" t="t"/>
            <a:pathLst>
              <a:path extrusionOk="0" h="7473" w="4804">
                <a:moveTo>
                  <a:pt x="2402" y="0"/>
                </a:moveTo>
                <a:lnTo>
                  <a:pt x="2035" y="1201"/>
                </a:lnTo>
                <a:cubicBezTo>
                  <a:pt x="1735" y="2269"/>
                  <a:pt x="1001" y="3203"/>
                  <a:pt x="0" y="3736"/>
                </a:cubicBezTo>
                <a:cubicBezTo>
                  <a:pt x="1001" y="4270"/>
                  <a:pt x="1735" y="5204"/>
                  <a:pt x="2035" y="6271"/>
                </a:cubicBezTo>
                <a:lnTo>
                  <a:pt x="2402" y="7472"/>
                </a:lnTo>
                <a:lnTo>
                  <a:pt x="2769" y="6271"/>
                </a:lnTo>
                <a:cubicBezTo>
                  <a:pt x="3069" y="5204"/>
                  <a:pt x="3803" y="4270"/>
                  <a:pt x="4804" y="3736"/>
                </a:cubicBezTo>
                <a:cubicBezTo>
                  <a:pt x="3803" y="3203"/>
                  <a:pt x="3069" y="2269"/>
                  <a:pt x="2769" y="1201"/>
                </a:cubicBezTo>
                <a:lnTo>
                  <a:pt x="2402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8029700" y="4211338"/>
            <a:ext cx="167625" cy="262700"/>
          </a:xfrm>
          <a:custGeom>
            <a:rect b="b" l="l" r="r" t="t"/>
            <a:pathLst>
              <a:path extrusionOk="0" h="10508" w="6705">
                <a:moveTo>
                  <a:pt x="3369" y="0"/>
                </a:moveTo>
                <a:lnTo>
                  <a:pt x="2869" y="1701"/>
                </a:lnTo>
                <a:cubicBezTo>
                  <a:pt x="2435" y="3236"/>
                  <a:pt x="1401" y="4503"/>
                  <a:pt x="0" y="5271"/>
                </a:cubicBezTo>
                <a:cubicBezTo>
                  <a:pt x="1401" y="6038"/>
                  <a:pt x="2435" y="7306"/>
                  <a:pt x="2869" y="8840"/>
                </a:cubicBezTo>
                <a:lnTo>
                  <a:pt x="3369" y="10508"/>
                </a:lnTo>
                <a:lnTo>
                  <a:pt x="3836" y="8840"/>
                </a:lnTo>
                <a:cubicBezTo>
                  <a:pt x="4303" y="7306"/>
                  <a:pt x="5337" y="6038"/>
                  <a:pt x="6705" y="5271"/>
                </a:cubicBezTo>
                <a:cubicBezTo>
                  <a:pt x="5337" y="4503"/>
                  <a:pt x="4303" y="3236"/>
                  <a:pt x="3836" y="1701"/>
                </a:cubicBezTo>
                <a:lnTo>
                  <a:pt x="3369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7493475" y="4307238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/>
          <p:nvPr/>
        </p:nvSpPr>
        <p:spPr>
          <a:xfrm flipH="1">
            <a:off x="-977483" y="270051"/>
            <a:ext cx="8177939" cy="5143567"/>
          </a:xfrm>
          <a:custGeom>
            <a:rect b="b" l="l" r="r" t="t"/>
            <a:pathLst>
              <a:path extrusionOk="0" h="57631" w="91627">
                <a:moveTo>
                  <a:pt x="46144" y="0"/>
                </a:moveTo>
                <a:cubicBezTo>
                  <a:pt x="39222" y="0"/>
                  <a:pt x="32539" y="4362"/>
                  <a:pt x="26383" y="7694"/>
                </a:cubicBezTo>
                <a:cubicBezTo>
                  <a:pt x="23679" y="8997"/>
                  <a:pt x="20096" y="10968"/>
                  <a:pt x="16918" y="10968"/>
                </a:cubicBezTo>
                <a:cubicBezTo>
                  <a:pt x="16090" y="10968"/>
                  <a:pt x="15290" y="10835"/>
                  <a:pt x="14540" y="10521"/>
                </a:cubicBezTo>
                <a:cubicBezTo>
                  <a:pt x="13587" y="10238"/>
                  <a:pt x="12672" y="10107"/>
                  <a:pt x="11801" y="10107"/>
                </a:cubicBezTo>
                <a:cubicBezTo>
                  <a:pt x="4269" y="10107"/>
                  <a:pt x="1" y="19897"/>
                  <a:pt x="3165" y="26096"/>
                </a:cubicBezTo>
                <a:cubicBezTo>
                  <a:pt x="4562" y="29448"/>
                  <a:pt x="7076" y="32654"/>
                  <a:pt x="9445" y="35917"/>
                </a:cubicBezTo>
                <a:cubicBezTo>
                  <a:pt x="15188" y="43593"/>
                  <a:pt x="19232" y="53202"/>
                  <a:pt x="28763" y="55146"/>
                </a:cubicBezTo>
                <a:cubicBezTo>
                  <a:pt x="35179" y="56876"/>
                  <a:pt x="41091" y="57631"/>
                  <a:pt x="46464" y="57631"/>
                </a:cubicBezTo>
                <a:cubicBezTo>
                  <a:pt x="78831" y="57631"/>
                  <a:pt x="91627" y="30253"/>
                  <a:pt x="77253" y="23995"/>
                </a:cubicBezTo>
                <a:cubicBezTo>
                  <a:pt x="62773" y="17403"/>
                  <a:pt x="63879" y="12521"/>
                  <a:pt x="58002" y="5102"/>
                </a:cubicBezTo>
                <a:cubicBezTo>
                  <a:pt x="54008" y="1381"/>
                  <a:pt x="50038" y="0"/>
                  <a:pt x="46144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 txBox="1"/>
          <p:nvPr>
            <p:ph idx="1" type="subTitle"/>
          </p:nvPr>
        </p:nvSpPr>
        <p:spPr>
          <a:xfrm>
            <a:off x="3458506" y="1997850"/>
            <a:ext cx="2342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Google Shape;144;p8"/>
          <p:cNvSpPr txBox="1"/>
          <p:nvPr>
            <p:ph idx="2" type="subTitle"/>
          </p:nvPr>
        </p:nvSpPr>
        <p:spPr>
          <a:xfrm>
            <a:off x="3458525" y="2336434"/>
            <a:ext cx="23427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145" name="Google Shape;145;p8"/>
          <p:cNvSpPr txBox="1"/>
          <p:nvPr>
            <p:ph idx="3" type="subTitle"/>
          </p:nvPr>
        </p:nvSpPr>
        <p:spPr>
          <a:xfrm>
            <a:off x="5968306" y="1997850"/>
            <a:ext cx="2342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Google Shape;146;p8"/>
          <p:cNvSpPr txBox="1"/>
          <p:nvPr>
            <p:ph idx="4" type="subTitle"/>
          </p:nvPr>
        </p:nvSpPr>
        <p:spPr>
          <a:xfrm>
            <a:off x="5968325" y="2336433"/>
            <a:ext cx="23427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sp>
        <p:nvSpPr>
          <p:cNvPr id="147" name="Google Shape;147;p8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48" name="Google Shape;148;p8"/>
          <p:cNvSpPr/>
          <p:nvPr/>
        </p:nvSpPr>
        <p:spPr>
          <a:xfrm>
            <a:off x="8355750" y="763150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8778000" y="1379563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8689575" y="322738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8076575" y="322738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7782775" y="763150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/>
          <p:nvPr/>
        </p:nvSpPr>
        <p:spPr>
          <a:xfrm rot="-2067227">
            <a:off x="-1370715" y="-478601"/>
            <a:ext cx="9849482" cy="5096210"/>
          </a:xfrm>
          <a:custGeom>
            <a:rect b="b" l="l" r="r" t="t"/>
            <a:pathLst>
              <a:path extrusionOk="0" h="44879" w="84189">
                <a:moveTo>
                  <a:pt x="23083" y="1"/>
                </a:moveTo>
                <a:cubicBezTo>
                  <a:pt x="15571" y="1"/>
                  <a:pt x="8463" y="3309"/>
                  <a:pt x="4559" y="8888"/>
                </a:cubicBezTo>
                <a:cubicBezTo>
                  <a:pt x="1" y="15413"/>
                  <a:pt x="23" y="24765"/>
                  <a:pt x="4693" y="32195"/>
                </a:cubicBezTo>
                <a:cubicBezTo>
                  <a:pt x="9352" y="39625"/>
                  <a:pt x="18458" y="44764"/>
                  <a:pt x="27274" y="44876"/>
                </a:cubicBezTo>
                <a:cubicBezTo>
                  <a:pt x="27388" y="44878"/>
                  <a:pt x="27502" y="44878"/>
                  <a:pt x="27615" y="44878"/>
                </a:cubicBezTo>
                <a:cubicBezTo>
                  <a:pt x="33338" y="44878"/>
                  <a:pt x="38621" y="42974"/>
                  <a:pt x="44033" y="41692"/>
                </a:cubicBezTo>
                <a:cubicBezTo>
                  <a:pt x="46761" y="41051"/>
                  <a:pt x="49661" y="40580"/>
                  <a:pt x="52557" y="40580"/>
                </a:cubicBezTo>
                <a:cubicBezTo>
                  <a:pt x="55521" y="40580"/>
                  <a:pt x="58482" y="41073"/>
                  <a:pt x="61251" y="42384"/>
                </a:cubicBezTo>
                <a:cubicBezTo>
                  <a:pt x="63177" y="42934"/>
                  <a:pt x="65151" y="43199"/>
                  <a:pt x="67096" y="43199"/>
                </a:cubicBezTo>
                <a:cubicBezTo>
                  <a:pt x="72586" y="43199"/>
                  <a:pt x="77841" y="41087"/>
                  <a:pt x="81116" y="37301"/>
                </a:cubicBezTo>
                <a:cubicBezTo>
                  <a:pt x="82938" y="35200"/>
                  <a:pt x="84189" y="32541"/>
                  <a:pt x="83999" y="29681"/>
                </a:cubicBezTo>
                <a:cubicBezTo>
                  <a:pt x="83787" y="26239"/>
                  <a:pt x="81519" y="22921"/>
                  <a:pt x="78692" y="20407"/>
                </a:cubicBezTo>
                <a:cubicBezTo>
                  <a:pt x="70502" y="13133"/>
                  <a:pt x="58692" y="11949"/>
                  <a:pt x="48368" y="8139"/>
                </a:cubicBezTo>
                <a:cubicBezTo>
                  <a:pt x="41184" y="5491"/>
                  <a:pt x="34346" y="1402"/>
                  <a:pt x="26883" y="285"/>
                </a:cubicBezTo>
                <a:cubicBezTo>
                  <a:pt x="25614" y="94"/>
                  <a:pt x="24343" y="1"/>
                  <a:pt x="23083" y="1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>
            <p:ph type="title"/>
          </p:nvPr>
        </p:nvSpPr>
        <p:spPr>
          <a:xfrm>
            <a:off x="996100" y="997963"/>
            <a:ext cx="4906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6" name="Google Shape;156;p9"/>
          <p:cNvSpPr txBox="1"/>
          <p:nvPr>
            <p:ph idx="2" type="title"/>
          </p:nvPr>
        </p:nvSpPr>
        <p:spPr>
          <a:xfrm>
            <a:off x="996100" y="2419100"/>
            <a:ext cx="1970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7" name="Google Shape;157;p9"/>
          <p:cNvSpPr txBox="1"/>
          <p:nvPr>
            <p:ph idx="1" type="subTitle"/>
          </p:nvPr>
        </p:nvSpPr>
        <p:spPr>
          <a:xfrm>
            <a:off x="996096" y="1854500"/>
            <a:ext cx="49065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8" name="Google Shape;158;p9"/>
          <p:cNvSpPr/>
          <p:nvPr/>
        </p:nvSpPr>
        <p:spPr>
          <a:xfrm>
            <a:off x="8355225" y="896525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7559675" y="287963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8650450" y="649888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7969950" y="424738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7782250" y="896525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2040775" y="4658300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996100" y="4720838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2559500" y="4384138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1666800" y="4356613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1353700" y="4606500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/>
          <p:nvPr/>
        </p:nvSpPr>
        <p:spPr>
          <a:xfrm>
            <a:off x="-1419525" y="813550"/>
            <a:ext cx="10252401" cy="5521745"/>
          </a:xfrm>
          <a:custGeom>
            <a:rect b="b" l="l" r="r" t="t"/>
            <a:pathLst>
              <a:path extrusionOk="0" h="58792" w="109161">
                <a:moveTo>
                  <a:pt x="60518" y="0"/>
                </a:moveTo>
                <a:cubicBezTo>
                  <a:pt x="54721" y="0"/>
                  <a:pt x="47321" y="5906"/>
                  <a:pt x="31455" y="5906"/>
                </a:cubicBezTo>
                <a:cubicBezTo>
                  <a:pt x="30646" y="5906"/>
                  <a:pt x="29815" y="5891"/>
                  <a:pt x="28961" y="5858"/>
                </a:cubicBezTo>
                <a:cubicBezTo>
                  <a:pt x="8793" y="6294"/>
                  <a:pt x="0" y="30863"/>
                  <a:pt x="22514" y="40763"/>
                </a:cubicBezTo>
                <a:cubicBezTo>
                  <a:pt x="30078" y="44048"/>
                  <a:pt x="39262" y="44841"/>
                  <a:pt x="46781" y="46863"/>
                </a:cubicBezTo>
                <a:cubicBezTo>
                  <a:pt x="55228" y="49154"/>
                  <a:pt x="60647" y="56595"/>
                  <a:pt x="68826" y="58427"/>
                </a:cubicBezTo>
                <a:cubicBezTo>
                  <a:pt x="70056" y="58682"/>
                  <a:pt x="71404" y="58792"/>
                  <a:pt x="72861" y="58792"/>
                </a:cubicBezTo>
                <a:cubicBezTo>
                  <a:pt x="78563" y="58792"/>
                  <a:pt x="85931" y="57110"/>
                  <a:pt x="94412" y="55846"/>
                </a:cubicBezTo>
                <a:cubicBezTo>
                  <a:pt x="101607" y="54852"/>
                  <a:pt x="106713" y="53992"/>
                  <a:pt x="108211" y="45847"/>
                </a:cubicBezTo>
                <a:cubicBezTo>
                  <a:pt x="109160" y="40562"/>
                  <a:pt x="108166" y="33802"/>
                  <a:pt x="105898" y="28584"/>
                </a:cubicBezTo>
                <a:cubicBezTo>
                  <a:pt x="101753" y="18372"/>
                  <a:pt x="91283" y="16484"/>
                  <a:pt x="80513" y="13121"/>
                </a:cubicBezTo>
                <a:cubicBezTo>
                  <a:pt x="71977" y="10339"/>
                  <a:pt x="71675" y="8998"/>
                  <a:pt x="64748" y="1344"/>
                </a:cubicBezTo>
                <a:cubicBezTo>
                  <a:pt x="63366" y="383"/>
                  <a:pt x="61994" y="0"/>
                  <a:pt x="60518" y="0"/>
                </a:cubicBezTo>
                <a:close/>
              </a:path>
            </a:pathLst>
          </a:custGeom>
          <a:solidFill>
            <a:srgbClr val="A4BDD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 txBox="1"/>
          <p:nvPr>
            <p:ph idx="1" type="subTitle"/>
          </p:nvPr>
        </p:nvSpPr>
        <p:spPr>
          <a:xfrm>
            <a:off x="1118250" y="1960263"/>
            <a:ext cx="2951400" cy="1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9pPr>
          </a:lstStyle>
          <a:p/>
        </p:txBody>
      </p:sp>
      <p:sp>
        <p:nvSpPr>
          <p:cNvPr id="171" name="Google Shape;171;p10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72" name="Google Shape;172;p10"/>
          <p:cNvSpPr/>
          <p:nvPr/>
        </p:nvSpPr>
        <p:spPr>
          <a:xfrm>
            <a:off x="8374500" y="284038"/>
            <a:ext cx="167650" cy="261875"/>
          </a:xfrm>
          <a:custGeom>
            <a:rect b="b" l="l" r="r" t="t"/>
            <a:pathLst>
              <a:path extrusionOk="0" h="10475" w="6706">
                <a:moveTo>
                  <a:pt x="3337" y="0"/>
                </a:moveTo>
                <a:lnTo>
                  <a:pt x="2836" y="1668"/>
                </a:lnTo>
                <a:cubicBezTo>
                  <a:pt x="2403" y="3203"/>
                  <a:pt x="1369" y="4470"/>
                  <a:pt x="1" y="5237"/>
                </a:cubicBezTo>
                <a:cubicBezTo>
                  <a:pt x="1369" y="6005"/>
                  <a:pt x="2403" y="7272"/>
                  <a:pt x="2836" y="8807"/>
                </a:cubicBezTo>
                <a:lnTo>
                  <a:pt x="3337" y="10475"/>
                </a:lnTo>
                <a:lnTo>
                  <a:pt x="3837" y="8807"/>
                </a:lnTo>
                <a:cubicBezTo>
                  <a:pt x="4271" y="7272"/>
                  <a:pt x="5305" y="6005"/>
                  <a:pt x="6706" y="5237"/>
                </a:cubicBezTo>
                <a:cubicBezTo>
                  <a:pt x="5305" y="4470"/>
                  <a:pt x="4271" y="3203"/>
                  <a:pt x="3837" y="1668"/>
                </a:cubicBezTo>
                <a:lnTo>
                  <a:pt x="3337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248325" y="181863"/>
            <a:ext cx="88400" cy="136775"/>
          </a:xfrm>
          <a:custGeom>
            <a:rect b="b" l="l" r="r" t="t"/>
            <a:pathLst>
              <a:path extrusionOk="0" h="5471" w="3536">
                <a:moveTo>
                  <a:pt x="2068" y="0"/>
                </a:moveTo>
                <a:lnTo>
                  <a:pt x="1701" y="834"/>
                </a:lnTo>
                <a:cubicBezTo>
                  <a:pt x="1401" y="1601"/>
                  <a:pt x="767" y="2235"/>
                  <a:pt x="0" y="2535"/>
                </a:cubicBezTo>
                <a:cubicBezTo>
                  <a:pt x="701" y="3002"/>
                  <a:pt x="1168" y="3736"/>
                  <a:pt x="1301" y="4570"/>
                </a:cubicBezTo>
                <a:lnTo>
                  <a:pt x="1468" y="5471"/>
                </a:lnTo>
                <a:lnTo>
                  <a:pt x="1801" y="4637"/>
                </a:lnTo>
                <a:cubicBezTo>
                  <a:pt x="2135" y="3869"/>
                  <a:pt x="2735" y="3236"/>
                  <a:pt x="3536" y="2935"/>
                </a:cubicBezTo>
                <a:cubicBezTo>
                  <a:pt x="2835" y="2468"/>
                  <a:pt x="2368" y="1735"/>
                  <a:pt x="2235" y="901"/>
                </a:cubicBezTo>
                <a:lnTo>
                  <a:pt x="2068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1339100" y="543788"/>
            <a:ext cx="88425" cy="137600"/>
          </a:xfrm>
          <a:custGeom>
            <a:rect b="b" l="l" r="r" t="t"/>
            <a:pathLst>
              <a:path extrusionOk="0" h="5504" w="3537">
                <a:moveTo>
                  <a:pt x="1935" y="0"/>
                </a:moveTo>
                <a:lnTo>
                  <a:pt x="1635" y="867"/>
                </a:lnTo>
                <a:cubicBezTo>
                  <a:pt x="1335" y="1668"/>
                  <a:pt x="767" y="2302"/>
                  <a:pt x="0" y="2669"/>
                </a:cubicBezTo>
                <a:cubicBezTo>
                  <a:pt x="734" y="3102"/>
                  <a:pt x="1234" y="3803"/>
                  <a:pt x="1435" y="4603"/>
                </a:cubicBezTo>
                <a:lnTo>
                  <a:pt x="1635" y="5504"/>
                </a:lnTo>
                <a:lnTo>
                  <a:pt x="1935" y="4637"/>
                </a:lnTo>
                <a:cubicBezTo>
                  <a:pt x="2202" y="3870"/>
                  <a:pt x="2802" y="3202"/>
                  <a:pt x="3536" y="2869"/>
                </a:cubicBezTo>
                <a:cubicBezTo>
                  <a:pt x="2836" y="2402"/>
                  <a:pt x="2335" y="1701"/>
                  <a:pt x="2135" y="901"/>
                </a:cubicBezTo>
                <a:lnTo>
                  <a:pt x="1935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658600" y="318638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7801525" y="284038"/>
            <a:ext cx="122600" cy="191825"/>
          </a:xfrm>
          <a:custGeom>
            <a:rect b="b" l="l" r="r" t="t"/>
            <a:pathLst>
              <a:path extrusionOk="0" h="7673" w="4904">
                <a:moveTo>
                  <a:pt x="2869" y="1"/>
                </a:moveTo>
                <a:lnTo>
                  <a:pt x="2369" y="1202"/>
                </a:lnTo>
                <a:cubicBezTo>
                  <a:pt x="1935" y="2269"/>
                  <a:pt x="1068" y="3136"/>
                  <a:pt x="0" y="3570"/>
                </a:cubicBezTo>
                <a:cubicBezTo>
                  <a:pt x="968" y="4237"/>
                  <a:pt x="1601" y="5271"/>
                  <a:pt x="1802" y="6405"/>
                </a:cubicBezTo>
                <a:lnTo>
                  <a:pt x="2035" y="7673"/>
                </a:lnTo>
                <a:lnTo>
                  <a:pt x="2535" y="6505"/>
                </a:lnTo>
                <a:cubicBezTo>
                  <a:pt x="2969" y="5405"/>
                  <a:pt x="3836" y="4537"/>
                  <a:pt x="4904" y="4104"/>
                </a:cubicBezTo>
                <a:cubicBezTo>
                  <a:pt x="3970" y="3437"/>
                  <a:pt x="3303" y="2402"/>
                  <a:pt x="3102" y="1268"/>
                </a:cubicBezTo>
                <a:lnTo>
                  <a:pt x="2869" y="1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/>
          <p:nvPr/>
        </p:nvSpPr>
        <p:spPr>
          <a:xfrm>
            <a:off x="8153200" y="681388"/>
            <a:ext cx="122625" cy="192650"/>
          </a:xfrm>
          <a:custGeom>
            <a:rect b="b" l="l" r="r" t="t"/>
            <a:pathLst>
              <a:path extrusionOk="0" h="7706" w="4905">
                <a:moveTo>
                  <a:pt x="2870" y="0"/>
                </a:moveTo>
                <a:lnTo>
                  <a:pt x="2403" y="1201"/>
                </a:lnTo>
                <a:cubicBezTo>
                  <a:pt x="1936" y="2269"/>
                  <a:pt x="1068" y="3136"/>
                  <a:pt x="1" y="3569"/>
                </a:cubicBezTo>
                <a:cubicBezTo>
                  <a:pt x="968" y="4237"/>
                  <a:pt x="1602" y="5271"/>
                  <a:pt x="1802" y="6405"/>
                </a:cubicBezTo>
                <a:lnTo>
                  <a:pt x="2036" y="7706"/>
                </a:lnTo>
                <a:lnTo>
                  <a:pt x="2536" y="6505"/>
                </a:lnTo>
                <a:cubicBezTo>
                  <a:pt x="2970" y="5437"/>
                  <a:pt x="3837" y="4570"/>
                  <a:pt x="4904" y="4137"/>
                </a:cubicBezTo>
                <a:cubicBezTo>
                  <a:pt x="3970" y="3469"/>
                  <a:pt x="3303" y="2435"/>
                  <a:pt x="3103" y="1268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A4BDDA">
            <a:alpha val="4313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None/>
              <a:defRPr b="1" i="0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None/>
              <a:defRPr b="1" i="0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None/>
              <a:defRPr b="1" i="0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None/>
              <a:defRPr b="1" i="0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None/>
              <a:defRPr b="1" i="0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None/>
              <a:defRPr b="1" i="0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None/>
              <a:defRPr b="1" i="0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None/>
              <a:defRPr b="1" i="0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None/>
              <a:defRPr b="1" i="0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Char char="●"/>
              <a:defRPr b="0" i="0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Char char="○"/>
              <a:defRPr b="0" i="0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Char char="■"/>
              <a:defRPr b="0" i="0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Char char="●"/>
              <a:defRPr b="0" i="0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Char char="○"/>
              <a:defRPr b="0" i="0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Char char="■"/>
              <a:defRPr b="0" i="0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Char char="●"/>
              <a:defRPr b="0" i="0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Char char="○"/>
              <a:defRPr b="0" i="0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Char char="■"/>
              <a:defRPr b="0" i="0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0"/>
          <p:cNvSpPr txBox="1"/>
          <p:nvPr/>
        </p:nvSpPr>
        <p:spPr>
          <a:xfrm>
            <a:off x="3494265" y="2790186"/>
            <a:ext cx="2728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3E354E"/>
                </a:solidFill>
                <a:latin typeface="Cabin"/>
                <a:ea typeface="Cabin"/>
                <a:cs typeface="Cabin"/>
                <a:sym typeface="Cabin"/>
              </a:rPr>
              <a:t>Prepared By: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3E354E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E354E"/>
                </a:solidFill>
                <a:latin typeface="Cabin"/>
                <a:ea typeface="Cabin"/>
                <a:cs typeface="Cabin"/>
                <a:sym typeface="Cabin"/>
              </a:rPr>
              <a:t>Bivek Adhikari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E354E"/>
                </a:solidFill>
                <a:latin typeface="Cabin"/>
                <a:ea typeface="Cabin"/>
                <a:cs typeface="Cabin"/>
                <a:sym typeface="Cabin"/>
              </a:rPr>
              <a:t>Shaswat Ghimire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E354E"/>
                </a:solidFill>
                <a:latin typeface="Cabin"/>
                <a:ea typeface="Cabin"/>
                <a:cs typeface="Cabin"/>
                <a:sym typeface="Cabin"/>
              </a:rPr>
              <a:t>Ankit Lamsal</a:t>
            </a:r>
            <a:endParaRPr b="0" i="0" sz="2200" u="none" cap="none" strike="noStrike">
              <a:solidFill>
                <a:srgbClr val="3E354E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3E354E"/>
                </a:solidFill>
                <a:latin typeface="Cabin"/>
                <a:ea typeface="Cabin"/>
                <a:cs typeface="Cabin"/>
                <a:sym typeface="Cabin"/>
              </a:rPr>
              <a:t>Adarsha Bista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E354E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5" name="Google Shape;655;p40"/>
          <p:cNvSpPr txBox="1"/>
          <p:nvPr>
            <p:ph type="ctrTitle"/>
          </p:nvPr>
        </p:nvSpPr>
        <p:spPr>
          <a:xfrm>
            <a:off x="2236612" y="585414"/>
            <a:ext cx="5053188" cy="198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>
                <a:solidFill>
                  <a:schemeClr val="accent3"/>
                </a:solidFill>
              </a:rPr>
              <a:t>Fraudulent Job Prediction System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9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822" name="Google Shape;822;p49"/>
          <p:cNvSpPr txBox="1"/>
          <p:nvPr>
            <p:ph idx="2" type="subTitle"/>
          </p:nvPr>
        </p:nvSpPr>
        <p:spPr>
          <a:xfrm>
            <a:off x="726299" y="1438628"/>
            <a:ext cx="8070459" cy="3376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800"/>
              <a:t>For </a:t>
            </a:r>
            <a:r>
              <a:rPr i="1" lang="en-US" sz="1800"/>
              <a:t>“Title” </a:t>
            </a:r>
            <a:r>
              <a:rPr lang="en-US" sz="1800"/>
              <a:t>column we used  </a:t>
            </a:r>
            <a:r>
              <a:rPr b="1" lang="en-US" sz="1800"/>
              <a:t>CountVectorizer </a:t>
            </a:r>
            <a:r>
              <a:rPr lang="en-US" sz="1800"/>
              <a:t>for getting matrix tokens.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800"/>
              <a:t>For </a:t>
            </a:r>
            <a:r>
              <a:rPr i="1" lang="en-US" sz="1800"/>
              <a:t>“Requirements”</a:t>
            </a:r>
            <a:r>
              <a:rPr lang="en-US" sz="1800"/>
              <a:t> column we used TF-IDF features using </a:t>
            </a:r>
            <a:r>
              <a:rPr b="1" lang="en-US" sz="1800"/>
              <a:t>TfidfVectorizer</a:t>
            </a:r>
            <a:r>
              <a:rPr lang="en-US" sz="1800"/>
              <a:t>.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800"/>
              <a:t>For </a:t>
            </a:r>
            <a:r>
              <a:rPr i="1" lang="en-US" sz="1800"/>
              <a:t>“Functions”</a:t>
            </a:r>
            <a:r>
              <a:rPr lang="en-US" sz="1800"/>
              <a:t> column we implemented binarization with </a:t>
            </a:r>
            <a:r>
              <a:rPr b="1" lang="en-US" sz="1800"/>
              <a:t>LabelBinarizer</a:t>
            </a:r>
            <a:r>
              <a:rPr lang="en-US" sz="1800"/>
              <a:t>.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800"/>
              <a:t>For encoding data we used </a:t>
            </a:r>
            <a:r>
              <a:rPr b="1" lang="en-US" sz="1800"/>
              <a:t>OneHotEncoder</a:t>
            </a:r>
            <a:r>
              <a:rPr lang="en-US" sz="1800"/>
              <a:t> for </a:t>
            </a:r>
            <a:r>
              <a:rPr i="1" lang="en-US" sz="1800"/>
              <a:t>“employment_type” &amp; “industry”</a:t>
            </a:r>
            <a:r>
              <a:rPr lang="en-US" sz="1800"/>
              <a:t> columns.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800"/>
              <a:t> For some experimentation, we also used </a:t>
            </a:r>
            <a:r>
              <a:rPr b="1" lang="en-US" sz="1800"/>
              <a:t>LabelEncoder </a:t>
            </a:r>
            <a:r>
              <a:rPr lang="en-US" sz="1800"/>
              <a:t>.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800"/>
              <a:t>We used </a:t>
            </a:r>
            <a:r>
              <a:rPr b="1" lang="en-US" sz="1800"/>
              <a:t>nltk </a:t>
            </a:r>
            <a:r>
              <a:rPr lang="en-US" sz="1800"/>
              <a:t> for </a:t>
            </a:r>
            <a:r>
              <a:rPr b="1" lang="en-US" sz="1800"/>
              <a:t>tokenizing </a:t>
            </a:r>
            <a:r>
              <a:rPr lang="en-US" sz="1800"/>
              <a:t>and </a:t>
            </a:r>
            <a:r>
              <a:rPr b="1" lang="en-US" sz="1800"/>
              <a:t>lemmatizing </a:t>
            </a:r>
            <a:r>
              <a:rPr lang="en-US" sz="1800"/>
              <a:t>the dataset.</a:t>
            </a:r>
            <a:endParaRPr/>
          </a:p>
          <a:p>
            <a:pPr indent="0" lvl="0" marL="127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0"/>
          <p:cNvSpPr txBox="1"/>
          <p:nvPr>
            <p:ph type="title"/>
          </p:nvPr>
        </p:nvSpPr>
        <p:spPr>
          <a:xfrm>
            <a:off x="726299" y="145109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828" name="Google Shape;828;p50"/>
          <p:cNvSpPr txBox="1"/>
          <p:nvPr>
            <p:ph idx="2" type="subTitle"/>
          </p:nvPr>
        </p:nvSpPr>
        <p:spPr>
          <a:xfrm>
            <a:off x="124412" y="703705"/>
            <a:ext cx="8845967" cy="23178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Following columns are added into the dataset for proper use: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i="1" lang="en-US" sz="1600"/>
              <a:t>“Location_isna”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-US" sz="1600"/>
              <a:t> “Description_isna”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-US" sz="1600"/>
              <a:t>“function_isna” and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-US" sz="1600"/>
              <a:t>“industry_isna”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-US" sz="1600"/>
              <a:t>`state` &amp; `country`</a:t>
            </a:r>
            <a:r>
              <a:rPr lang="en-US" sz="1600"/>
              <a:t> (by splitting </a:t>
            </a:r>
            <a:r>
              <a:rPr i="1" lang="en-US" sz="1600"/>
              <a:t>`location`</a:t>
            </a:r>
            <a:r>
              <a:rPr lang="en-US" sz="1600"/>
              <a:t> column 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-US" sz="1600"/>
              <a:t>`merged_text`</a:t>
            </a:r>
            <a:r>
              <a:rPr lang="en-US" sz="1600"/>
              <a:t> (by using </a:t>
            </a:r>
            <a:r>
              <a:rPr i="1" lang="en-US" sz="1600"/>
              <a:t>`requirements`</a:t>
            </a:r>
            <a:r>
              <a:rPr lang="en-US" sz="1600"/>
              <a:t>, </a:t>
            </a:r>
            <a:r>
              <a:rPr i="1" lang="en-US" sz="1600"/>
              <a:t>`company_profile`</a:t>
            </a:r>
            <a:r>
              <a:rPr lang="en-US" sz="1600"/>
              <a:t> and </a:t>
            </a:r>
            <a:r>
              <a:rPr i="1" lang="en-US" sz="1600"/>
              <a:t>`description`</a:t>
            </a:r>
            <a:r>
              <a:rPr lang="en-US" sz="1600"/>
              <a:t> columns)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829" name="Google Shape;829;p50"/>
          <p:cNvSpPr txBox="1"/>
          <p:nvPr/>
        </p:nvSpPr>
        <p:spPr>
          <a:xfrm>
            <a:off x="309609" y="353714"/>
            <a:ext cx="3037077" cy="568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Feature Addition</a:t>
            </a:r>
            <a:endParaRPr b="1" i="0" sz="25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0" name="Google Shape;830;p50"/>
          <p:cNvSpPr txBox="1"/>
          <p:nvPr/>
        </p:nvSpPr>
        <p:spPr>
          <a:xfrm>
            <a:off x="309609" y="3288470"/>
            <a:ext cx="8244081" cy="1709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- “Salary_range” column have 80% of overall rows are missing(Nan)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- “Department” column have 50% of overall rows are missing (Blank)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- “Company_profile”, “Has_questions” and “Requirements” are non descriptive and added  noise to the dataset.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831" name="Google Shape;831;p50"/>
          <p:cNvSpPr txBox="1"/>
          <p:nvPr/>
        </p:nvSpPr>
        <p:spPr>
          <a:xfrm>
            <a:off x="726299" y="3004412"/>
            <a:ext cx="3037077" cy="568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Feature Removal</a:t>
            </a:r>
            <a:endParaRPr b="1" i="0" sz="25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1"/>
          <p:cNvSpPr txBox="1"/>
          <p:nvPr>
            <p:ph type="title"/>
          </p:nvPr>
        </p:nvSpPr>
        <p:spPr>
          <a:xfrm>
            <a:off x="726299" y="145109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Feature Engineering (contd.)</a:t>
            </a:r>
            <a:endParaRPr/>
          </a:p>
        </p:txBody>
      </p:sp>
      <p:sp>
        <p:nvSpPr>
          <p:cNvPr id="837" name="Google Shape;837;p51"/>
          <p:cNvSpPr txBox="1"/>
          <p:nvPr>
            <p:ph idx="2" type="subTitle"/>
          </p:nvPr>
        </p:nvSpPr>
        <p:spPr>
          <a:xfrm>
            <a:off x="260403" y="911567"/>
            <a:ext cx="8293287" cy="23178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12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We first tried our Na Columns dataset by filling in </a:t>
            </a:r>
            <a:r>
              <a:rPr b="1" lang="en-US" sz="1600">
                <a:solidFill>
                  <a:schemeClr val="lt1"/>
                </a:solidFill>
              </a:rPr>
              <a:t>mode</a:t>
            </a:r>
            <a:r>
              <a:rPr lang="en-US" sz="1600">
                <a:solidFill>
                  <a:schemeClr val="lt1"/>
                </a:solidFill>
              </a:rPr>
              <a:t> values to categorical columns,  </a:t>
            </a:r>
            <a:r>
              <a:rPr b="1" lang="en-US" sz="1600">
                <a:solidFill>
                  <a:schemeClr val="lt1"/>
                </a:solidFill>
              </a:rPr>
              <a:t>median</a:t>
            </a:r>
            <a:r>
              <a:rPr lang="en-US" sz="1600">
                <a:solidFill>
                  <a:schemeClr val="lt1"/>
                </a:solidFill>
              </a:rPr>
              <a:t> values to skewed numerical columns. While experimenting, we evaluated Logistic Regression but the result was near to </a:t>
            </a:r>
            <a:r>
              <a:rPr b="1" lang="en-US" sz="1600">
                <a:solidFill>
                  <a:schemeClr val="lt1"/>
                </a:solidFill>
              </a:rPr>
              <a:t>DummyClassifier</a:t>
            </a:r>
            <a:r>
              <a:rPr lang="en-US" sz="16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0" marL="412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We also used </a:t>
            </a:r>
            <a:r>
              <a:rPr b="1" lang="en-US" sz="1600"/>
              <a:t>RandomForestClassifier </a:t>
            </a:r>
            <a:r>
              <a:rPr lang="en-US" sz="1600">
                <a:solidFill>
                  <a:schemeClr val="lt1"/>
                </a:solidFill>
              </a:rPr>
              <a:t>in</a:t>
            </a:r>
            <a:r>
              <a:rPr lang="en-US" sz="1600"/>
              <a:t> [</a:t>
            </a:r>
            <a:r>
              <a:rPr b="0" i="1" lang="en-US"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'employment_type','function', 'required_experience', 'industry', 'required_education', 'department’]</a:t>
            </a:r>
            <a:r>
              <a:rPr b="0" lang="en-US"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  using non-na columns value of dataset to predict na columns data.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1" sz="16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/>
          </a:p>
        </p:txBody>
      </p:sp>
      <p:sp>
        <p:nvSpPr>
          <p:cNvPr id="838" name="Google Shape;838;p51"/>
          <p:cNvSpPr txBox="1"/>
          <p:nvPr/>
        </p:nvSpPr>
        <p:spPr>
          <a:xfrm>
            <a:off x="309609" y="353714"/>
            <a:ext cx="3037077" cy="568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Imputation</a:t>
            </a:r>
            <a:endParaRPr b="1" i="0" sz="25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9" name="Google Shape;839;p51"/>
          <p:cNvSpPr txBox="1"/>
          <p:nvPr/>
        </p:nvSpPr>
        <p:spPr>
          <a:xfrm>
            <a:off x="726299" y="3004412"/>
            <a:ext cx="3037077" cy="568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 Cleaning</a:t>
            </a:r>
            <a:endParaRPr b="1" i="0" sz="25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40" name="Google Shape;840;p51"/>
          <p:cNvSpPr txBox="1"/>
          <p:nvPr/>
        </p:nvSpPr>
        <p:spPr>
          <a:xfrm>
            <a:off x="726299" y="3508710"/>
            <a:ext cx="6962201" cy="1803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We used Regular Expression, Tokenization </a:t>
            </a:r>
            <a:r>
              <a:rPr b="1" i="0" lang="en-US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(RegexpTokenizer),</a:t>
            </a:r>
            <a:r>
              <a:rPr b="0" i="0" lang="en-US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 Lemmatization </a:t>
            </a:r>
            <a:r>
              <a:rPr b="1" i="0" lang="en-US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(wordnetLemmatizer) </a:t>
            </a:r>
            <a:r>
              <a:rPr b="0" i="0" lang="en-US" sz="1600" u="none" cap="none" strike="noStrik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 with the help of stop words. </a:t>
            </a:r>
            <a:endParaRPr b="1" i="0" sz="1600" u="none" cap="none" strike="noStrike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2"/>
          <p:cNvSpPr txBox="1"/>
          <p:nvPr>
            <p:ph type="title"/>
          </p:nvPr>
        </p:nvSpPr>
        <p:spPr>
          <a:xfrm>
            <a:off x="347519" y="1818278"/>
            <a:ext cx="5037606" cy="2555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Modeling </a:t>
            </a:r>
            <a:br>
              <a:rPr lang="en-US" sz="2000"/>
            </a:br>
            <a:r>
              <a:rPr lang="en-US" sz="2000"/>
              <a:t>- Model Training, Evaluation and Pipelining</a:t>
            </a:r>
            <a:br>
              <a:rPr lang="en-US"/>
            </a:br>
            <a:r>
              <a:rPr lang="en-US"/>
              <a:t>Experiments</a:t>
            </a:r>
            <a:br>
              <a:rPr lang="en-US"/>
            </a:br>
            <a:r>
              <a:rPr lang="en-US" sz="2000"/>
              <a:t>- Under sampling and Over Sampling </a:t>
            </a:r>
            <a:endParaRPr/>
          </a:p>
        </p:txBody>
      </p:sp>
      <p:sp>
        <p:nvSpPr>
          <p:cNvPr id="846" name="Google Shape;846;p52"/>
          <p:cNvSpPr txBox="1"/>
          <p:nvPr>
            <p:ph idx="2" type="title"/>
          </p:nvPr>
        </p:nvSpPr>
        <p:spPr>
          <a:xfrm>
            <a:off x="987254" y="845513"/>
            <a:ext cx="1970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47" name="Google Shape;847;p52"/>
          <p:cNvSpPr/>
          <p:nvPr/>
        </p:nvSpPr>
        <p:spPr>
          <a:xfrm flipH="1">
            <a:off x="7352450" y="4337575"/>
            <a:ext cx="683175" cy="104125"/>
          </a:xfrm>
          <a:custGeom>
            <a:rect b="b" l="l" r="r" t="t"/>
            <a:pathLst>
              <a:path extrusionOk="0" h="4165" w="27327">
                <a:moveTo>
                  <a:pt x="13679" y="0"/>
                </a:moveTo>
                <a:cubicBezTo>
                  <a:pt x="6140" y="0"/>
                  <a:pt x="1" y="942"/>
                  <a:pt x="1" y="2097"/>
                </a:cubicBezTo>
                <a:cubicBezTo>
                  <a:pt x="1" y="3253"/>
                  <a:pt x="6140" y="4164"/>
                  <a:pt x="13679" y="4164"/>
                </a:cubicBezTo>
                <a:cubicBezTo>
                  <a:pt x="21217" y="4164"/>
                  <a:pt x="27326" y="3253"/>
                  <a:pt x="27326" y="2097"/>
                </a:cubicBezTo>
                <a:cubicBezTo>
                  <a:pt x="27326" y="942"/>
                  <a:pt x="21217" y="0"/>
                  <a:pt x="13679" y="0"/>
                </a:cubicBezTo>
                <a:close/>
              </a:path>
            </a:pathLst>
          </a:custGeom>
          <a:solidFill>
            <a:srgbClr val="C2C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2"/>
          <p:cNvSpPr/>
          <p:nvPr/>
        </p:nvSpPr>
        <p:spPr>
          <a:xfrm flipH="1">
            <a:off x="7436800" y="3452300"/>
            <a:ext cx="520550" cy="36500"/>
          </a:xfrm>
          <a:custGeom>
            <a:rect b="b" l="l" r="r" t="t"/>
            <a:pathLst>
              <a:path extrusionOk="0" h="1460" w="20822">
                <a:moveTo>
                  <a:pt x="10396" y="0"/>
                </a:moveTo>
                <a:cubicBezTo>
                  <a:pt x="4651" y="0"/>
                  <a:pt x="0" y="335"/>
                  <a:pt x="0" y="730"/>
                </a:cubicBezTo>
                <a:cubicBezTo>
                  <a:pt x="0" y="1125"/>
                  <a:pt x="4651" y="1459"/>
                  <a:pt x="10396" y="1459"/>
                </a:cubicBezTo>
                <a:cubicBezTo>
                  <a:pt x="16171" y="1459"/>
                  <a:pt x="20821" y="1125"/>
                  <a:pt x="20821" y="730"/>
                </a:cubicBezTo>
                <a:cubicBezTo>
                  <a:pt x="20821" y="335"/>
                  <a:pt x="16171" y="0"/>
                  <a:pt x="10396" y="0"/>
                </a:cubicBezTo>
                <a:close/>
              </a:path>
            </a:pathLst>
          </a:custGeom>
          <a:solidFill>
            <a:srgbClr val="0728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2"/>
          <p:cNvSpPr/>
          <p:nvPr/>
        </p:nvSpPr>
        <p:spPr>
          <a:xfrm flipH="1">
            <a:off x="7402600" y="2391500"/>
            <a:ext cx="269025" cy="824500"/>
          </a:xfrm>
          <a:custGeom>
            <a:rect b="b" l="l" r="r" t="t"/>
            <a:pathLst>
              <a:path extrusionOk="0" fill="none" h="32980" w="10761">
                <a:moveTo>
                  <a:pt x="0" y="32979"/>
                </a:moveTo>
                <a:cubicBezTo>
                  <a:pt x="0" y="32979"/>
                  <a:pt x="8116" y="29605"/>
                  <a:pt x="10760" y="0"/>
                </a:cubicBezTo>
              </a:path>
            </a:pathLst>
          </a:custGeom>
          <a:noFill/>
          <a:ln cap="flat" cmpd="sng" w="9525">
            <a:solidFill>
              <a:srgbClr val="92C5F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52"/>
          <p:cNvSpPr/>
          <p:nvPr/>
        </p:nvSpPr>
        <p:spPr>
          <a:xfrm flipH="1">
            <a:off x="7293000" y="2434750"/>
            <a:ext cx="130900" cy="112550"/>
          </a:xfrm>
          <a:custGeom>
            <a:rect b="b" l="l" r="r" t="t"/>
            <a:pathLst>
              <a:path extrusionOk="0" h="4502" w="5236">
                <a:moveTo>
                  <a:pt x="4359" y="0"/>
                </a:moveTo>
                <a:cubicBezTo>
                  <a:pt x="4266" y="0"/>
                  <a:pt x="4170" y="20"/>
                  <a:pt x="4073" y="63"/>
                </a:cubicBezTo>
                <a:cubicBezTo>
                  <a:pt x="578" y="1492"/>
                  <a:pt x="0" y="4501"/>
                  <a:pt x="0" y="4501"/>
                </a:cubicBezTo>
                <a:cubicBezTo>
                  <a:pt x="0" y="4501"/>
                  <a:pt x="3070" y="4319"/>
                  <a:pt x="4955" y="1036"/>
                </a:cubicBezTo>
                <a:cubicBezTo>
                  <a:pt x="5236" y="550"/>
                  <a:pt x="4851" y="0"/>
                  <a:pt x="4359" y="0"/>
                </a:cubicBez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2"/>
          <p:cNvSpPr/>
          <p:nvPr/>
        </p:nvSpPr>
        <p:spPr>
          <a:xfrm flipH="1">
            <a:off x="7423125" y="2415825"/>
            <a:ext cx="109000" cy="131475"/>
          </a:xfrm>
          <a:custGeom>
            <a:rect b="b" l="l" r="r" t="t"/>
            <a:pathLst>
              <a:path extrusionOk="0" h="5259" w="4360">
                <a:moveTo>
                  <a:pt x="798" y="0"/>
                </a:moveTo>
                <a:cubicBezTo>
                  <a:pt x="360" y="0"/>
                  <a:pt x="1" y="420"/>
                  <a:pt x="165" y="912"/>
                </a:cubicBezTo>
                <a:cubicBezTo>
                  <a:pt x="1381" y="4498"/>
                  <a:pt x="4329" y="5258"/>
                  <a:pt x="4329" y="5258"/>
                </a:cubicBezTo>
                <a:cubicBezTo>
                  <a:pt x="4329" y="5258"/>
                  <a:pt x="4359" y="2188"/>
                  <a:pt x="1198" y="121"/>
                </a:cubicBezTo>
                <a:cubicBezTo>
                  <a:pt x="1066" y="38"/>
                  <a:pt x="928" y="0"/>
                  <a:pt x="798" y="0"/>
                </a:cubicBez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2"/>
          <p:cNvSpPr/>
          <p:nvPr/>
        </p:nvSpPr>
        <p:spPr>
          <a:xfrm flipH="1">
            <a:off x="7311675" y="2624025"/>
            <a:ext cx="139600" cy="101100"/>
          </a:xfrm>
          <a:custGeom>
            <a:rect b="b" l="l" r="r" t="t"/>
            <a:pathLst>
              <a:path extrusionOk="0" h="4044" w="5584">
                <a:moveTo>
                  <a:pt x="4705" y="1"/>
                </a:moveTo>
                <a:cubicBezTo>
                  <a:pt x="4639" y="1"/>
                  <a:pt x="4570" y="10"/>
                  <a:pt x="4499" y="31"/>
                </a:cubicBezTo>
                <a:cubicBezTo>
                  <a:pt x="852" y="1125"/>
                  <a:pt x="1" y="4043"/>
                  <a:pt x="1" y="4043"/>
                </a:cubicBezTo>
                <a:cubicBezTo>
                  <a:pt x="1" y="4043"/>
                  <a:pt x="25" y="4044"/>
                  <a:pt x="71" y="4044"/>
                </a:cubicBezTo>
                <a:cubicBezTo>
                  <a:pt x="537" y="4044"/>
                  <a:pt x="3238" y="3918"/>
                  <a:pt x="5259" y="1094"/>
                </a:cubicBezTo>
                <a:cubicBezTo>
                  <a:pt x="5584" y="608"/>
                  <a:pt x="5235" y="1"/>
                  <a:pt x="4705" y="1"/>
                </a:cubicBez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52"/>
          <p:cNvSpPr/>
          <p:nvPr/>
        </p:nvSpPr>
        <p:spPr>
          <a:xfrm flipH="1">
            <a:off x="7442875" y="2585375"/>
            <a:ext cx="104675" cy="139725"/>
          </a:xfrm>
          <a:custGeom>
            <a:rect b="b" l="l" r="r" t="t"/>
            <a:pathLst>
              <a:path extrusionOk="0" h="5589" w="4187">
                <a:moveTo>
                  <a:pt x="808" y="1"/>
                </a:moveTo>
                <a:cubicBezTo>
                  <a:pt x="389" y="1"/>
                  <a:pt x="0" y="374"/>
                  <a:pt x="113" y="847"/>
                </a:cubicBezTo>
                <a:cubicBezTo>
                  <a:pt x="964" y="4555"/>
                  <a:pt x="3852" y="5589"/>
                  <a:pt x="3852" y="5589"/>
                </a:cubicBezTo>
                <a:cubicBezTo>
                  <a:pt x="3852" y="5589"/>
                  <a:pt x="4186" y="2549"/>
                  <a:pt x="1238" y="148"/>
                </a:cubicBezTo>
                <a:cubicBezTo>
                  <a:pt x="1104" y="46"/>
                  <a:pt x="955" y="1"/>
                  <a:pt x="808" y="1"/>
                </a:cubicBez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52"/>
          <p:cNvSpPr/>
          <p:nvPr/>
        </p:nvSpPr>
        <p:spPr>
          <a:xfrm flipH="1">
            <a:off x="7338025" y="2785550"/>
            <a:ext cx="146675" cy="92650"/>
          </a:xfrm>
          <a:custGeom>
            <a:rect b="b" l="l" r="r" t="t"/>
            <a:pathLst>
              <a:path extrusionOk="0" h="3706" w="5867">
                <a:moveTo>
                  <a:pt x="4914" y="0"/>
                </a:moveTo>
                <a:cubicBezTo>
                  <a:pt x="4868" y="0"/>
                  <a:pt x="4821" y="5"/>
                  <a:pt x="4773" y="13"/>
                </a:cubicBezTo>
                <a:cubicBezTo>
                  <a:pt x="1095" y="834"/>
                  <a:pt x="0" y="3691"/>
                  <a:pt x="0" y="3691"/>
                </a:cubicBezTo>
                <a:cubicBezTo>
                  <a:pt x="0" y="3691"/>
                  <a:pt x="122" y="3706"/>
                  <a:pt x="336" y="3706"/>
                </a:cubicBezTo>
                <a:cubicBezTo>
                  <a:pt x="1192" y="3706"/>
                  <a:pt x="3526" y="3472"/>
                  <a:pt x="5472" y="1138"/>
                </a:cubicBezTo>
                <a:cubicBezTo>
                  <a:pt x="5866" y="687"/>
                  <a:pt x="5503" y="0"/>
                  <a:pt x="4914" y="0"/>
                </a:cubicBez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52"/>
          <p:cNvSpPr/>
          <p:nvPr/>
        </p:nvSpPr>
        <p:spPr>
          <a:xfrm flipH="1">
            <a:off x="7471000" y="2733100"/>
            <a:ext cx="99650" cy="144750"/>
          </a:xfrm>
          <a:custGeom>
            <a:rect b="b" l="l" r="r" t="t"/>
            <a:pathLst>
              <a:path extrusionOk="0" h="5790" w="3986">
                <a:moveTo>
                  <a:pt x="766" y="0"/>
                </a:moveTo>
                <a:cubicBezTo>
                  <a:pt x="371" y="0"/>
                  <a:pt x="0" y="335"/>
                  <a:pt x="64" y="804"/>
                </a:cubicBezTo>
                <a:cubicBezTo>
                  <a:pt x="642" y="4543"/>
                  <a:pt x="3438" y="5789"/>
                  <a:pt x="3438" y="5789"/>
                </a:cubicBezTo>
                <a:cubicBezTo>
                  <a:pt x="3438" y="5789"/>
                  <a:pt x="3986" y="2780"/>
                  <a:pt x="1250" y="196"/>
                </a:cubicBezTo>
                <a:cubicBezTo>
                  <a:pt x="1105" y="61"/>
                  <a:pt x="933" y="0"/>
                  <a:pt x="766" y="0"/>
                </a:cubicBez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52"/>
          <p:cNvSpPr/>
          <p:nvPr/>
        </p:nvSpPr>
        <p:spPr>
          <a:xfrm flipH="1">
            <a:off x="7354725" y="2241600"/>
            <a:ext cx="94275" cy="161325"/>
          </a:xfrm>
          <a:custGeom>
            <a:rect b="b" l="l" r="r" t="t"/>
            <a:pathLst>
              <a:path extrusionOk="0" h="6453" w="3771">
                <a:moveTo>
                  <a:pt x="1995" y="0"/>
                </a:moveTo>
                <a:cubicBezTo>
                  <a:pt x="1728" y="0"/>
                  <a:pt x="1457" y="153"/>
                  <a:pt x="1338" y="464"/>
                </a:cubicBezTo>
                <a:cubicBezTo>
                  <a:pt x="1" y="3990"/>
                  <a:pt x="1794" y="6452"/>
                  <a:pt x="1794" y="6452"/>
                </a:cubicBezTo>
                <a:cubicBezTo>
                  <a:pt x="1794" y="6452"/>
                  <a:pt x="3770" y="4112"/>
                  <a:pt x="2645" y="495"/>
                </a:cubicBezTo>
                <a:cubicBezTo>
                  <a:pt x="2552" y="168"/>
                  <a:pt x="2276" y="0"/>
                  <a:pt x="1995" y="0"/>
                </a:cubicBez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52"/>
          <p:cNvSpPr/>
          <p:nvPr/>
        </p:nvSpPr>
        <p:spPr>
          <a:xfrm flipH="1">
            <a:off x="7697450" y="2263825"/>
            <a:ext cx="424800" cy="1315400"/>
          </a:xfrm>
          <a:custGeom>
            <a:rect b="b" l="l" r="r" t="t"/>
            <a:pathLst>
              <a:path extrusionOk="0" h="52616" w="16992">
                <a:moveTo>
                  <a:pt x="16992" y="1"/>
                </a:moveTo>
                <a:cubicBezTo>
                  <a:pt x="0" y="30913"/>
                  <a:pt x="16992" y="52615"/>
                  <a:pt x="16992" y="52615"/>
                </a:cubicBezTo>
                <a:lnTo>
                  <a:pt x="16992" y="1"/>
                </a:lnTo>
                <a:close/>
              </a:path>
            </a:pathLst>
          </a:custGeom>
          <a:solidFill>
            <a:srgbClr val="F9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52"/>
          <p:cNvSpPr/>
          <p:nvPr/>
        </p:nvSpPr>
        <p:spPr>
          <a:xfrm flipH="1">
            <a:off x="7271900" y="2263825"/>
            <a:ext cx="425575" cy="1315400"/>
          </a:xfrm>
          <a:custGeom>
            <a:rect b="b" l="l" r="r" t="t"/>
            <a:pathLst>
              <a:path extrusionOk="0" h="52616" w="17023">
                <a:moveTo>
                  <a:pt x="1" y="1"/>
                </a:moveTo>
                <a:lnTo>
                  <a:pt x="1" y="52615"/>
                </a:lnTo>
                <a:cubicBezTo>
                  <a:pt x="1" y="52615"/>
                  <a:pt x="17022" y="30913"/>
                  <a:pt x="1" y="1"/>
                </a:cubicBez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52"/>
          <p:cNvSpPr/>
          <p:nvPr/>
        </p:nvSpPr>
        <p:spPr>
          <a:xfrm flipH="1">
            <a:off x="7372225" y="2803350"/>
            <a:ext cx="400475" cy="756875"/>
          </a:xfrm>
          <a:custGeom>
            <a:rect b="b" l="l" r="r" t="t"/>
            <a:pathLst>
              <a:path extrusionOk="0" h="30275" w="16019">
                <a:moveTo>
                  <a:pt x="16019" y="1"/>
                </a:moveTo>
                <a:lnTo>
                  <a:pt x="16019" y="1"/>
                </a:lnTo>
                <a:cubicBezTo>
                  <a:pt x="0" y="14347"/>
                  <a:pt x="5380" y="30275"/>
                  <a:pt x="5380" y="30275"/>
                </a:cubicBezTo>
                <a:lnTo>
                  <a:pt x="16019" y="1"/>
                </a:lnTo>
                <a:close/>
              </a:path>
            </a:pathLst>
          </a:custGeom>
          <a:solidFill>
            <a:srgbClr val="F9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52"/>
          <p:cNvSpPr/>
          <p:nvPr/>
        </p:nvSpPr>
        <p:spPr>
          <a:xfrm flipH="1">
            <a:off x="7284075" y="2803350"/>
            <a:ext cx="354125" cy="756875"/>
          </a:xfrm>
          <a:custGeom>
            <a:rect b="b" l="l" r="r" t="t"/>
            <a:pathLst>
              <a:path extrusionOk="0" h="30275" w="14165">
                <a:moveTo>
                  <a:pt x="10639" y="1"/>
                </a:moveTo>
                <a:lnTo>
                  <a:pt x="0" y="30275"/>
                </a:lnTo>
                <a:cubicBezTo>
                  <a:pt x="0" y="30275"/>
                  <a:pt x="14165" y="21247"/>
                  <a:pt x="10639" y="1"/>
                </a:cubicBez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2"/>
          <p:cNvSpPr/>
          <p:nvPr/>
        </p:nvSpPr>
        <p:spPr>
          <a:xfrm flipH="1">
            <a:off x="7531800" y="2835275"/>
            <a:ext cx="576025" cy="914925"/>
          </a:xfrm>
          <a:custGeom>
            <a:rect b="b" l="l" r="r" t="t"/>
            <a:pathLst>
              <a:path extrusionOk="0" fill="none" h="36597" w="23041">
                <a:moveTo>
                  <a:pt x="23041" y="36596"/>
                </a:moveTo>
                <a:cubicBezTo>
                  <a:pt x="23041" y="36596"/>
                  <a:pt x="12159" y="34985"/>
                  <a:pt x="1" y="0"/>
                </a:cubicBezTo>
              </a:path>
            </a:pathLst>
          </a:custGeom>
          <a:noFill/>
          <a:ln cap="flat" cmpd="sng" w="9525">
            <a:solidFill>
              <a:srgbClr val="92C5F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52"/>
          <p:cNvSpPr/>
          <p:nvPr/>
        </p:nvSpPr>
        <p:spPr>
          <a:xfrm flipH="1">
            <a:off x="8035600" y="2913275"/>
            <a:ext cx="188475" cy="105275"/>
          </a:xfrm>
          <a:custGeom>
            <a:rect b="b" l="l" r="r" t="t"/>
            <a:pathLst>
              <a:path extrusionOk="0" h="4211" w="7539">
                <a:moveTo>
                  <a:pt x="1142" y="1"/>
                </a:moveTo>
                <a:cubicBezTo>
                  <a:pt x="405" y="1"/>
                  <a:pt x="1" y="925"/>
                  <a:pt x="517" y="1470"/>
                </a:cubicBezTo>
                <a:cubicBezTo>
                  <a:pt x="2815" y="3853"/>
                  <a:pt x="5336" y="4210"/>
                  <a:pt x="6642" y="4210"/>
                </a:cubicBezTo>
                <a:cubicBezTo>
                  <a:pt x="7202" y="4210"/>
                  <a:pt x="7539" y="4145"/>
                  <a:pt x="7539" y="4145"/>
                </a:cubicBezTo>
                <a:cubicBezTo>
                  <a:pt x="7539" y="4145"/>
                  <a:pt x="5958" y="710"/>
                  <a:pt x="1277" y="11"/>
                </a:cubicBezTo>
                <a:cubicBezTo>
                  <a:pt x="1231" y="4"/>
                  <a:pt x="1186" y="1"/>
                  <a:pt x="1142" y="1"/>
                </a:cubicBez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52"/>
          <p:cNvSpPr/>
          <p:nvPr/>
        </p:nvSpPr>
        <p:spPr>
          <a:xfrm flipH="1">
            <a:off x="7941100" y="2830550"/>
            <a:ext cx="118075" cy="186350"/>
          </a:xfrm>
          <a:custGeom>
            <a:rect b="b" l="l" r="r" t="t"/>
            <a:pathLst>
              <a:path extrusionOk="0" h="7454" w="4723">
                <a:moveTo>
                  <a:pt x="3806" y="1"/>
                </a:moveTo>
                <a:cubicBezTo>
                  <a:pt x="3588" y="1"/>
                  <a:pt x="3366" y="86"/>
                  <a:pt x="3192" y="280"/>
                </a:cubicBezTo>
                <a:cubicBezTo>
                  <a:pt x="0" y="3776"/>
                  <a:pt x="943" y="7454"/>
                  <a:pt x="943" y="7454"/>
                </a:cubicBezTo>
                <a:cubicBezTo>
                  <a:pt x="943" y="7454"/>
                  <a:pt x="4316" y="5660"/>
                  <a:pt x="4681" y="949"/>
                </a:cubicBezTo>
                <a:cubicBezTo>
                  <a:pt x="4723" y="390"/>
                  <a:pt x="4271" y="1"/>
                  <a:pt x="3806" y="1"/>
                </a:cubicBez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52"/>
          <p:cNvSpPr/>
          <p:nvPr/>
        </p:nvSpPr>
        <p:spPr>
          <a:xfrm flipH="1">
            <a:off x="7947450" y="3136875"/>
            <a:ext cx="197150" cy="91500"/>
          </a:xfrm>
          <a:custGeom>
            <a:rect b="b" l="l" r="r" t="t"/>
            <a:pathLst>
              <a:path extrusionOk="0" h="3660" w="7886">
                <a:moveTo>
                  <a:pt x="1160" y="1"/>
                </a:moveTo>
                <a:cubicBezTo>
                  <a:pt x="385" y="1"/>
                  <a:pt x="1" y="991"/>
                  <a:pt x="621" y="1523"/>
                </a:cubicBezTo>
                <a:cubicBezTo>
                  <a:pt x="2724" y="3290"/>
                  <a:pt x="4837" y="3660"/>
                  <a:pt x="6238" y="3660"/>
                </a:cubicBezTo>
                <a:cubicBezTo>
                  <a:pt x="7246" y="3660"/>
                  <a:pt x="7885" y="3468"/>
                  <a:pt x="7885" y="3468"/>
                </a:cubicBezTo>
                <a:cubicBezTo>
                  <a:pt x="7885" y="3468"/>
                  <a:pt x="5940" y="186"/>
                  <a:pt x="1229" y="3"/>
                </a:cubicBezTo>
                <a:cubicBezTo>
                  <a:pt x="1205" y="1"/>
                  <a:pt x="1183" y="1"/>
                  <a:pt x="1160" y="1"/>
                </a:cubicBez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52"/>
          <p:cNvSpPr/>
          <p:nvPr/>
        </p:nvSpPr>
        <p:spPr>
          <a:xfrm flipH="1">
            <a:off x="7868425" y="3030800"/>
            <a:ext cx="112475" cy="192800"/>
          </a:xfrm>
          <a:custGeom>
            <a:rect b="b" l="l" r="r" t="t"/>
            <a:pathLst>
              <a:path extrusionOk="0" h="7712" w="4499">
                <a:moveTo>
                  <a:pt x="3525" y="1"/>
                </a:moveTo>
                <a:cubicBezTo>
                  <a:pt x="3274" y="1"/>
                  <a:pt x="3016" y="111"/>
                  <a:pt x="2827" y="356"/>
                </a:cubicBezTo>
                <a:cubicBezTo>
                  <a:pt x="0" y="4155"/>
                  <a:pt x="1337" y="7711"/>
                  <a:pt x="1337" y="7711"/>
                </a:cubicBezTo>
                <a:cubicBezTo>
                  <a:pt x="1337" y="7711"/>
                  <a:pt x="4499" y="5584"/>
                  <a:pt x="4377" y="872"/>
                </a:cubicBezTo>
                <a:cubicBezTo>
                  <a:pt x="4377" y="332"/>
                  <a:pt x="3961" y="1"/>
                  <a:pt x="3525" y="1"/>
                </a:cubicBez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52"/>
          <p:cNvSpPr/>
          <p:nvPr/>
        </p:nvSpPr>
        <p:spPr>
          <a:xfrm flipH="1">
            <a:off x="7860825" y="3323750"/>
            <a:ext cx="201400" cy="82975"/>
          </a:xfrm>
          <a:custGeom>
            <a:rect b="b" l="l" r="r" t="t"/>
            <a:pathLst>
              <a:path extrusionOk="0" h="3319" w="8056">
                <a:moveTo>
                  <a:pt x="1486" y="0"/>
                </a:moveTo>
                <a:cubicBezTo>
                  <a:pt x="1378" y="0"/>
                  <a:pt x="1267" y="2"/>
                  <a:pt x="1156" y="5"/>
                </a:cubicBezTo>
                <a:cubicBezTo>
                  <a:pt x="335" y="36"/>
                  <a:pt x="1" y="1069"/>
                  <a:pt x="669" y="1556"/>
                </a:cubicBezTo>
                <a:cubicBezTo>
                  <a:pt x="2605" y="2969"/>
                  <a:pt x="4471" y="3319"/>
                  <a:pt x="5844" y="3319"/>
                </a:cubicBezTo>
                <a:cubicBezTo>
                  <a:pt x="7186" y="3319"/>
                  <a:pt x="8056" y="2984"/>
                  <a:pt x="8056" y="2984"/>
                </a:cubicBezTo>
                <a:cubicBezTo>
                  <a:pt x="8056" y="2984"/>
                  <a:pt x="5970" y="0"/>
                  <a:pt x="1486" y="0"/>
                </a:cubicBez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52"/>
          <p:cNvSpPr/>
          <p:nvPr/>
        </p:nvSpPr>
        <p:spPr>
          <a:xfrm flipH="1">
            <a:off x="7786350" y="3201975"/>
            <a:ext cx="114025" cy="196400"/>
          </a:xfrm>
          <a:custGeom>
            <a:rect b="b" l="l" r="r" t="t"/>
            <a:pathLst>
              <a:path extrusionOk="0" h="7856" w="4561">
                <a:moveTo>
                  <a:pt x="3258" y="0"/>
                </a:moveTo>
                <a:cubicBezTo>
                  <a:pt x="2985" y="0"/>
                  <a:pt x="2706" y="129"/>
                  <a:pt x="2524" y="408"/>
                </a:cubicBezTo>
                <a:cubicBezTo>
                  <a:pt x="1" y="4390"/>
                  <a:pt x="1582" y="7855"/>
                  <a:pt x="1582" y="7855"/>
                </a:cubicBezTo>
                <a:cubicBezTo>
                  <a:pt x="1582" y="7855"/>
                  <a:pt x="4560" y="5484"/>
                  <a:pt x="4104" y="803"/>
                </a:cubicBezTo>
                <a:cubicBezTo>
                  <a:pt x="4068" y="292"/>
                  <a:pt x="3669" y="0"/>
                  <a:pt x="3258" y="0"/>
                </a:cubicBez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52"/>
          <p:cNvSpPr/>
          <p:nvPr/>
        </p:nvSpPr>
        <p:spPr>
          <a:xfrm flipH="1">
            <a:off x="8066750" y="2654550"/>
            <a:ext cx="113250" cy="194425"/>
          </a:xfrm>
          <a:custGeom>
            <a:rect b="b" l="l" r="r" t="t"/>
            <a:pathLst>
              <a:path extrusionOk="0" h="7777" w="4530">
                <a:moveTo>
                  <a:pt x="1092" y="1"/>
                </a:moveTo>
                <a:cubicBezTo>
                  <a:pt x="673" y="1"/>
                  <a:pt x="262" y="310"/>
                  <a:pt x="243" y="816"/>
                </a:cubicBezTo>
                <a:cubicBezTo>
                  <a:pt x="0" y="5557"/>
                  <a:pt x="3101" y="7776"/>
                  <a:pt x="3101" y="7776"/>
                </a:cubicBezTo>
                <a:cubicBezTo>
                  <a:pt x="3101" y="7776"/>
                  <a:pt x="4529" y="4250"/>
                  <a:pt x="1794" y="390"/>
                </a:cubicBezTo>
                <a:cubicBezTo>
                  <a:pt x="1618" y="121"/>
                  <a:pt x="1353" y="1"/>
                  <a:pt x="1092" y="1"/>
                </a:cubicBez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52"/>
          <p:cNvSpPr/>
          <p:nvPr/>
        </p:nvSpPr>
        <p:spPr>
          <a:xfrm flipH="1">
            <a:off x="7436800" y="3470525"/>
            <a:ext cx="520550" cy="908850"/>
          </a:xfrm>
          <a:custGeom>
            <a:rect b="b" l="l" r="r" t="t"/>
            <a:pathLst>
              <a:path extrusionOk="0" h="36354" w="20822">
                <a:moveTo>
                  <a:pt x="0" y="1"/>
                </a:moveTo>
                <a:cubicBezTo>
                  <a:pt x="0" y="16080"/>
                  <a:pt x="4864" y="35624"/>
                  <a:pt x="4864" y="35624"/>
                </a:cubicBezTo>
                <a:cubicBezTo>
                  <a:pt x="4864" y="36050"/>
                  <a:pt x="7356" y="36354"/>
                  <a:pt x="10396" y="36354"/>
                </a:cubicBezTo>
                <a:cubicBezTo>
                  <a:pt x="13466" y="36354"/>
                  <a:pt x="15958" y="36050"/>
                  <a:pt x="15958" y="35624"/>
                </a:cubicBezTo>
                <a:cubicBezTo>
                  <a:pt x="15958" y="35624"/>
                  <a:pt x="20821" y="16080"/>
                  <a:pt x="20821" y="1"/>
                </a:cubicBezTo>
                <a:lnTo>
                  <a:pt x="20821" y="1"/>
                </a:lnTo>
                <a:cubicBezTo>
                  <a:pt x="20821" y="396"/>
                  <a:pt x="16171" y="730"/>
                  <a:pt x="10396" y="730"/>
                </a:cubicBezTo>
                <a:cubicBezTo>
                  <a:pt x="4651" y="730"/>
                  <a:pt x="0" y="396"/>
                  <a:pt x="0" y="1"/>
                </a:cubicBezTo>
                <a:close/>
              </a:path>
            </a:pathLst>
          </a:custGeom>
          <a:solidFill>
            <a:srgbClr val="A4B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52"/>
          <p:cNvSpPr/>
          <p:nvPr/>
        </p:nvSpPr>
        <p:spPr>
          <a:xfrm flipH="1">
            <a:off x="7436800" y="3470525"/>
            <a:ext cx="280425" cy="908850"/>
          </a:xfrm>
          <a:custGeom>
            <a:rect b="b" l="l" r="r" t="t"/>
            <a:pathLst>
              <a:path extrusionOk="0" h="36354" w="11217">
                <a:moveTo>
                  <a:pt x="11216" y="1"/>
                </a:moveTo>
                <a:cubicBezTo>
                  <a:pt x="11216" y="305"/>
                  <a:pt x="8420" y="578"/>
                  <a:pt x="4529" y="670"/>
                </a:cubicBezTo>
                <a:cubicBezTo>
                  <a:pt x="4317" y="4864"/>
                  <a:pt x="3405" y="18117"/>
                  <a:pt x="0" y="36354"/>
                </a:cubicBezTo>
                <a:lnTo>
                  <a:pt x="791" y="36354"/>
                </a:lnTo>
                <a:cubicBezTo>
                  <a:pt x="3861" y="36354"/>
                  <a:pt x="6353" y="36050"/>
                  <a:pt x="6353" y="35624"/>
                </a:cubicBezTo>
                <a:cubicBezTo>
                  <a:pt x="6353" y="35624"/>
                  <a:pt x="11216" y="16080"/>
                  <a:pt x="11216" y="1"/>
                </a:cubicBezTo>
                <a:close/>
              </a:path>
            </a:pathLst>
          </a:custGeom>
          <a:solidFill>
            <a:srgbClr val="708C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52"/>
          <p:cNvSpPr/>
          <p:nvPr/>
        </p:nvSpPr>
        <p:spPr>
          <a:xfrm flipH="1">
            <a:off x="6524925" y="3766125"/>
            <a:ext cx="589700" cy="734075"/>
          </a:xfrm>
          <a:custGeom>
            <a:rect b="b" l="l" r="r" t="t"/>
            <a:pathLst>
              <a:path extrusionOk="0" fill="none" h="29363" w="23588">
                <a:moveTo>
                  <a:pt x="0" y="1"/>
                </a:moveTo>
                <a:lnTo>
                  <a:pt x="23587" y="1"/>
                </a:lnTo>
                <a:lnTo>
                  <a:pt x="23587" y="29363"/>
                </a:lnTo>
                <a:lnTo>
                  <a:pt x="0" y="29363"/>
                </a:lnTo>
                <a:close/>
              </a:path>
            </a:pathLst>
          </a:custGeom>
          <a:noFill/>
          <a:ln cap="flat" cmpd="sng" w="31150">
            <a:solidFill>
              <a:srgbClr val="7396C0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52"/>
          <p:cNvSpPr/>
          <p:nvPr/>
        </p:nvSpPr>
        <p:spPr>
          <a:xfrm flipH="1">
            <a:off x="6322050" y="3766125"/>
            <a:ext cx="589700" cy="734075"/>
          </a:xfrm>
          <a:custGeom>
            <a:rect b="b" l="l" r="r" t="t"/>
            <a:pathLst>
              <a:path extrusionOk="0" fill="none" h="29363" w="23588">
                <a:moveTo>
                  <a:pt x="1" y="1"/>
                </a:moveTo>
                <a:lnTo>
                  <a:pt x="23588" y="1"/>
                </a:lnTo>
                <a:lnTo>
                  <a:pt x="23588" y="29363"/>
                </a:lnTo>
                <a:lnTo>
                  <a:pt x="1" y="29363"/>
                </a:lnTo>
                <a:close/>
              </a:path>
            </a:pathLst>
          </a:custGeom>
          <a:noFill/>
          <a:ln cap="flat" cmpd="sng" w="31150">
            <a:solidFill>
              <a:srgbClr val="7396C0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52"/>
          <p:cNvSpPr/>
          <p:nvPr/>
        </p:nvSpPr>
        <p:spPr>
          <a:xfrm flipH="1">
            <a:off x="6328125" y="2535875"/>
            <a:ext cx="1158100" cy="1313875"/>
          </a:xfrm>
          <a:custGeom>
            <a:rect b="b" l="l" r="r" t="t"/>
            <a:pathLst>
              <a:path extrusionOk="0" h="52555" w="46324">
                <a:moveTo>
                  <a:pt x="4347" y="0"/>
                </a:moveTo>
                <a:cubicBezTo>
                  <a:pt x="1885" y="0"/>
                  <a:pt x="1" y="2189"/>
                  <a:pt x="365" y="4620"/>
                </a:cubicBezTo>
                <a:lnTo>
                  <a:pt x="6110" y="44378"/>
                </a:lnTo>
                <a:cubicBezTo>
                  <a:pt x="6809" y="49089"/>
                  <a:pt x="10821" y="52554"/>
                  <a:pt x="15594" y="52554"/>
                </a:cubicBezTo>
                <a:lnTo>
                  <a:pt x="45503" y="52554"/>
                </a:lnTo>
                <a:lnTo>
                  <a:pt x="46324" y="47387"/>
                </a:lnTo>
                <a:lnTo>
                  <a:pt x="27053" y="44165"/>
                </a:lnTo>
                <a:lnTo>
                  <a:pt x="22980" y="0"/>
                </a:lnTo>
                <a:close/>
              </a:path>
            </a:pathLst>
          </a:custGeom>
          <a:solidFill>
            <a:srgbClr val="5447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52"/>
          <p:cNvSpPr/>
          <p:nvPr/>
        </p:nvSpPr>
        <p:spPr>
          <a:xfrm flipH="1">
            <a:off x="6148025" y="4443950"/>
            <a:ext cx="512950" cy="97300"/>
          </a:xfrm>
          <a:custGeom>
            <a:rect b="b" l="l" r="r" t="t"/>
            <a:pathLst>
              <a:path extrusionOk="0" h="3892" w="20518">
                <a:moveTo>
                  <a:pt x="1307" y="1"/>
                </a:moveTo>
                <a:lnTo>
                  <a:pt x="0" y="3891"/>
                </a:lnTo>
                <a:lnTo>
                  <a:pt x="20305" y="3891"/>
                </a:lnTo>
                <a:cubicBezTo>
                  <a:pt x="20305" y="3891"/>
                  <a:pt x="20517" y="1368"/>
                  <a:pt x="17843" y="1"/>
                </a:cubicBezTo>
                <a:close/>
              </a:path>
            </a:pathLst>
          </a:custGeom>
          <a:solidFill>
            <a:srgbClr val="0728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52"/>
          <p:cNvSpPr/>
          <p:nvPr/>
        </p:nvSpPr>
        <p:spPr>
          <a:xfrm flipH="1">
            <a:off x="6046950" y="3437850"/>
            <a:ext cx="756125" cy="1006125"/>
          </a:xfrm>
          <a:custGeom>
            <a:rect b="b" l="l" r="r" t="t"/>
            <a:pathLst>
              <a:path extrusionOk="0" h="40245" w="30245">
                <a:moveTo>
                  <a:pt x="9028" y="1"/>
                </a:moveTo>
                <a:lnTo>
                  <a:pt x="0" y="8785"/>
                </a:lnTo>
                <a:lnTo>
                  <a:pt x="14621" y="12402"/>
                </a:lnTo>
                <a:lnTo>
                  <a:pt x="6991" y="40245"/>
                </a:lnTo>
                <a:lnTo>
                  <a:pt x="23527" y="40245"/>
                </a:lnTo>
                <a:lnTo>
                  <a:pt x="29727" y="8056"/>
                </a:lnTo>
                <a:cubicBezTo>
                  <a:pt x="30244" y="5350"/>
                  <a:pt x="28390" y="2736"/>
                  <a:pt x="25654" y="2372"/>
                </a:cubicBezTo>
                <a:lnTo>
                  <a:pt x="9028" y="1"/>
                </a:lnTo>
                <a:close/>
              </a:path>
            </a:pathLst>
          </a:custGeom>
          <a:solidFill>
            <a:srgbClr val="0728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52"/>
          <p:cNvSpPr/>
          <p:nvPr/>
        </p:nvSpPr>
        <p:spPr>
          <a:xfrm flipH="1">
            <a:off x="5892700" y="3437850"/>
            <a:ext cx="1192300" cy="1006125"/>
          </a:xfrm>
          <a:custGeom>
            <a:rect b="b" l="l" r="r" t="t"/>
            <a:pathLst>
              <a:path extrusionOk="0" h="40245" w="47692">
                <a:moveTo>
                  <a:pt x="12919" y="1"/>
                </a:moveTo>
                <a:lnTo>
                  <a:pt x="1" y="6566"/>
                </a:lnTo>
                <a:cubicBezTo>
                  <a:pt x="1" y="6566"/>
                  <a:pt x="2402" y="15290"/>
                  <a:pt x="10122" y="15290"/>
                </a:cubicBezTo>
                <a:lnTo>
                  <a:pt x="25229" y="15290"/>
                </a:lnTo>
                <a:lnTo>
                  <a:pt x="32585" y="40245"/>
                </a:lnTo>
                <a:lnTo>
                  <a:pt x="47691" y="40245"/>
                </a:lnTo>
                <a:lnTo>
                  <a:pt x="36992" y="8846"/>
                </a:lnTo>
                <a:cubicBezTo>
                  <a:pt x="35776" y="5290"/>
                  <a:pt x="32706" y="2706"/>
                  <a:pt x="28998" y="2098"/>
                </a:cubicBezTo>
                <a:lnTo>
                  <a:pt x="22889" y="1095"/>
                </a:lnTo>
                <a:lnTo>
                  <a:pt x="12919" y="1"/>
                </a:lnTo>
                <a:close/>
              </a:path>
            </a:pathLst>
          </a:custGeom>
          <a:solidFill>
            <a:srgbClr val="5B5D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52"/>
          <p:cNvSpPr/>
          <p:nvPr/>
        </p:nvSpPr>
        <p:spPr>
          <a:xfrm flipH="1">
            <a:off x="5760475" y="4443950"/>
            <a:ext cx="509925" cy="97300"/>
          </a:xfrm>
          <a:custGeom>
            <a:rect b="b" l="l" r="r" t="t"/>
            <a:pathLst>
              <a:path extrusionOk="0" h="3892" w="20397">
                <a:moveTo>
                  <a:pt x="1" y="1"/>
                </a:moveTo>
                <a:lnTo>
                  <a:pt x="1217" y="3891"/>
                </a:lnTo>
                <a:lnTo>
                  <a:pt x="20396" y="3891"/>
                </a:lnTo>
                <a:cubicBezTo>
                  <a:pt x="20396" y="3891"/>
                  <a:pt x="18573" y="1"/>
                  <a:pt x="15107" y="1"/>
                </a:cubicBezTo>
                <a:close/>
              </a:path>
            </a:pathLst>
          </a:custGeom>
          <a:solidFill>
            <a:srgbClr val="0728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52"/>
          <p:cNvSpPr/>
          <p:nvPr/>
        </p:nvSpPr>
        <p:spPr>
          <a:xfrm flipH="1">
            <a:off x="6437550" y="2421125"/>
            <a:ext cx="684675" cy="1200650"/>
          </a:xfrm>
          <a:custGeom>
            <a:rect b="b" l="l" r="r" t="t"/>
            <a:pathLst>
              <a:path extrusionOk="0" h="48026" w="27387">
                <a:moveTo>
                  <a:pt x="11611" y="1"/>
                </a:moveTo>
                <a:lnTo>
                  <a:pt x="0" y="5563"/>
                </a:lnTo>
                <a:lnTo>
                  <a:pt x="1520" y="48026"/>
                </a:lnTo>
                <a:lnTo>
                  <a:pt x="14408" y="40670"/>
                </a:lnTo>
                <a:lnTo>
                  <a:pt x="24378" y="41764"/>
                </a:lnTo>
                <a:lnTo>
                  <a:pt x="27387" y="5563"/>
                </a:lnTo>
                <a:lnTo>
                  <a:pt x="18116" y="1216"/>
                </a:lnTo>
                <a:lnTo>
                  <a:pt x="11611" y="1"/>
                </a:lnTo>
                <a:close/>
              </a:path>
            </a:pathLst>
          </a:custGeom>
          <a:solidFill>
            <a:srgbClr val="708C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52"/>
          <p:cNvSpPr/>
          <p:nvPr/>
        </p:nvSpPr>
        <p:spPr>
          <a:xfrm flipH="1">
            <a:off x="6541650" y="2451525"/>
            <a:ext cx="127700" cy="539550"/>
          </a:xfrm>
          <a:custGeom>
            <a:rect b="b" l="l" r="r" t="t"/>
            <a:pathLst>
              <a:path extrusionOk="0" h="21582" w="5108">
                <a:moveTo>
                  <a:pt x="1" y="0"/>
                </a:moveTo>
                <a:lnTo>
                  <a:pt x="1" y="21581"/>
                </a:lnTo>
                <a:cubicBezTo>
                  <a:pt x="1" y="21581"/>
                  <a:pt x="5107" y="17235"/>
                  <a:pt x="4652" y="2189"/>
                </a:cubicBezTo>
                <a:lnTo>
                  <a:pt x="1" y="0"/>
                </a:lnTo>
                <a:close/>
              </a:path>
            </a:pathLst>
          </a:custGeom>
          <a:solidFill>
            <a:srgbClr val="5B5D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52"/>
          <p:cNvSpPr/>
          <p:nvPr/>
        </p:nvSpPr>
        <p:spPr>
          <a:xfrm flipH="1">
            <a:off x="6669325" y="2421125"/>
            <a:ext cx="294850" cy="569950"/>
          </a:xfrm>
          <a:custGeom>
            <a:rect b="b" l="l" r="r" t="t"/>
            <a:pathLst>
              <a:path extrusionOk="0" h="22798" w="11794">
                <a:moveTo>
                  <a:pt x="5289" y="1"/>
                </a:moveTo>
                <a:lnTo>
                  <a:pt x="0" y="2523"/>
                </a:lnTo>
                <a:cubicBezTo>
                  <a:pt x="335" y="16749"/>
                  <a:pt x="11794" y="22797"/>
                  <a:pt x="11794" y="22797"/>
                </a:cubicBezTo>
                <a:lnTo>
                  <a:pt x="5289" y="1"/>
                </a:lnTo>
                <a:close/>
              </a:path>
            </a:pathLst>
          </a:custGeom>
          <a:solidFill>
            <a:srgbClr val="5B5D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2"/>
          <p:cNvSpPr/>
          <p:nvPr/>
        </p:nvSpPr>
        <p:spPr>
          <a:xfrm flipH="1">
            <a:off x="6631325" y="2421125"/>
            <a:ext cx="200625" cy="569950"/>
          </a:xfrm>
          <a:custGeom>
            <a:rect b="b" l="l" r="r" t="t"/>
            <a:pathLst>
              <a:path extrusionOk="0" h="22798" w="8025">
                <a:moveTo>
                  <a:pt x="0" y="1"/>
                </a:moveTo>
                <a:lnTo>
                  <a:pt x="639" y="6779"/>
                </a:lnTo>
                <a:cubicBezTo>
                  <a:pt x="639" y="6779"/>
                  <a:pt x="2280" y="18390"/>
                  <a:pt x="6505" y="22797"/>
                </a:cubicBezTo>
                <a:cubicBezTo>
                  <a:pt x="8025" y="12220"/>
                  <a:pt x="7690" y="5563"/>
                  <a:pt x="7690" y="5563"/>
                </a:cubicBezTo>
                <a:lnTo>
                  <a:pt x="6505" y="1216"/>
                </a:lnTo>
                <a:lnTo>
                  <a:pt x="0" y="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52"/>
          <p:cNvSpPr/>
          <p:nvPr/>
        </p:nvSpPr>
        <p:spPr>
          <a:xfrm flipH="1">
            <a:off x="6669325" y="2244825"/>
            <a:ext cx="184675" cy="239400"/>
          </a:xfrm>
          <a:custGeom>
            <a:rect b="b" l="l" r="r" t="t"/>
            <a:pathLst>
              <a:path extrusionOk="0" h="9576" w="7387">
                <a:moveTo>
                  <a:pt x="1855" y="1"/>
                </a:moveTo>
                <a:lnTo>
                  <a:pt x="1" y="487"/>
                </a:lnTo>
                <a:lnTo>
                  <a:pt x="882" y="7053"/>
                </a:lnTo>
                <a:lnTo>
                  <a:pt x="5502" y="9575"/>
                </a:lnTo>
                <a:lnTo>
                  <a:pt x="7387" y="8268"/>
                </a:lnTo>
                <a:lnTo>
                  <a:pt x="6901" y="4894"/>
                </a:lnTo>
                <a:lnTo>
                  <a:pt x="1855" y="1"/>
                </a:lnTo>
                <a:close/>
              </a:path>
            </a:pathLst>
          </a:custGeom>
          <a:solidFill>
            <a:srgbClr val="F99F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52"/>
          <p:cNvSpPr/>
          <p:nvPr/>
        </p:nvSpPr>
        <p:spPr>
          <a:xfrm flipH="1">
            <a:off x="6669325" y="2297275"/>
            <a:ext cx="146675" cy="154275"/>
          </a:xfrm>
          <a:custGeom>
            <a:rect b="b" l="l" r="r" t="t"/>
            <a:pathLst>
              <a:path extrusionOk="0" h="6171" w="5867">
                <a:moveTo>
                  <a:pt x="2493" y="0"/>
                </a:moveTo>
                <a:lnTo>
                  <a:pt x="1" y="243"/>
                </a:lnTo>
                <a:cubicBezTo>
                  <a:pt x="1" y="243"/>
                  <a:pt x="791" y="4985"/>
                  <a:pt x="5867" y="6170"/>
                </a:cubicBezTo>
                <a:lnTo>
                  <a:pt x="5381" y="2796"/>
                </a:lnTo>
                <a:lnTo>
                  <a:pt x="2493" y="0"/>
                </a:lnTo>
                <a:close/>
              </a:path>
            </a:pathLst>
          </a:custGeom>
          <a:solidFill>
            <a:srgbClr val="6D3E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52"/>
          <p:cNvSpPr/>
          <p:nvPr/>
        </p:nvSpPr>
        <p:spPr>
          <a:xfrm flipH="1">
            <a:off x="6627525" y="2011950"/>
            <a:ext cx="302450" cy="291425"/>
          </a:xfrm>
          <a:custGeom>
            <a:rect b="b" l="l" r="r" t="t"/>
            <a:pathLst>
              <a:path extrusionOk="0" h="11657" w="12098">
                <a:moveTo>
                  <a:pt x="9264" y="1"/>
                </a:moveTo>
                <a:cubicBezTo>
                  <a:pt x="8772" y="1"/>
                  <a:pt x="8259" y="125"/>
                  <a:pt x="7782" y="349"/>
                </a:cubicBezTo>
                <a:cubicBezTo>
                  <a:pt x="6171" y="1170"/>
                  <a:pt x="2371" y="2690"/>
                  <a:pt x="2006" y="2811"/>
                </a:cubicBezTo>
                <a:cubicBezTo>
                  <a:pt x="1095" y="3024"/>
                  <a:pt x="0" y="8738"/>
                  <a:pt x="4560" y="11656"/>
                </a:cubicBezTo>
                <a:cubicBezTo>
                  <a:pt x="4712" y="10197"/>
                  <a:pt x="5471" y="6185"/>
                  <a:pt x="5471" y="6185"/>
                </a:cubicBezTo>
                <a:lnTo>
                  <a:pt x="6231" y="4513"/>
                </a:lnTo>
                <a:lnTo>
                  <a:pt x="10852" y="4817"/>
                </a:lnTo>
                <a:cubicBezTo>
                  <a:pt x="10852" y="4817"/>
                  <a:pt x="12098" y="3875"/>
                  <a:pt x="11611" y="1899"/>
                </a:cubicBezTo>
                <a:cubicBezTo>
                  <a:pt x="11260" y="557"/>
                  <a:pt x="10307" y="1"/>
                  <a:pt x="9264" y="1"/>
                </a:cubicBezTo>
                <a:close/>
              </a:path>
            </a:pathLst>
          </a:custGeom>
          <a:solidFill>
            <a:srgbClr val="0728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52"/>
          <p:cNvSpPr/>
          <p:nvPr/>
        </p:nvSpPr>
        <p:spPr>
          <a:xfrm flipH="1">
            <a:off x="6808375" y="2178725"/>
            <a:ext cx="91975" cy="91200"/>
          </a:xfrm>
          <a:custGeom>
            <a:rect b="b" l="l" r="r" t="t"/>
            <a:pathLst>
              <a:path extrusionOk="0" h="3648" w="3679">
                <a:moveTo>
                  <a:pt x="1855" y="0"/>
                </a:moveTo>
                <a:cubicBezTo>
                  <a:pt x="821" y="0"/>
                  <a:pt x="1" y="821"/>
                  <a:pt x="1" y="1824"/>
                </a:cubicBezTo>
                <a:cubicBezTo>
                  <a:pt x="1" y="2858"/>
                  <a:pt x="821" y="3648"/>
                  <a:pt x="1855" y="3648"/>
                </a:cubicBezTo>
                <a:cubicBezTo>
                  <a:pt x="2858" y="3648"/>
                  <a:pt x="3679" y="2858"/>
                  <a:pt x="3679" y="1824"/>
                </a:cubicBezTo>
                <a:cubicBezTo>
                  <a:pt x="3679" y="821"/>
                  <a:pt x="2858" y="0"/>
                  <a:pt x="1855" y="0"/>
                </a:cubicBezTo>
                <a:close/>
              </a:path>
            </a:pathLst>
          </a:custGeom>
          <a:solidFill>
            <a:srgbClr val="FF9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52"/>
          <p:cNvSpPr/>
          <p:nvPr/>
        </p:nvSpPr>
        <p:spPr>
          <a:xfrm flipH="1">
            <a:off x="6598650" y="2090950"/>
            <a:ext cx="247750" cy="308100"/>
          </a:xfrm>
          <a:custGeom>
            <a:rect b="b" l="l" r="r" t="t"/>
            <a:pathLst>
              <a:path extrusionOk="0" h="12324" w="9910">
                <a:moveTo>
                  <a:pt x="4716" y="1"/>
                </a:moveTo>
                <a:cubicBezTo>
                  <a:pt x="2643" y="1"/>
                  <a:pt x="1156" y="1323"/>
                  <a:pt x="1156" y="1323"/>
                </a:cubicBezTo>
                <a:lnTo>
                  <a:pt x="1" y="2144"/>
                </a:lnTo>
                <a:cubicBezTo>
                  <a:pt x="1" y="2144"/>
                  <a:pt x="1" y="6095"/>
                  <a:pt x="1855" y="10077"/>
                </a:cubicBezTo>
                <a:cubicBezTo>
                  <a:pt x="2694" y="11836"/>
                  <a:pt x="4382" y="12324"/>
                  <a:pt x="5998" y="12324"/>
                </a:cubicBezTo>
                <a:cubicBezTo>
                  <a:pt x="8011" y="12324"/>
                  <a:pt x="9910" y="11566"/>
                  <a:pt x="9910" y="11566"/>
                </a:cubicBezTo>
                <a:cubicBezTo>
                  <a:pt x="9910" y="11566"/>
                  <a:pt x="9697" y="2022"/>
                  <a:pt x="7113" y="624"/>
                </a:cubicBezTo>
                <a:cubicBezTo>
                  <a:pt x="6267" y="169"/>
                  <a:pt x="5454" y="1"/>
                  <a:pt x="4716" y="1"/>
                </a:cubicBezTo>
                <a:close/>
              </a:path>
            </a:pathLst>
          </a:custGeom>
          <a:solidFill>
            <a:srgbClr val="FF9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52"/>
          <p:cNvSpPr/>
          <p:nvPr/>
        </p:nvSpPr>
        <p:spPr>
          <a:xfrm flipH="1">
            <a:off x="6598650" y="2124775"/>
            <a:ext cx="247750" cy="274275"/>
          </a:xfrm>
          <a:custGeom>
            <a:rect b="b" l="l" r="r" t="t"/>
            <a:pathLst>
              <a:path extrusionOk="0" h="10971" w="9910">
                <a:moveTo>
                  <a:pt x="1125" y="0"/>
                </a:moveTo>
                <a:lnTo>
                  <a:pt x="1" y="791"/>
                </a:lnTo>
                <a:cubicBezTo>
                  <a:pt x="1" y="791"/>
                  <a:pt x="1" y="4742"/>
                  <a:pt x="1855" y="8724"/>
                </a:cubicBezTo>
                <a:cubicBezTo>
                  <a:pt x="2694" y="10483"/>
                  <a:pt x="4382" y="10971"/>
                  <a:pt x="5998" y="10971"/>
                </a:cubicBezTo>
                <a:cubicBezTo>
                  <a:pt x="8011" y="10971"/>
                  <a:pt x="9910" y="10213"/>
                  <a:pt x="9910" y="10213"/>
                </a:cubicBezTo>
                <a:cubicBezTo>
                  <a:pt x="9910" y="10213"/>
                  <a:pt x="9849" y="7782"/>
                  <a:pt x="9454" y="5168"/>
                </a:cubicBezTo>
                <a:cubicBezTo>
                  <a:pt x="9190" y="5150"/>
                  <a:pt x="8874" y="5137"/>
                  <a:pt x="8519" y="5137"/>
                </a:cubicBezTo>
                <a:cubicBezTo>
                  <a:pt x="7648" y="5137"/>
                  <a:pt x="6538" y="5212"/>
                  <a:pt x="5350" y="5471"/>
                </a:cubicBezTo>
                <a:cubicBezTo>
                  <a:pt x="5145" y="5512"/>
                  <a:pt x="4940" y="5531"/>
                  <a:pt x="4736" y="5531"/>
                </a:cubicBezTo>
                <a:cubicBezTo>
                  <a:pt x="3401" y="5531"/>
                  <a:pt x="2155" y="4693"/>
                  <a:pt x="1733" y="3374"/>
                </a:cubicBezTo>
                <a:cubicBezTo>
                  <a:pt x="1369" y="2341"/>
                  <a:pt x="1156" y="1246"/>
                  <a:pt x="1125" y="0"/>
                </a:cubicBezTo>
                <a:close/>
              </a:path>
            </a:pathLst>
          </a:custGeom>
          <a:solidFill>
            <a:srgbClr val="0728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52"/>
          <p:cNvSpPr/>
          <p:nvPr/>
        </p:nvSpPr>
        <p:spPr>
          <a:xfrm flipH="1">
            <a:off x="6716425" y="2178725"/>
            <a:ext cx="21300" cy="31925"/>
          </a:xfrm>
          <a:custGeom>
            <a:rect b="b" l="l" r="r" t="t"/>
            <a:pathLst>
              <a:path extrusionOk="0" h="1277" w="852">
                <a:moveTo>
                  <a:pt x="426" y="0"/>
                </a:moveTo>
                <a:cubicBezTo>
                  <a:pt x="183" y="0"/>
                  <a:pt x="0" y="213"/>
                  <a:pt x="0" y="426"/>
                </a:cubicBezTo>
                <a:lnTo>
                  <a:pt x="0" y="851"/>
                </a:lnTo>
                <a:cubicBezTo>
                  <a:pt x="0" y="1064"/>
                  <a:pt x="183" y="1277"/>
                  <a:pt x="426" y="1277"/>
                </a:cubicBezTo>
                <a:cubicBezTo>
                  <a:pt x="669" y="1277"/>
                  <a:pt x="851" y="1064"/>
                  <a:pt x="851" y="851"/>
                </a:cubicBezTo>
                <a:lnTo>
                  <a:pt x="851" y="426"/>
                </a:lnTo>
                <a:cubicBezTo>
                  <a:pt x="851" y="213"/>
                  <a:pt x="669" y="0"/>
                  <a:pt x="426" y="0"/>
                </a:cubicBezTo>
                <a:close/>
              </a:path>
            </a:pathLst>
          </a:custGeom>
          <a:solidFill>
            <a:srgbClr val="091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52"/>
          <p:cNvSpPr/>
          <p:nvPr/>
        </p:nvSpPr>
        <p:spPr>
          <a:xfrm flipH="1">
            <a:off x="6628275" y="2178725"/>
            <a:ext cx="11425" cy="31925"/>
          </a:xfrm>
          <a:custGeom>
            <a:rect b="b" l="l" r="r" t="t"/>
            <a:pathLst>
              <a:path extrusionOk="0" h="1277" w="457">
                <a:moveTo>
                  <a:pt x="213" y="0"/>
                </a:moveTo>
                <a:cubicBezTo>
                  <a:pt x="92" y="0"/>
                  <a:pt x="0" y="122"/>
                  <a:pt x="0" y="244"/>
                </a:cubicBezTo>
                <a:lnTo>
                  <a:pt x="0" y="1034"/>
                </a:lnTo>
                <a:cubicBezTo>
                  <a:pt x="0" y="1155"/>
                  <a:pt x="92" y="1277"/>
                  <a:pt x="213" y="1277"/>
                </a:cubicBezTo>
                <a:cubicBezTo>
                  <a:pt x="335" y="1277"/>
                  <a:pt x="456" y="1155"/>
                  <a:pt x="456" y="1034"/>
                </a:cubicBezTo>
                <a:lnTo>
                  <a:pt x="456" y="244"/>
                </a:lnTo>
                <a:cubicBezTo>
                  <a:pt x="456" y="122"/>
                  <a:pt x="335" y="0"/>
                  <a:pt x="213" y="0"/>
                </a:cubicBezTo>
                <a:close/>
              </a:path>
            </a:pathLst>
          </a:custGeom>
          <a:solidFill>
            <a:srgbClr val="091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52"/>
          <p:cNvSpPr/>
          <p:nvPr/>
        </p:nvSpPr>
        <p:spPr>
          <a:xfrm flipH="1">
            <a:off x="6704275" y="2139200"/>
            <a:ext cx="61575" cy="27400"/>
          </a:xfrm>
          <a:custGeom>
            <a:rect b="b" l="l" r="r" t="t"/>
            <a:pathLst>
              <a:path extrusionOk="0" fill="none" h="1096" w="2463">
                <a:moveTo>
                  <a:pt x="2463" y="730"/>
                </a:moveTo>
                <a:cubicBezTo>
                  <a:pt x="2463" y="730"/>
                  <a:pt x="1065" y="1"/>
                  <a:pt x="1" y="1095"/>
                </a:cubicBezTo>
              </a:path>
            </a:pathLst>
          </a:custGeom>
          <a:noFill/>
          <a:ln cap="rnd" cmpd="sng" w="11400">
            <a:solidFill>
              <a:srgbClr val="09125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52"/>
          <p:cNvSpPr/>
          <p:nvPr/>
        </p:nvSpPr>
        <p:spPr>
          <a:xfrm flipH="1">
            <a:off x="6628275" y="2155925"/>
            <a:ext cx="22075" cy="3075"/>
          </a:xfrm>
          <a:custGeom>
            <a:rect b="b" l="l" r="r" t="t"/>
            <a:pathLst>
              <a:path extrusionOk="0" fill="none" h="123" w="883">
                <a:moveTo>
                  <a:pt x="1" y="122"/>
                </a:moveTo>
                <a:cubicBezTo>
                  <a:pt x="1" y="122"/>
                  <a:pt x="153" y="0"/>
                  <a:pt x="882" y="122"/>
                </a:cubicBezTo>
              </a:path>
            </a:pathLst>
          </a:custGeom>
          <a:noFill/>
          <a:ln cap="rnd" cmpd="sng" w="11400">
            <a:solidFill>
              <a:srgbClr val="09125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52"/>
          <p:cNvSpPr/>
          <p:nvPr/>
        </p:nvSpPr>
        <p:spPr>
          <a:xfrm flipH="1">
            <a:off x="6628275" y="2278275"/>
            <a:ext cx="65375" cy="19650"/>
          </a:xfrm>
          <a:custGeom>
            <a:rect b="b" l="l" r="r" t="t"/>
            <a:pathLst>
              <a:path extrusionOk="0" h="786" w="2615">
                <a:moveTo>
                  <a:pt x="2614" y="0"/>
                </a:moveTo>
                <a:lnTo>
                  <a:pt x="0" y="243"/>
                </a:lnTo>
                <a:cubicBezTo>
                  <a:pt x="0" y="243"/>
                  <a:pt x="771" y="785"/>
                  <a:pt x="1509" y="785"/>
                </a:cubicBezTo>
                <a:cubicBezTo>
                  <a:pt x="1943" y="785"/>
                  <a:pt x="2367" y="597"/>
                  <a:pt x="2614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52"/>
          <p:cNvSpPr/>
          <p:nvPr/>
        </p:nvSpPr>
        <p:spPr>
          <a:xfrm flipH="1">
            <a:off x="6716425" y="2421125"/>
            <a:ext cx="115525" cy="169475"/>
          </a:xfrm>
          <a:custGeom>
            <a:rect b="b" l="l" r="r" t="t"/>
            <a:pathLst>
              <a:path extrusionOk="0" h="6779" w="4621">
                <a:moveTo>
                  <a:pt x="0" y="1"/>
                </a:moveTo>
                <a:lnTo>
                  <a:pt x="639" y="6779"/>
                </a:lnTo>
                <a:lnTo>
                  <a:pt x="4620" y="2523"/>
                </a:lnTo>
                <a:lnTo>
                  <a:pt x="0" y="1"/>
                </a:lnTo>
                <a:close/>
              </a:path>
            </a:pathLst>
          </a:custGeom>
          <a:solidFill>
            <a:srgbClr val="BCD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52"/>
          <p:cNvSpPr/>
          <p:nvPr/>
        </p:nvSpPr>
        <p:spPr>
          <a:xfrm flipH="1">
            <a:off x="6639675" y="2451525"/>
            <a:ext cx="76775" cy="108675"/>
          </a:xfrm>
          <a:custGeom>
            <a:rect b="b" l="l" r="r" t="t"/>
            <a:pathLst>
              <a:path extrusionOk="0" h="4347" w="3071">
                <a:moveTo>
                  <a:pt x="1885" y="0"/>
                </a:moveTo>
                <a:lnTo>
                  <a:pt x="0" y="1307"/>
                </a:lnTo>
                <a:lnTo>
                  <a:pt x="3070" y="4347"/>
                </a:lnTo>
                <a:lnTo>
                  <a:pt x="3070" y="4347"/>
                </a:lnTo>
                <a:lnTo>
                  <a:pt x="1885" y="0"/>
                </a:lnTo>
                <a:close/>
              </a:path>
            </a:pathLst>
          </a:custGeom>
          <a:solidFill>
            <a:srgbClr val="BCD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52"/>
          <p:cNvSpPr/>
          <p:nvPr/>
        </p:nvSpPr>
        <p:spPr>
          <a:xfrm flipH="1">
            <a:off x="5825825" y="2560175"/>
            <a:ext cx="675575" cy="775875"/>
          </a:xfrm>
          <a:custGeom>
            <a:rect b="b" l="l" r="r" t="t"/>
            <a:pathLst>
              <a:path extrusionOk="0" h="31035" w="27023">
                <a:moveTo>
                  <a:pt x="2554" y="1"/>
                </a:moveTo>
                <a:lnTo>
                  <a:pt x="0" y="31035"/>
                </a:lnTo>
                <a:lnTo>
                  <a:pt x="27022" y="31035"/>
                </a:lnTo>
                <a:lnTo>
                  <a:pt x="26141" y="29485"/>
                </a:lnTo>
                <a:cubicBezTo>
                  <a:pt x="24469" y="26597"/>
                  <a:pt x="21399" y="24804"/>
                  <a:pt x="18055" y="24804"/>
                </a:cubicBezTo>
                <a:lnTo>
                  <a:pt x="9241" y="24804"/>
                </a:lnTo>
                <a:cubicBezTo>
                  <a:pt x="9241" y="24804"/>
                  <a:pt x="6323" y="8451"/>
                  <a:pt x="5867" y="4651"/>
                </a:cubicBezTo>
                <a:cubicBezTo>
                  <a:pt x="5411" y="882"/>
                  <a:pt x="2554" y="1"/>
                  <a:pt x="2554" y="1"/>
                </a:cubicBezTo>
                <a:close/>
              </a:path>
            </a:pathLst>
          </a:custGeom>
          <a:solidFill>
            <a:srgbClr val="5B5D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52"/>
          <p:cNvSpPr/>
          <p:nvPr/>
        </p:nvSpPr>
        <p:spPr>
          <a:xfrm flipH="1">
            <a:off x="6650325" y="2484200"/>
            <a:ext cx="111725" cy="506875"/>
          </a:xfrm>
          <a:custGeom>
            <a:rect b="b" l="l" r="r" t="t"/>
            <a:pathLst>
              <a:path extrusionOk="0" h="20275" w="4469">
                <a:moveTo>
                  <a:pt x="1824" y="0"/>
                </a:moveTo>
                <a:lnTo>
                  <a:pt x="1" y="1946"/>
                </a:lnTo>
                <a:lnTo>
                  <a:pt x="1065" y="3587"/>
                </a:lnTo>
                <a:lnTo>
                  <a:pt x="1065" y="16019"/>
                </a:lnTo>
                <a:cubicBezTo>
                  <a:pt x="1794" y="17691"/>
                  <a:pt x="2676" y="19180"/>
                  <a:pt x="3709" y="20274"/>
                </a:cubicBezTo>
                <a:cubicBezTo>
                  <a:pt x="4043" y="17934"/>
                  <a:pt x="4287" y="15806"/>
                  <a:pt x="4469" y="13891"/>
                </a:cubicBezTo>
                <a:lnTo>
                  <a:pt x="2736" y="3465"/>
                </a:lnTo>
                <a:lnTo>
                  <a:pt x="3344" y="1520"/>
                </a:lnTo>
                <a:lnTo>
                  <a:pt x="1824" y="0"/>
                </a:lnTo>
                <a:close/>
              </a:path>
            </a:pathLst>
          </a:custGeom>
          <a:solidFill>
            <a:srgbClr val="E65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52"/>
          <p:cNvSpPr/>
          <p:nvPr/>
        </p:nvSpPr>
        <p:spPr>
          <a:xfrm flipH="1">
            <a:off x="6831925" y="2939375"/>
            <a:ext cx="186975" cy="37250"/>
          </a:xfrm>
          <a:custGeom>
            <a:rect b="b" l="l" r="r" t="t"/>
            <a:pathLst>
              <a:path extrusionOk="0" h="1490" w="7479">
                <a:moveTo>
                  <a:pt x="1" y="0"/>
                </a:moveTo>
                <a:lnTo>
                  <a:pt x="1" y="1490"/>
                </a:lnTo>
                <a:lnTo>
                  <a:pt x="7478" y="1490"/>
                </a:lnTo>
                <a:lnTo>
                  <a:pt x="7478" y="0"/>
                </a:lnTo>
                <a:close/>
              </a:path>
            </a:pathLst>
          </a:custGeom>
          <a:solidFill>
            <a:srgbClr val="5B5D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52"/>
          <p:cNvSpPr/>
          <p:nvPr/>
        </p:nvSpPr>
        <p:spPr>
          <a:xfrm flipH="1">
            <a:off x="6270375" y="3180250"/>
            <a:ext cx="136800" cy="25"/>
          </a:xfrm>
          <a:custGeom>
            <a:rect b="b" l="l" r="r" t="t"/>
            <a:pathLst>
              <a:path extrusionOk="0" fill="none" h="1" w="5472">
                <a:moveTo>
                  <a:pt x="5472" y="1"/>
                </a:moveTo>
                <a:lnTo>
                  <a:pt x="1" y="1"/>
                </a:lnTo>
              </a:path>
            </a:pathLst>
          </a:custGeom>
          <a:noFill/>
          <a:ln cap="flat" cmpd="sng" w="10650">
            <a:solidFill>
              <a:srgbClr val="09125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52"/>
          <p:cNvSpPr/>
          <p:nvPr/>
        </p:nvSpPr>
        <p:spPr>
          <a:xfrm flipH="1">
            <a:off x="5825825" y="3180250"/>
            <a:ext cx="314625" cy="155800"/>
          </a:xfrm>
          <a:custGeom>
            <a:rect b="b" l="l" r="r" t="t"/>
            <a:pathLst>
              <a:path extrusionOk="0" h="6232" w="12585">
                <a:moveTo>
                  <a:pt x="1095" y="1"/>
                </a:moveTo>
                <a:cubicBezTo>
                  <a:pt x="548" y="1338"/>
                  <a:pt x="0" y="3466"/>
                  <a:pt x="244" y="6232"/>
                </a:cubicBezTo>
                <a:lnTo>
                  <a:pt x="12584" y="6232"/>
                </a:lnTo>
                <a:lnTo>
                  <a:pt x="11703" y="4682"/>
                </a:lnTo>
                <a:cubicBezTo>
                  <a:pt x="10031" y="1794"/>
                  <a:pt x="6961" y="1"/>
                  <a:pt x="3617" y="1"/>
                </a:cubicBezTo>
                <a:close/>
              </a:path>
            </a:pathLst>
          </a:custGeom>
          <a:solidFill>
            <a:srgbClr val="FF9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52"/>
          <p:cNvSpPr/>
          <p:nvPr/>
        </p:nvSpPr>
        <p:spPr>
          <a:xfrm flipH="1">
            <a:off x="6838000" y="2219000"/>
            <a:ext cx="36500" cy="19775"/>
          </a:xfrm>
          <a:custGeom>
            <a:rect b="b" l="l" r="r" t="t"/>
            <a:pathLst>
              <a:path extrusionOk="0" fill="none" h="791" w="1460">
                <a:moveTo>
                  <a:pt x="0" y="0"/>
                </a:moveTo>
                <a:lnTo>
                  <a:pt x="1459" y="791"/>
                </a:lnTo>
              </a:path>
            </a:pathLst>
          </a:custGeom>
          <a:noFill/>
          <a:ln cap="rnd" cmpd="sng" w="11400">
            <a:solidFill>
              <a:srgbClr val="CE455F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52"/>
          <p:cNvSpPr/>
          <p:nvPr/>
        </p:nvSpPr>
        <p:spPr>
          <a:xfrm flipH="1">
            <a:off x="6762025" y="3437850"/>
            <a:ext cx="322225" cy="288800"/>
          </a:xfrm>
          <a:custGeom>
            <a:rect b="b" l="l" r="r" t="t"/>
            <a:pathLst>
              <a:path extrusionOk="0" h="11552" w="12889">
                <a:moveTo>
                  <a:pt x="12889" y="1"/>
                </a:moveTo>
                <a:lnTo>
                  <a:pt x="1" y="7357"/>
                </a:lnTo>
                <a:cubicBezTo>
                  <a:pt x="1" y="7357"/>
                  <a:pt x="1764" y="10609"/>
                  <a:pt x="2615" y="11551"/>
                </a:cubicBezTo>
                <a:lnTo>
                  <a:pt x="12889" y="1"/>
                </a:lnTo>
                <a:close/>
              </a:path>
            </a:pathLst>
          </a:custGeom>
          <a:solidFill>
            <a:srgbClr val="0728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52"/>
          <p:cNvSpPr/>
          <p:nvPr/>
        </p:nvSpPr>
        <p:spPr>
          <a:xfrm flipH="1">
            <a:off x="6135875" y="3483450"/>
            <a:ext cx="301700" cy="291075"/>
          </a:xfrm>
          <a:custGeom>
            <a:rect b="b" l="l" r="r" t="t"/>
            <a:pathLst>
              <a:path extrusionOk="0" h="11643" w="12068">
                <a:moveTo>
                  <a:pt x="1429" y="1"/>
                </a:moveTo>
                <a:cubicBezTo>
                  <a:pt x="548" y="1216"/>
                  <a:pt x="1" y="2706"/>
                  <a:pt x="1" y="4317"/>
                </a:cubicBezTo>
                <a:cubicBezTo>
                  <a:pt x="1" y="8359"/>
                  <a:pt x="3283" y="11642"/>
                  <a:pt x="7326" y="11642"/>
                </a:cubicBezTo>
                <a:cubicBezTo>
                  <a:pt x="9119" y="11642"/>
                  <a:pt x="10791" y="10973"/>
                  <a:pt x="12068" y="9879"/>
                </a:cubicBezTo>
                <a:lnTo>
                  <a:pt x="11095" y="7022"/>
                </a:lnTo>
                <a:cubicBezTo>
                  <a:pt x="9879" y="3466"/>
                  <a:pt x="6809" y="882"/>
                  <a:pt x="3101" y="274"/>
                </a:cubicBezTo>
                <a:lnTo>
                  <a:pt x="1429" y="1"/>
                </a:lnTo>
                <a:close/>
              </a:path>
            </a:pathLst>
          </a:custGeom>
          <a:solidFill>
            <a:srgbClr val="0728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52"/>
          <p:cNvSpPr/>
          <p:nvPr/>
        </p:nvSpPr>
        <p:spPr>
          <a:xfrm flipH="1">
            <a:off x="6311400" y="3275250"/>
            <a:ext cx="312350" cy="63075"/>
          </a:xfrm>
          <a:custGeom>
            <a:rect b="b" l="l" r="r" t="t"/>
            <a:pathLst>
              <a:path extrusionOk="0" h="2523" w="12494">
                <a:moveTo>
                  <a:pt x="1" y="0"/>
                </a:moveTo>
                <a:lnTo>
                  <a:pt x="1" y="2523"/>
                </a:lnTo>
                <a:lnTo>
                  <a:pt x="12493" y="2523"/>
                </a:lnTo>
                <a:lnTo>
                  <a:pt x="12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52"/>
          <p:cNvSpPr/>
          <p:nvPr/>
        </p:nvSpPr>
        <p:spPr>
          <a:xfrm flipH="1">
            <a:off x="5825825" y="3275250"/>
            <a:ext cx="485600" cy="63075"/>
          </a:xfrm>
          <a:custGeom>
            <a:rect b="b" l="l" r="r" t="t"/>
            <a:pathLst>
              <a:path extrusionOk="0" h="2523" w="19424">
                <a:moveTo>
                  <a:pt x="0" y="0"/>
                </a:moveTo>
                <a:lnTo>
                  <a:pt x="0" y="2523"/>
                </a:lnTo>
                <a:lnTo>
                  <a:pt x="19423" y="2523"/>
                </a:lnTo>
                <a:lnTo>
                  <a:pt x="19423" y="0"/>
                </a:lnTo>
                <a:close/>
              </a:path>
            </a:pathLst>
          </a:custGeom>
          <a:solidFill>
            <a:srgbClr val="A4B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2"/>
          <p:cNvSpPr/>
          <p:nvPr/>
        </p:nvSpPr>
        <p:spPr>
          <a:xfrm flipH="1">
            <a:off x="5648025" y="2836025"/>
            <a:ext cx="663400" cy="439250"/>
          </a:xfrm>
          <a:custGeom>
            <a:rect b="b" l="l" r="r" t="t"/>
            <a:pathLst>
              <a:path extrusionOk="0" h="17570" w="26536">
                <a:moveTo>
                  <a:pt x="7143" y="1"/>
                </a:moveTo>
                <a:lnTo>
                  <a:pt x="0" y="17569"/>
                </a:lnTo>
                <a:lnTo>
                  <a:pt x="19423" y="17569"/>
                </a:lnTo>
                <a:lnTo>
                  <a:pt x="26536" y="1"/>
                </a:lnTo>
                <a:close/>
              </a:path>
            </a:pathLst>
          </a:custGeom>
          <a:solidFill>
            <a:srgbClr val="A4B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52"/>
          <p:cNvSpPr/>
          <p:nvPr/>
        </p:nvSpPr>
        <p:spPr>
          <a:xfrm flipH="1">
            <a:off x="6132825" y="2836025"/>
            <a:ext cx="178600" cy="439250"/>
          </a:xfrm>
          <a:custGeom>
            <a:rect b="b" l="l" r="r" t="t"/>
            <a:pathLst>
              <a:path extrusionOk="0" fill="none" h="17570" w="7144">
                <a:moveTo>
                  <a:pt x="7143" y="1"/>
                </a:moveTo>
                <a:lnTo>
                  <a:pt x="0" y="17569"/>
                </a:lnTo>
              </a:path>
            </a:pathLst>
          </a:custGeom>
          <a:noFill/>
          <a:ln cap="flat" cmpd="sng" w="10650">
            <a:solidFill>
              <a:srgbClr val="09125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52"/>
          <p:cNvSpPr/>
          <p:nvPr/>
        </p:nvSpPr>
        <p:spPr>
          <a:xfrm flipH="1">
            <a:off x="5847100" y="2994325"/>
            <a:ext cx="140625" cy="123400"/>
          </a:xfrm>
          <a:custGeom>
            <a:rect b="b" l="l" r="r" t="t"/>
            <a:pathLst>
              <a:path extrusionOk="0" h="4936" w="5625">
                <a:moveTo>
                  <a:pt x="3824" y="0"/>
                </a:moveTo>
                <a:cubicBezTo>
                  <a:pt x="3081" y="0"/>
                  <a:pt x="2183" y="404"/>
                  <a:pt x="1460" y="1146"/>
                </a:cubicBezTo>
                <a:cubicBezTo>
                  <a:pt x="305" y="2270"/>
                  <a:pt x="1" y="3821"/>
                  <a:pt x="730" y="4550"/>
                </a:cubicBezTo>
                <a:cubicBezTo>
                  <a:pt x="1002" y="4811"/>
                  <a:pt x="1371" y="4936"/>
                  <a:pt x="1784" y="4936"/>
                </a:cubicBezTo>
                <a:cubicBezTo>
                  <a:pt x="2526" y="4936"/>
                  <a:pt x="3412" y="4532"/>
                  <a:pt x="4135" y="3790"/>
                </a:cubicBezTo>
                <a:cubicBezTo>
                  <a:pt x="5290" y="2666"/>
                  <a:pt x="5624" y="1115"/>
                  <a:pt x="4864" y="386"/>
                </a:cubicBezTo>
                <a:cubicBezTo>
                  <a:pt x="4603" y="125"/>
                  <a:pt x="4238" y="0"/>
                  <a:pt x="3824" y="0"/>
                </a:cubicBezTo>
                <a:close/>
              </a:path>
            </a:pathLst>
          </a:custGeom>
          <a:solidFill>
            <a:srgbClr val="A4B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2"/>
          <p:cNvSpPr/>
          <p:nvPr/>
        </p:nvSpPr>
        <p:spPr>
          <a:xfrm flipH="1">
            <a:off x="6368400" y="3291200"/>
            <a:ext cx="117050" cy="28150"/>
          </a:xfrm>
          <a:custGeom>
            <a:rect b="b" l="l" r="r" t="t"/>
            <a:pathLst>
              <a:path extrusionOk="0" h="1126" w="4682">
                <a:moveTo>
                  <a:pt x="1" y="0"/>
                </a:moveTo>
                <a:lnTo>
                  <a:pt x="1" y="1125"/>
                </a:lnTo>
                <a:lnTo>
                  <a:pt x="4682" y="1125"/>
                </a:lnTo>
                <a:lnTo>
                  <a:pt x="4682" y="0"/>
                </a:lnTo>
                <a:close/>
              </a:path>
            </a:pathLst>
          </a:custGeom>
          <a:solidFill>
            <a:srgbClr val="A4B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52"/>
          <p:cNvSpPr/>
          <p:nvPr/>
        </p:nvSpPr>
        <p:spPr>
          <a:xfrm flipH="1">
            <a:off x="6565975" y="2560175"/>
            <a:ext cx="769025" cy="778150"/>
          </a:xfrm>
          <a:custGeom>
            <a:rect b="b" l="l" r="r" t="t"/>
            <a:pathLst>
              <a:path extrusionOk="0" h="31126" w="30761">
                <a:moveTo>
                  <a:pt x="8511" y="1"/>
                </a:moveTo>
                <a:cubicBezTo>
                  <a:pt x="8511" y="1"/>
                  <a:pt x="4469" y="1156"/>
                  <a:pt x="3131" y="7022"/>
                </a:cubicBezTo>
                <a:cubicBezTo>
                  <a:pt x="2189" y="11156"/>
                  <a:pt x="912" y="21430"/>
                  <a:pt x="244" y="27144"/>
                </a:cubicBezTo>
                <a:cubicBezTo>
                  <a:pt x="0" y="29241"/>
                  <a:pt x="1672" y="31126"/>
                  <a:pt x="3800" y="31126"/>
                </a:cubicBezTo>
                <a:lnTo>
                  <a:pt x="30761" y="31126"/>
                </a:lnTo>
                <a:cubicBezTo>
                  <a:pt x="30761" y="31126"/>
                  <a:pt x="28907" y="24804"/>
                  <a:pt x="22919" y="24804"/>
                </a:cubicBezTo>
                <a:lnTo>
                  <a:pt x="9362" y="24804"/>
                </a:lnTo>
                <a:lnTo>
                  <a:pt x="8511" y="1"/>
                </a:lnTo>
                <a:close/>
              </a:path>
            </a:pathLst>
          </a:custGeom>
          <a:solidFill>
            <a:srgbClr val="5B5D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52"/>
          <p:cNvSpPr/>
          <p:nvPr/>
        </p:nvSpPr>
        <p:spPr>
          <a:xfrm flipH="1">
            <a:off x="6565975" y="3180250"/>
            <a:ext cx="341200" cy="158075"/>
          </a:xfrm>
          <a:custGeom>
            <a:rect b="b" l="l" r="r" t="t"/>
            <a:pathLst>
              <a:path extrusionOk="0" h="6323" w="13648">
                <a:moveTo>
                  <a:pt x="3009" y="1"/>
                </a:moveTo>
                <a:cubicBezTo>
                  <a:pt x="3009" y="1"/>
                  <a:pt x="517" y="1308"/>
                  <a:pt x="0" y="6323"/>
                </a:cubicBezTo>
                <a:lnTo>
                  <a:pt x="13648" y="6323"/>
                </a:lnTo>
                <a:cubicBezTo>
                  <a:pt x="13648" y="6323"/>
                  <a:pt x="11794" y="1"/>
                  <a:pt x="5806" y="1"/>
                </a:cubicBezTo>
                <a:close/>
              </a:path>
            </a:pathLst>
          </a:custGeom>
          <a:solidFill>
            <a:srgbClr val="FF9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2"/>
          <p:cNvSpPr/>
          <p:nvPr/>
        </p:nvSpPr>
        <p:spPr>
          <a:xfrm flipH="1">
            <a:off x="7100925" y="3180250"/>
            <a:ext cx="110975" cy="25"/>
          </a:xfrm>
          <a:custGeom>
            <a:rect b="b" l="l" r="r" t="t"/>
            <a:pathLst>
              <a:path extrusionOk="0" fill="none" h="1" w="4439">
                <a:moveTo>
                  <a:pt x="4438" y="1"/>
                </a:moveTo>
                <a:lnTo>
                  <a:pt x="0" y="1"/>
                </a:lnTo>
              </a:path>
            </a:pathLst>
          </a:custGeom>
          <a:noFill/>
          <a:ln cap="flat" cmpd="sng" w="10650">
            <a:solidFill>
              <a:srgbClr val="09125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52"/>
          <p:cNvSpPr/>
          <p:nvPr/>
        </p:nvSpPr>
        <p:spPr>
          <a:xfrm flipH="1">
            <a:off x="6669325" y="3248650"/>
            <a:ext cx="72950" cy="89675"/>
          </a:xfrm>
          <a:custGeom>
            <a:rect b="b" l="l" r="r" t="t"/>
            <a:pathLst>
              <a:path extrusionOk="0" fill="none" h="3587" w="2918">
                <a:moveTo>
                  <a:pt x="0" y="0"/>
                </a:moveTo>
                <a:cubicBezTo>
                  <a:pt x="0" y="0"/>
                  <a:pt x="2918" y="730"/>
                  <a:pt x="2918" y="3587"/>
                </a:cubicBezTo>
              </a:path>
            </a:pathLst>
          </a:custGeom>
          <a:noFill/>
          <a:ln cap="rnd" cmpd="sng" w="11400">
            <a:solidFill>
              <a:srgbClr val="CE455F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52"/>
          <p:cNvSpPr/>
          <p:nvPr/>
        </p:nvSpPr>
        <p:spPr>
          <a:xfrm flipH="1">
            <a:off x="5039671" y="3338325"/>
            <a:ext cx="2740629" cy="70675"/>
          </a:xfrm>
          <a:custGeom>
            <a:rect b="b" l="l" r="r" t="t"/>
            <a:pathLst>
              <a:path extrusionOk="0" h="2827" w="225659">
                <a:moveTo>
                  <a:pt x="0" y="0"/>
                </a:moveTo>
                <a:lnTo>
                  <a:pt x="0" y="2827"/>
                </a:lnTo>
                <a:lnTo>
                  <a:pt x="225658" y="2827"/>
                </a:lnTo>
                <a:lnTo>
                  <a:pt x="225658" y="0"/>
                </a:ln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52"/>
          <p:cNvSpPr/>
          <p:nvPr/>
        </p:nvSpPr>
        <p:spPr>
          <a:xfrm flipH="1">
            <a:off x="5337975" y="3408975"/>
            <a:ext cx="107925" cy="1210525"/>
          </a:xfrm>
          <a:custGeom>
            <a:rect b="b" l="l" r="r" t="t"/>
            <a:pathLst>
              <a:path extrusionOk="0" h="48421" w="4317">
                <a:moveTo>
                  <a:pt x="1" y="1"/>
                </a:moveTo>
                <a:lnTo>
                  <a:pt x="1" y="48421"/>
                </a:lnTo>
                <a:lnTo>
                  <a:pt x="4317" y="48421"/>
                </a:lnTo>
                <a:lnTo>
                  <a:pt x="4317" y="1"/>
                </a:ln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52"/>
          <p:cNvSpPr/>
          <p:nvPr/>
        </p:nvSpPr>
        <p:spPr>
          <a:xfrm flipH="1">
            <a:off x="5337975" y="3408975"/>
            <a:ext cx="107925" cy="119325"/>
          </a:xfrm>
          <a:custGeom>
            <a:rect b="b" l="l" r="r" t="t"/>
            <a:pathLst>
              <a:path extrusionOk="0" h="4773" w="4317">
                <a:moveTo>
                  <a:pt x="1" y="1"/>
                </a:moveTo>
                <a:lnTo>
                  <a:pt x="1" y="4773"/>
                </a:lnTo>
                <a:lnTo>
                  <a:pt x="4317" y="4773"/>
                </a:lnTo>
                <a:lnTo>
                  <a:pt x="4317" y="1"/>
                </a:lnTo>
                <a:close/>
              </a:path>
            </a:pathLst>
          </a:custGeom>
          <a:solidFill>
            <a:srgbClr val="A4B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52"/>
          <p:cNvSpPr/>
          <p:nvPr/>
        </p:nvSpPr>
        <p:spPr>
          <a:xfrm flipH="1">
            <a:off x="7336888" y="3408975"/>
            <a:ext cx="107925" cy="1210525"/>
          </a:xfrm>
          <a:custGeom>
            <a:rect b="b" l="l" r="r" t="t"/>
            <a:pathLst>
              <a:path extrusionOk="0" h="48421" w="4317">
                <a:moveTo>
                  <a:pt x="1" y="1"/>
                </a:moveTo>
                <a:lnTo>
                  <a:pt x="1" y="48421"/>
                </a:lnTo>
                <a:lnTo>
                  <a:pt x="4317" y="48421"/>
                </a:lnTo>
                <a:lnTo>
                  <a:pt x="4317" y="1"/>
                </a:lnTo>
                <a:close/>
              </a:path>
            </a:pathLst>
          </a:custGeom>
          <a:solidFill>
            <a:srgbClr val="92C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52"/>
          <p:cNvSpPr/>
          <p:nvPr/>
        </p:nvSpPr>
        <p:spPr>
          <a:xfrm flipH="1">
            <a:off x="7336888" y="3408975"/>
            <a:ext cx="107925" cy="119325"/>
          </a:xfrm>
          <a:custGeom>
            <a:rect b="b" l="l" r="r" t="t"/>
            <a:pathLst>
              <a:path extrusionOk="0" h="4773" w="4317">
                <a:moveTo>
                  <a:pt x="1" y="1"/>
                </a:moveTo>
                <a:lnTo>
                  <a:pt x="1" y="4773"/>
                </a:lnTo>
                <a:lnTo>
                  <a:pt x="4317" y="4773"/>
                </a:lnTo>
                <a:lnTo>
                  <a:pt x="4317" y="1"/>
                </a:lnTo>
                <a:close/>
              </a:path>
            </a:pathLst>
          </a:custGeom>
          <a:solidFill>
            <a:srgbClr val="A4B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3"/>
          <p:cNvSpPr txBox="1"/>
          <p:nvPr>
            <p:ph type="title"/>
          </p:nvPr>
        </p:nvSpPr>
        <p:spPr>
          <a:xfrm>
            <a:off x="587404" y="493306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>
                <a:solidFill>
                  <a:schemeClr val="accent3"/>
                </a:solidFill>
              </a:rPr>
              <a:t>Modeling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23" name="Google Shape;923;p53"/>
          <p:cNvSpPr txBox="1"/>
          <p:nvPr>
            <p:ph idx="1" type="subTitle"/>
          </p:nvPr>
        </p:nvSpPr>
        <p:spPr>
          <a:xfrm>
            <a:off x="842704" y="1312179"/>
            <a:ext cx="8011929" cy="34450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The Dataset is split into 85-15 %. form.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We mostly used 3 different models for modeling: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>
                <a:solidFill>
                  <a:schemeClr val="lt1"/>
                </a:solidFill>
              </a:rPr>
              <a:t>Logisitic Regression (Default Parameters)</a:t>
            </a:r>
            <a:endParaRPr/>
          </a:p>
          <a:p>
            <a:pPr indent="-34290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>
                <a:solidFill>
                  <a:schemeClr val="lt1"/>
                </a:solidFill>
              </a:rPr>
              <a:t>XGBoost (with 150 estimators, learning rate 0.3, maximum leaves of 3, maximum Depth 7 )</a:t>
            </a:r>
            <a:endParaRPr/>
          </a:p>
          <a:p>
            <a:pPr indent="-34290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>
                <a:solidFill>
                  <a:schemeClr val="lt1"/>
                </a:solidFill>
              </a:rPr>
              <a:t>Random Forest (with 10 estimators, and </a:t>
            </a:r>
            <a:r>
              <a:rPr b="1" lang="en-US">
                <a:solidFill>
                  <a:schemeClr val="lt1"/>
                </a:solidFill>
              </a:rPr>
              <a:t>Entropy</a:t>
            </a:r>
            <a:r>
              <a:rPr lang="en-US">
                <a:solidFill>
                  <a:schemeClr val="lt1"/>
                </a:solidFill>
              </a:rPr>
              <a:t> as criterion)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4"/>
          <p:cNvSpPr txBox="1"/>
          <p:nvPr>
            <p:ph type="title"/>
          </p:nvPr>
        </p:nvSpPr>
        <p:spPr>
          <a:xfrm>
            <a:off x="587404" y="278688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>
                <a:solidFill>
                  <a:schemeClr val="accent3"/>
                </a:solidFill>
              </a:rPr>
              <a:t>Model Evaluation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29" name="Google Shape;929;p54"/>
          <p:cNvSpPr txBox="1"/>
          <p:nvPr>
            <p:ph idx="1" type="subTitle"/>
          </p:nvPr>
        </p:nvSpPr>
        <p:spPr>
          <a:xfrm>
            <a:off x="715054" y="622192"/>
            <a:ext cx="7841542" cy="1669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We tried by training in 3 different form: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>
                <a:solidFill>
                  <a:schemeClr val="lt1"/>
                </a:solidFill>
              </a:rPr>
              <a:t>Title Columns Only,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>
                <a:solidFill>
                  <a:schemeClr val="lt1"/>
                </a:solidFill>
              </a:rPr>
              <a:t>Function and Title columns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>
                <a:solidFill>
                  <a:schemeClr val="lt1"/>
                </a:solidFill>
              </a:rPr>
              <a:t>All Columns.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</a:rPr>
              <a:t>Here is the Evaluation of the given Model with logistic Regression: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30" name="Google Shape;930;p54"/>
          <p:cNvGraphicFramePr/>
          <p:nvPr/>
        </p:nvGraphicFramePr>
        <p:xfrm>
          <a:off x="522688" y="2550771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FF645B"/>
                    </a:gs>
                    <a:gs pos="100000">
                      <a:srgbClr val="FF8F88"/>
                    </a:gs>
                  </a:gsLst>
                  <a:lin ang="16200000" scaled="0"/>
                </a:gradFill>
                <a:tableStyleId>{CEDE3207-9611-4256-A8B7-E8BDB3681628}</a:tableStyleId>
              </a:tblPr>
              <a:tblGrid>
                <a:gridCol w="1165975"/>
                <a:gridCol w="1165975"/>
                <a:gridCol w="1165975"/>
                <a:gridCol w="1165975"/>
                <a:gridCol w="582975"/>
                <a:gridCol w="582975"/>
                <a:gridCol w="647450"/>
                <a:gridCol w="582975"/>
                <a:gridCol w="582975"/>
                <a:gridCol w="582975"/>
              </a:tblGrid>
              <a:tr h="4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Feature Selected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Balanced Accuracy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AUC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Recall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F-1 Score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77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Title column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96.62%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63.52%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63.52%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0.97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1.00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0.98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1779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0.27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0.42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509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Function and Title Column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96.62%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63.92%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63.92%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0.97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1.00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0.98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509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0.92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0.28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0.43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177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All Columns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95.54%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51.26%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51.26%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0.96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1.00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0.98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1779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1.0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0.03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0.05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5"/>
          <p:cNvSpPr txBox="1"/>
          <p:nvPr>
            <p:ph type="title"/>
          </p:nvPr>
        </p:nvSpPr>
        <p:spPr>
          <a:xfrm>
            <a:off x="587404" y="278688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>
                <a:solidFill>
                  <a:schemeClr val="accent3"/>
                </a:solidFill>
              </a:rPr>
              <a:t>Model Evaluation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36" name="Google Shape;936;p55"/>
          <p:cNvSpPr txBox="1"/>
          <p:nvPr>
            <p:ph idx="1" type="subTitle"/>
          </p:nvPr>
        </p:nvSpPr>
        <p:spPr>
          <a:xfrm>
            <a:off x="715054" y="622192"/>
            <a:ext cx="7841542" cy="11255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</a:rPr>
              <a:t>For all features, We tried 3 different models given above. Here is the result. Here, 0 and  1 in precision, recall and f-1 score represent non-fraud and fraud classes.</a:t>
            </a:r>
            <a:endParaRPr/>
          </a:p>
        </p:txBody>
      </p:sp>
      <p:graphicFrame>
        <p:nvGraphicFramePr>
          <p:cNvPr id="937" name="Google Shape;937;p55"/>
          <p:cNvGraphicFramePr/>
          <p:nvPr/>
        </p:nvGraphicFramePr>
        <p:xfrm>
          <a:off x="370390" y="20820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{CEDE3207-9611-4256-A8B7-E8BDB3681628}</a:tableStyleId>
              </a:tblPr>
              <a:tblGrid>
                <a:gridCol w="1701475"/>
                <a:gridCol w="931800"/>
                <a:gridCol w="1194200"/>
                <a:gridCol w="936750"/>
                <a:gridCol w="595525"/>
                <a:gridCol w="595525"/>
                <a:gridCol w="661375"/>
                <a:gridCol w="733275"/>
                <a:gridCol w="457775"/>
                <a:gridCol w="838600"/>
              </a:tblGrid>
              <a:tr h="4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Model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Balanced Accuracy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AUC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Recall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F-1 Score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77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LogisticRegression</a:t>
                      </a:r>
                      <a:endParaRPr sz="1400" u="none" cap="none" strike="noStrike">
                        <a:solidFill>
                          <a:srgbClr val="0A0826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95.54%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51.26%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51.26%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0.96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1.00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0.98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1779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1.0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0.03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0.05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509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RandomForest</a:t>
                      </a:r>
                      <a:endParaRPr sz="1400" u="none" cap="none" strike="noStrike">
                        <a:solidFill>
                          <a:srgbClr val="0A0826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98.19%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82.25%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82.25%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0.98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1.00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0.99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509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0.94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0.65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0.77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177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XGboost</a:t>
                      </a:r>
                      <a:endParaRPr sz="1400" u="none" cap="none" strike="noStrike">
                        <a:solidFill>
                          <a:srgbClr val="0A0826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98.5%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86.41%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86.41%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0.99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1.00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0.99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1779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0.93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0.73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0.82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6"/>
          <p:cNvSpPr txBox="1"/>
          <p:nvPr>
            <p:ph type="title"/>
          </p:nvPr>
        </p:nvSpPr>
        <p:spPr>
          <a:xfrm>
            <a:off x="506382" y="69348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>
                <a:solidFill>
                  <a:schemeClr val="accent3"/>
                </a:solidFill>
              </a:rPr>
              <a:t>Pipelining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43" name="Google Shape;943;p56"/>
          <p:cNvSpPr txBox="1"/>
          <p:nvPr>
            <p:ph idx="1" type="subTitle"/>
          </p:nvPr>
        </p:nvSpPr>
        <p:spPr>
          <a:xfrm>
            <a:off x="506382" y="452906"/>
            <a:ext cx="8139250" cy="3831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We used </a:t>
            </a:r>
            <a:r>
              <a:rPr b="1" lang="en-US" sz="1600">
                <a:solidFill>
                  <a:schemeClr val="lt1"/>
                </a:solidFill>
              </a:rPr>
              <a:t>ColumnTransformer </a:t>
            </a:r>
            <a:r>
              <a:rPr lang="en-US" sz="1600">
                <a:solidFill>
                  <a:schemeClr val="lt1"/>
                </a:solidFill>
              </a:rPr>
              <a:t> from sklearn to make 3 different columns. i.e. CountVectorizer (for `title` columns) and TfdifVectorizer (for `cleaned_text` column) and OneHotEncoder (for `function` column).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Here is the diagram of ColumnTransformer: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After Using Column Transformer, we now use Given model sequentially. As in diagram for LogisticRegression Below: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44" name="Google Shape;94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290" y="1784315"/>
            <a:ext cx="4912429" cy="84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4037" y="3331077"/>
            <a:ext cx="54959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7"/>
          <p:cNvSpPr txBox="1"/>
          <p:nvPr>
            <p:ph type="title"/>
          </p:nvPr>
        </p:nvSpPr>
        <p:spPr>
          <a:xfrm>
            <a:off x="587404" y="278688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>
                <a:solidFill>
                  <a:schemeClr val="accent3"/>
                </a:solidFill>
              </a:rPr>
              <a:t>UnderSampling and OverSampling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51" name="Google Shape;951;p57"/>
          <p:cNvSpPr txBox="1"/>
          <p:nvPr>
            <p:ph idx="1" type="subTitle"/>
          </p:nvPr>
        </p:nvSpPr>
        <p:spPr>
          <a:xfrm>
            <a:off x="715054" y="622192"/>
            <a:ext cx="7841542" cy="11255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</a:rPr>
              <a:t>We used </a:t>
            </a:r>
            <a:r>
              <a:rPr b="1" lang="en-US">
                <a:solidFill>
                  <a:schemeClr val="lt1"/>
                </a:solidFill>
              </a:rPr>
              <a:t>Imblearn</a:t>
            </a:r>
            <a:r>
              <a:rPr lang="en-US">
                <a:solidFill>
                  <a:schemeClr val="lt1"/>
                </a:solidFill>
              </a:rPr>
              <a:t>’s </a:t>
            </a:r>
            <a:r>
              <a:rPr b="1" lang="en-US">
                <a:solidFill>
                  <a:schemeClr val="lt1"/>
                </a:solidFill>
              </a:rPr>
              <a:t>RandomUnderSampler </a:t>
            </a:r>
            <a:r>
              <a:rPr lang="en-US">
                <a:solidFill>
                  <a:schemeClr val="lt1"/>
                </a:solidFill>
              </a:rPr>
              <a:t>(with sampling strategy of 0.8)and </a:t>
            </a:r>
            <a:r>
              <a:rPr b="1" lang="en-US">
                <a:solidFill>
                  <a:schemeClr val="lt1"/>
                </a:solidFill>
              </a:rPr>
              <a:t>RandomOverSampler</a:t>
            </a:r>
            <a:r>
              <a:rPr lang="en-US">
                <a:solidFill>
                  <a:schemeClr val="lt1"/>
                </a:solidFill>
              </a:rPr>
              <a:t>. 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</a:rPr>
              <a:t>Here is the result of given experiment:</a:t>
            </a:r>
            <a:endParaRPr/>
          </a:p>
        </p:txBody>
      </p:sp>
      <p:graphicFrame>
        <p:nvGraphicFramePr>
          <p:cNvPr id="952" name="Google Shape;952;p57"/>
          <p:cNvGraphicFramePr/>
          <p:nvPr/>
        </p:nvGraphicFramePr>
        <p:xfrm>
          <a:off x="277874" y="2176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{CEDE3207-9611-4256-A8B7-E8BDB3681628}</a:tableStyleId>
              </a:tblPr>
              <a:tblGrid>
                <a:gridCol w="1771100"/>
                <a:gridCol w="931800"/>
                <a:gridCol w="1194200"/>
                <a:gridCol w="936750"/>
                <a:gridCol w="595525"/>
                <a:gridCol w="595525"/>
                <a:gridCol w="661375"/>
                <a:gridCol w="733275"/>
                <a:gridCol w="457775"/>
                <a:gridCol w="838600"/>
              </a:tblGrid>
              <a:tr h="4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Model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Balanced Accuracy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AUC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Recall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F-1 Score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77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LogisticRegression</a:t>
                      </a:r>
                      <a:endParaRPr sz="1400" u="none" cap="none" strike="noStrike">
                        <a:solidFill>
                          <a:srgbClr val="0A0826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(Both)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86.86%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86.79%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86.79%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0.89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0.87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0.88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1779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0.85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0.86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0.85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509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RandomForest</a:t>
                      </a:r>
                      <a:endParaRPr sz="1400" u="none" cap="none" strike="noStrike">
                        <a:solidFill>
                          <a:srgbClr val="0A0826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(UnderSampling)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86.86%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86.79%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86.79%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0.89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0.87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0.88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509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0.85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0.86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0.85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177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RandomForest</a:t>
                      </a:r>
                      <a:endParaRPr sz="1400" u="none" cap="none" strike="noStrike">
                        <a:solidFill>
                          <a:srgbClr val="0A0826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(OverSampling)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87.67%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86.74%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86.74%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0.85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0.95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0.90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1779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0.93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0.78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A0826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0.85</a:t>
                      </a:r>
                      <a:endParaRPr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8"/>
          <p:cNvSpPr txBox="1"/>
          <p:nvPr>
            <p:ph type="title"/>
          </p:nvPr>
        </p:nvSpPr>
        <p:spPr>
          <a:xfrm>
            <a:off x="1960556" y="1312700"/>
            <a:ext cx="6390069" cy="23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000"/>
              <a:t>Hyper parameter Tuning</a:t>
            </a:r>
            <a:br>
              <a:rPr lang="en-US" sz="4000"/>
            </a:br>
            <a:r>
              <a:rPr lang="en-US" sz="4000"/>
              <a:t>Member Contribution  Demo</a:t>
            </a:r>
            <a:br>
              <a:rPr lang="en-US" sz="4000"/>
            </a:br>
            <a:endParaRPr sz="4000"/>
          </a:p>
        </p:txBody>
      </p:sp>
      <p:sp>
        <p:nvSpPr>
          <p:cNvPr id="958" name="Google Shape;958;p58"/>
          <p:cNvSpPr txBox="1"/>
          <p:nvPr>
            <p:ph idx="2" type="title"/>
          </p:nvPr>
        </p:nvSpPr>
        <p:spPr>
          <a:xfrm>
            <a:off x="405113" y="618475"/>
            <a:ext cx="865537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959" name="Google Shape;959;p58"/>
          <p:cNvSpPr/>
          <p:nvPr/>
        </p:nvSpPr>
        <p:spPr>
          <a:xfrm>
            <a:off x="8273900" y="3205475"/>
            <a:ext cx="511425" cy="1125425"/>
          </a:xfrm>
          <a:custGeom>
            <a:rect b="b" l="l" r="r" t="t"/>
            <a:pathLst>
              <a:path extrusionOk="0" h="45017" w="20457">
                <a:moveTo>
                  <a:pt x="0" y="1"/>
                </a:moveTo>
                <a:lnTo>
                  <a:pt x="0" y="45017"/>
                </a:lnTo>
                <a:lnTo>
                  <a:pt x="20456" y="45017"/>
                </a:lnTo>
                <a:lnTo>
                  <a:pt x="20456" y="5837"/>
                </a:lnTo>
                <a:cubicBezTo>
                  <a:pt x="20456" y="2615"/>
                  <a:pt x="17842" y="1"/>
                  <a:pt x="14620" y="1"/>
                </a:cubicBezTo>
                <a:close/>
              </a:path>
            </a:pathLst>
          </a:custGeom>
          <a:solidFill>
            <a:srgbClr val="526E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58"/>
          <p:cNvSpPr/>
          <p:nvPr/>
        </p:nvSpPr>
        <p:spPr>
          <a:xfrm>
            <a:off x="8147750" y="3205475"/>
            <a:ext cx="511425" cy="1125425"/>
          </a:xfrm>
          <a:custGeom>
            <a:rect b="b" l="l" r="r" t="t"/>
            <a:pathLst>
              <a:path extrusionOk="0" h="45017" w="20457">
                <a:moveTo>
                  <a:pt x="0" y="1"/>
                </a:moveTo>
                <a:lnTo>
                  <a:pt x="0" y="45017"/>
                </a:lnTo>
                <a:lnTo>
                  <a:pt x="20457" y="45017"/>
                </a:lnTo>
                <a:lnTo>
                  <a:pt x="20457" y="5837"/>
                </a:lnTo>
                <a:cubicBezTo>
                  <a:pt x="20457" y="2615"/>
                  <a:pt x="17873" y="1"/>
                  <a:pt x="14651" y="1"/>
                </a:cubicBezTo>
                <a:close/>
              </a:path>
            </a:pathLst>
          </a:custGeom>
          <a:solidFill>
            <a:srgbClr val="7590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58"/>
          <p:cNvSpPr/>
          <p:nvPr/>
        </p:nvSpPr>
        <p:spPr>
          <a:xfrm>
            <a:off x="7400775" y="3364300"/>
            <a:ext cx="581350" cy="966600"/>
          </a:xfrm>
          <a:custGeom>
            <a:rect b="b" l="l" r="r" t="t"/>
            <a:pathLst>
              <a:path extrusionOk="0" h="38664" w="23254">
                <a:moveTo>
                  <a:pt x="22524" y="1"/>
                </a:moveTo>
                <a:lnTo>
                  <a:pt x="22037" y="274"/>
                </a:lnTo>
                <a:cubicBezTo>
                  <a:pt x="19362" y="1794"/>
                  <a:pt x="17599" y="4560"/>
                  <a:pt x="17387" y="7630"/>
                </a:cubicBezTo>
                <a:lnTo>
                  <a:pt x="15563" y="32493"/>
                </a:lnTo>
                <a:lnTo>
                  <a:pt x="6839" y="32493"/>
                </a:lnTo>
                <a:cubicBezTo>
                  <a:pt x="3344" y="32493"/>
                  <a:pt x="396" y="35107"/>
                  <a:pt x="0" y="38603"/>
                </a:cubicBezTo>
                <a:lnTo>
                  <a:pt x="0" y="38664"/>
                </a:lnTo>
                <a:lnTo>
                  <a:pt x="21612" y="38664"/>
                </a:lnTo>
                <a:lnTo>
                  <a:pt x="23253" y="17387"/>
                </a:lnTo>
                <a:lnTo>
                  <a:pt x="22524" y="1"/>
                </a:lnTo>
                <a:close/>
              </a:path>
            </a:pathLst>
          </a:custGeom>
          <a:solidFill>
            <a:srgbClr val="7A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58"/>
          <p:cNvSpPr/>
          <p:nvPr/>
        </p:nvSpPr>
        <p:spPr>
          <a:xfrm>
            <a:off x="7824025" y="3364300"/>
            <a:ext cx="158100" cy="457475"/>
          </a:xfrm>
          <a:custGeom>
            <a:rect b="b" l="l" r="r" t="t"/>
            <a:pathLst>
              <a:path extrusionOk="0" h="18299" w="6324">
                <a:moveTo>
                  <a:pt x="5594" y="1"/>
                </a:moveTo>
                <a:lnTo>
                  <a:pt x="5107" y="274"/>
                </a:lnTo>
                <a:cubicBezTo>
                  <a:pt x="2432" y="1794"/>
                  <a:pt x="669" y="4560"/>
                  <a:pt x="457" y="7630"/>
                </a:cubicBezTo>
                <a:lnTo>
                  <a:pt x="1" y="13983"/>
                </a:lnTo>
                <a:cubicBezTo>
                  <a:pt x="1794" y="14712"/>
                  <a:pt x="4135" y="16019"/>
                  <a:pt x="6262" y="18299"/>
                </a:cubicBezTo>
                <a:lnTo>
                  <a:pt x="6323" y="17387"/>
                </a:lnTo>
                <a:lnTo>
                  <a:pt x="5594" y="1"/>
                </a:lnTo>
                <a:close/>
              </a:path>
            </a:pathLst>
          </a:custGeom>
          <a:solidFill>
            <a:srgbClr val="F9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8"/>
          <p:cNvSpPr/>
          <p:nvPr/>
        </p:nvSpPr>
        <p:spPr>
          <a:xfrm>
            <a:off x="7868100" y="3267025"/>
            <a:ext cx="661125" cy="1063875"/>
          </a:xfrm>
          <a:custGeom>
            <a:rect b="b" l="l" r="r" t="t"/>
            <a:pathLst>
              <a:path extrusionOk="0" h="42555" w="26445">
                <a:moveTo>
                  <a:pt x="10274" y="1"/>
                </a:moveTo>
                <a:lnTo>
                  <a:pt x="3831" y="3892"/>
                </a:lnTo>
                <a:cubicBezTo>
                  <a:pt x="3831" y="3892"/>
                  <a:pt x="1" y="11673"/>
                  <a:pt x="274" y="16050"/>
                </a:cubicBezTo>
                <a:cubicBezTo>
                  <a:pt x="548" y="20396"/>
                  <a:pt x="3040" y="24652"/>
                  <a:pt x="3192" y="27418"/>
                </a:cubicBezTo>
                <a:cubicBezTo>
                  <a:pt x="3314" y="30184"/>
                  <a:pt x="1976" y="42555"/>
                  <a:pt x="1976" y="42555"/>
                </a:cubicBezTo>
                <a:lnTo>
                  <a:pt x="22889" y="42555"/>
                </a:lnTo>
                <a:cubicBezTo>
                  <a:pt x="21825" y="30852"/>
                  <a:pt x="26445" y="6019"/>
                  <a:pt x="26445" y="6019"/>
                </a:cubicBezTo>
                <a:lnTo>
                  <a:pt x="15472" y="305"/>
                </a:lnTo>
                <a:lnTo>
                  <a:pt x="10274" y="1"/>
                </a:lnTo>
                <a:close/>
              </a:path>
            </a:pathLst>
          </a:custGeom>
          <a:solidFill>
            <a:srgbClr val="F376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58"/>
          <p:cNvSpPr/>
          <p:nvPr/>
        </p:nvSpPr>
        <p:spPr>
          <a:xfrm>
            <a:off x="8128000" y="3274625"/>
            <a:ext cx="176250" cy="210525"/>
          </a:xfrm>
          <a:custGeom>
            <a:rect b="b" l="l" r="r" t="t"/>
            <a:pathLst>
              <a:path extrusionOk="0" h="8421" w="7050">
                <a:moveTo>
                  <a:pt x="5076" y="1"/>
                </a:moveTo>
                <a:lnTo>
                  <a:pt x="1368" y="2737"/>
                </a:lnTo>
                <a:lnTo>
                  <a:pt x="0" y="5351"/>
                </a:lnTo>
                <a:cubicBezTo>
                  <a:pt x="0" y="5351"/>
                  <a:pt x="1672" y="8360"/>
                  <a:pt x="4377" y="8421"/>
                </a:cubicBezTo>
                <a:cubicBezTo>
                  <a:pt x="4382" y="8421"/>
                  <a:pt x="4387" y="8421"/>
                  <a:pt x="4393" y="8421"/>
                </a:cubicBezTo>
                <a:cubicBezTo>
                  <a:pt x="7049" y="8421"/>
                  <a:pt x="6322" y="670"/>
                  <a:pt x="6322" y="670"/>
                </a:cubicBezTo>
                <a:lnTo>
                  <a:pt x="5076" y="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58"/>
          <p:cNvSpPr/>
          <p:nvPr/>
        </p:nvSpPr>
        <p:spPr>
          <a:xfrm>
            <a:off x="7993500" y="3267025"/>
            <a:ext cx="148200" cy="165125"/>
          </a:xfrm>
          <a:custGeom>
            <a:rect b="b" l="l" r="r" t="t"/>
            <a:pathLst>
              <a:path extrusionOk="0" h="6605" w="5928">
                <a:moveTo>
                  <a:pt x="5258" y="1"/>
                </a:moveTo>
                <a:lnTo>
                  <a:pt x="2614" y="1612"/>
                </a:lnTo>
                <a:cubicBezTo>
                  <a:pt x="2614" y="1612"/>
                  <a:pt x="0" y="4317"/>
                  <a:pt x="1125" y="6019"/>
                </a:cubicBezTo>
                <a:cubicBezTo>
                  <a:pt x="1413" y="6445"/>
                  <a:pt x="1742" y="6604"/>
                  <a:pt x="2073" y="6604"/>
                </a:cubicBezTo>
                <a:cubicBezTo>
                  <a:pt x="3064" y="6604"/>
                  <a:pt x="4073" y="5168"/>
                  <a:pt x="4073" y="5168"/>
                </a:cubicBezTo>
                <a:lnTo>
                  <a:pt x="5927" y="1065"/>
                </a:lnTo>
                <a:lnTo>
                  <a:pt x="5258" y="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58"/>
          <p:cNvSpPr/>
          <p:nvPr/>
        </p:nvSpPr>
        <p:spPr>
          <a:xfrm>
            <a:off x="8015525" y="3393950"/>
            <a:ext cx="120075" cy="329800"/>
          </a:xfrm>
          <a:custGeom>
            <a:rect b="b" l="l" r="r" t="t"/>
            <a:pathLst>
              <a:path extrusionOk="0" h="13192" w="4803">
                <a:moveTo>
                  <a:pt x="3770" y="0"/>
                </a:moveTo>
                <a:cubicBezTo>
                  <a:pt x="3770" y="0"/>
                  <a:pt x="0" y="6626"/>
                  <a:pt x="1095" y="13192"/>
                </a:cubicBezTo>
                <a:lnTo>
                  <a:pt x="1976" y="13192"/>
                </a:lnTo>
                <a:cubicBezTo>
                  <a:pt x="1976" y="13192"/>
                  <a:pt x="973" y="6839"/>
                  <a:pt x="4803" y="0"/>
                </a:cubicBezTo>
                <a:close/>
              </a:path>
            </a:pathLst>
          </a:custGeom>
          <a:solidFill>
            <a:srgbClr val="AF5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58"/>
          <p:cNvSpPr/>
          <p:nvPr/>
        </p:nvSpPr>
        <p:spPr>
          <a:xfrm>
            <a:off x="7927375" y="3868875"/>
            <a:ext cx="348050" cy="189225"/>
          </a:xfrm>
          <a:custGeom>
            <a:rect b="b" l="l" r="r" t="t"/>
            <a:pathLst>
              <a:path extrusionOk="0" h="7569" w="13922">
                <a:moveTo>
                  <a:pt x="1" y="0"/>
                </a:moveTo>
                <a:lnTo>
                  <a:pt x="1" y="0"/>
                </a:lnTo>
                <a:cubicBezTo>
                  <a:pt x="426" y="1246"/>
                  <a:pt x="760" y="2371"/>
                  <a:pt x="821" y="3344"/>
                </a:cubicBezTo>
                <a:cubicBezTo>
                  <a:pt x="852" y="4134"/>
                  <a:pt x="760" y="5715"/>
                  <a:pt x="639" y="7569"/>
                </a:cubicBezTo>
                <a:cubicBezTo>
                  <a:pt x="2341" y="6414"/>
                  <a:pt x="4834" y="5107"/>
                  <a:pt x="7296" y="5107"/>
                </a:cubicBezTo>
                <a:cubicBezTo>
                  <a:pt x="11673" y="5107"/>
                  <a:pt x="13922" y="2705"/>
                  <a:pt x="7630" y="2614"/>
                </a:cubicBezTo>
                <a:cubicBezTo>
                  <a:pt x="3952" y="2553"/>
                  <a:pt x="1460" y="1155"/>
                  <a:pt x="1" y="0"/>
                </a:cubicBezTo>
                <a:close/>
              </a:path>
            </a:pathLst>
          </a:custGeom>
          <a:solidFill>
            <a:srgbClr val="AF5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58"/>
          <p:cNvSpPr/>
          <p:nvPr/>
        </p:nvSpPr>
        <p:spPr>
          <a:xfrm>
            <a:off x="6506375" y="4330875"/>
            <a:ext cx="2598100" cy="123900"/>
          </a:xfrm>
          <a:custGeom>
            <a:rect b="b" l="l" r="r" t="t"/>
            <a:pathLst>
              <a:path extrusionOk="0" h="4956" w="103924">
                <a:moveTo>
                  <a:pt x="1672" y="1"/>
                </a:moveTo>
                <a:cubicBezTo>
                  <a:pt x="761" y="1"/>
                  <a:pt x="1" y="761"/>
                  <a:pt x="1" y="1673"/>
                </a:cubicBezTo>
                <a:lnTo>
                  <a:pt x="1" y="3283"/>
                </a:lnTo>
                <a:cubicBezTo>
                  <a:pt x="1" y="4195"/>
                  <a:pt x="761" y="4955"/>
                  <a:pt x="1672" y="4955"/>
                </a:cubicBezTo>
                <a:lnTo>
                  <a:pt x="102252" y="4955"/>
                </a:lnTo>
                <a:cubicBezTo>
                  <a:pt x="103164" y="4955"/>
                  <a:pt x="103924" y="4195"/>
                  <a:pt x="103924" y="3283"/>
                </a:cubicBezTo>
                <a:lnTo>
                  <a:pt x="103924" y="1673"/>
                </a:lnTo>
                <a:cubicBezTo>
                  <a:pt x="103924" y="761"/>
                  <a:pt x="103164" y="1"/>
                  <a:pt x="102252" y="1"/>
                </a:cubicBezTo>
                <a:close/>
              </a:path>
            </a:pathLst>
          </a:custGeom>
          <a:solidFill>
            <a:srgbClr val="402D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58"/>
          <p:cNvSpPr/>
          <p:nvPr/>
        </p:nvSpPr>
        <p:spPr>
          <a:xfrm>
            <a:off x="8370400" y="4330875"/>
            <a:ext cx="773600" cy="123900"/>
          </a:xfrm>
          <a:custGeom>
            <a:rect b="b" l="l" r="r" t="t"/>
            <a:pathLst>
              <a:path extrusionOk="0" h="4956" w="30944">
                <a:moveTo>
                  <a:pt x="1642" y="1"/>
                </a:moveTo>
                <a:cubicBezTo>
                  <a:pt x="730" y="1"/>
                  <a:pt x="0" y="730"/>
                  <a:pt x="0" y="1642"/>
                </a:cubicBezTo>
                <a:lnTo>
                  <a:pt x="0" y="3314"/>
                </a:lnTo>
                <a:cubicBezTo>
                  <a:pt x="0" y="4226"/>
                  <a:pt x="730" y="4955"/>
                  <a:pt x="1642" y="4955"/>
                </a:cubicBezTo>
                <a:lnTo>
                  <a:pt x="29302" y="4955"/>
                </a:lnTo>
                <a:cubicBezTo>
                  <a:pt x="30214" y="4955"/>
                  <a:pt x="30943" y="4226"/>
                  <a:pt x="30943" y="3314"/>
                </a:cubicBezTo>
                <a:lnTo>
                  <a:pt x="30943" y="1642"/>
                </a:lnTo>
                <a:cubicBezTo>
                  <a:pt x="30943" y="730"/>
                  <a:pt x="30214" y="1"/>
                  <a:pt x="29302" y="1"/>
                </a:cubicBezTo>
                <a:close/>
              </a:path>
            </a:pathLst>
          </a:custGeom>
          <a:solidFill>
            <a:srgbClr val="5447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58"/>
          <p:cNvSpPr/>
          <p:nvPr/>
        </p:nvSpPr>
        <p:spPr>
          <a:xfrm>
            <a:off x="6317925" y="3691050"/>
            <a:ext cx="988650" cy="579825"/>
          </a:xfrm>
          <a:custGeom>
            <a:rect b="b" l="l" r="r" t="t"/>
            <a:pathLst>
              <a:path extrusionOk="0" h="23193" w="39546">
                <a:moveTo>
                  <a:pt x="0" y="1"/>
                </a:moveTo>
                <a:lnTo>
                  <a:pt x="14560" y="23193"/>
                </a:lnTo>
                <a:lnTo>
                  <a:pt x="39545" y="23193"/>
                </a:lnTo>
                <a:lnTo>
                  <a:pt x="24986" y="1"/>
                </a:lnTo>
                <a:close/>
              </a:path>
            </a:pathLst>
          </a:custGeom>
          <a:solidFill>
            <a:srgbClr val="526E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58"/>
          <p:cNvSpPr/>
          <p:nvPr/>
        </p:nvSpPr>
        <p:spPr>
          <a:xfrm>
            <a:off x="7260200" y="4270850"/>
            <a:ext cx="664150" cy="60050"/>
          </a:xfrm>
          <a:custGeom>
            <a:rect b="b" l="l" r="r" t="t"/>
            <a:pathLst>
              <a:path extrusionOk="0" h="2402" w="26566">
                <a:moveTo>
                  <a:pt x="0" y="1"/>
                </a:moveTo>
                <a:lnTo>
                  <a:pt x="0" y="2402"/>
                </a:lnTo>
                <a:lnTo>
                  <a:pt x="26566" y="2402"/>
                </a:lnTo>
                <a:lnTo>
                  <a:pt x="26566" y="1"/>
                </a:lnTo>
                <a:close/>
              </a:path>
            </a:pathLst>
          </a:custGeom>
          <a:solidFill>
            <a:srgbClr val="526E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58"/>
          <p:cNvSpPr/>
          <p:nvPr/>
        </p:nvSpPr>
        <p:spPr>
          <a:xfrm>
            <a:off x="6635550" y="4270850"/>
            <a:ext cx="624675" cy="60050"/>
          </a:xfrm>
          <a:custGeom>
            <a:rect b="b" l="l" r="r" t="t"/>
            <a:pathLst>
              <a:path extrusionOk="0" h="2402" w="24987">
                <a:moveTo>
                  <a:pt x="1" y="1"/>
                </a:moveTo>
                <a:lnTo>
                  <a:pt x="1" y="2402"/>
                </a:lnTo>
                <a:lnTo>
                  <a:pt x="24986" y="2402"/>
                </a:lnTo>
                <a:lnTo>
                  <a:pt x="24986" y="1"/>
                </a:lnTo>
                <a:close/>
              </a:path>
            </a:pathLst>
          </a:custGeom>
          <a:solidFill>
            <a:srgbClr val="A4B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58"/>
          <p:cNvSpPr/>
          <p:nvPr/>
        </p:nvSpPr>
        <p:spPr>
          <a:xfrm>
            <a:off x="6271575" y="3691050"/>
            <a:ext cx="988650" cy="579825"/>
          </a:xfrm>
          <a:custGeom>
            <a:rect b="b" l="l" r="r" t="t"/>
            <a:pathLst>
              <a:path extrusionOk="0" h="23193" w="39546">
                <a:moveTo>
                  <a:pt x="0" y="1"/>
                </a:moveTo>
                <a:lnTo>
                  <a:pt x="14560" y="23193"/>
                </a:lnTo>
                <a:lnTo>
                  <a:pt x="39545" y="23193"/>
                </a:lnTo>
                <a:lnTo>
                  <a:pt x="24986" y="1"/>
                </a:lnTo>
                <a:close/>
              </a:path>
            </a:pathLst>
          </a:custGeom>
          <a:solidFill>
            <a:srgbClr val="A4B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58"/>
          <p:cNvSpPr/>
          <p:nvPr/>
        </p:nvSpPr>
        <p:spPr>
          <a:xfrm>
            <a:off x="6683425" y="3931400"/>
            <a:ext cx="181650" cy="133325"/>
          </a:xfrm>
          <a:custGeom>
            <a:rect b="b" l="l" r="r" t="t"/>
            <a:pathLst>
              <a:path extrusionOk="0" h="5333" w="7266">
                <a:moveTo>
                  <a:pt x="2975" y="1"/>
                </a:moveTo>
                <a:cubicBezTo>
                  <a:pt x="1881" y="1"/>
                  <a:pt x="935" y="474"/>
                  <a:pt x="548" y="1329"/>
                </a:cubicBezTo>
                <a:cubicBezTo>
                  <a:pt x="1" y="2575"/>
                  <a:pt x="913" y="4217"/>
                  <a:pt x="2615" y="4977"/>
                </a:cubicBezTo>
                <a:cubicBezTo>
                  <a:pt x="3177" y="5217"/>
                  <a:pt x="3752" y="5332"/>
                  <a:pt x="4291" y="5332"/>
                </a:cubicBezTo>
                <a:cubicBezTo>
                  <a:pt x="5385" y="5332"/>
                  <a:pt x="6331" y="4859"/>
                  <a:pt x="6718" y="4004"/>
                </a:cubicBezTo>
                <a:cubicBezTo>
                  <a:pt x="7265" y="2727"/>
                  <a:pt x="6354" y="1116"/>
                  <a:pt x="4651" y="356"/>
                </a:cubicBezTo>
                <a:cubicBezTo>
                  <a:pt x="4089" y="116"/>
                  <a:pt x="3514" y="1"/>
                  <a:pt x="2975" y="1"/>
                </a:cubicBezTo>
                <a:close/>
              </a:path>
            </a:pathLst>
          </a:custGeom>
          <a:solidFill>
            <a:srgbClr val="7590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58"/>
          <p:cNvSpPr/>
          <p:nvPr/>
        </p:nvSpPr>
        <p:spPr>
          <a:xfrm>
            <a:off x="6635550" y="4270850"/>
            <a:ext cx="624675" cy="25"/>
          </a:xfrm>
          <a:custGeom>
            <a:rect b="b" l="l" r="r" t="t"/>
            <a:pathLst>
              <a:path extrusionOk="0" fill="none" h="1" w="24987">
                <a:moveTo>
                  <a:pt x="24986" y="1"/>
                </a:moveTo>
                <a:lnTo>
                  <a:pt x="1" y="1"/>
                </a:lnTo>
              </a:path>
            </a:pathLst>
          </a:custGeom>
          <a:noFill/>
          <a:ln cap="flat" cmpd="sng" w="9875">
            <a:solidFill>
              <a:srgbClr val="526E89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58"/>
          <p:cNvSpPr/>
          <p:nvPr/>
        </p:nvSpPr>
        <p:spPr>
          <a:xfrm>
            <a:off x="7378725" y="4289100"/>
            <a:ext cx="114775" cy="25850"/>
          </a:xfrm>
          <a:custGeom>
            <a:rect b="b" l="l" r="r" t="t"/>
            <a:pathLst>
              <a:path extrusionOk="0" h="1034" w="4591">
                <a:moveTo>
                  <a:pt x="1" y="0"/>
                </a:moveTo>
                <a:lnTo>
                  <a:pt x="1" y="1033"/>
                </a:lnTo>
                <a:lnTo>
                  <a:pt x="4591" y="1033"/>
                </a:lnTo>
                <a:lnTo>
                  <a:pt x="4591" y="0"/>
                </a:lnTo>
                <a:close/>
              </a:path>
            </a:pathLst>
          </a:custGeom>
          <a:solidFill>
            <a:srgbClr val="A4B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58"/>
          <p:cNvSpPr/>
          <p:nvPr/>
        </p:nvSpPr>
        <p:spPr>
          <a:xfrm>
            <a:off x="7534525" y="4289100"/>
            <a:ext cx="114750" cy="25850"/>
          </a:xfrm>
          <a:custGeom>
            <a:rect b="b" l="l" r="r" t="t"/>
            <a:pathLst>
              <a:path extrusionOk="0" h="1034" w="4590">
                <a:moveTo>
                  <a:pt x="0" y="0"/>
                </a:moveTo>
                <a:lnTo>
                  <a:pt x="0" y="1033"/>
                </a:lnTo>
                <a:lnTo>
                  <a:pt x="4590" y="1033"/>
                </a:lnTo>
                <a:lnTo>
                  <a:pt x="4590" y="0"/>
                </a:lnTo>
                <a:close/>
              </a:path>
            </a:pathLst>
          </a:custGeom>
          <a:solidFill>
            <a:srgbClr val="A4B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58"/>
          <p:cNvSpPr/>
          <p:nvPr/>
        </p:nvSpPr>
        <p:spPr>
          <a:xfrm>
            <a:off x="7868875" y="3417500"/>
            <a:ext cx="936200" cy="913400"/>
          </a:xfrm>
          <a:custGeom>
            <a:rect b="b" l="l" r="r" t="t"/>
            <a:pathLst>
              <a:path extrusionOk="0" h="36536" w="37448">
                <a:moveTo>
                  <a:pt x="26414" y="0"/>
                </a:moveTo>
                <a:cubicBezTo>
                  <a:pt x="21125" y="1064"/>
                  <a:pt x="21399" y="8450"/>
                  <a:pt x="21399" y="8450"/>
                </a:cubicBezTo>
                <a:lnTo>
                  <a:pt x="26414" y="28663"/>
                </a:lnTo>
                <a:lnTo>
                  <a:pt x="8450" y="28663"/>
                </a:lnTo>
                <a:cubicBezTo>
                  <a:pt x="0" y="28663"/>
                  <a:pt x="213" y="36536"/>
                  <a:pt x="213" y="36536"/>
                </a:cubicBezTo>
                <a:lnTo>
                  <a:pt x="33101" y="36536"/>
                </a:lnTo>
                <a:cubicBezTo>
                  <a:pt x="35593" y="36536"/>
                  <a:pt x="37448" y="34256"/>
                  <a:pt x="36901" y="31824"/>
                </a:cubicBezTo>
                <a:cubicBezTo>
                  <a:pt x="35533" y="25411"/>
                  <a:pt x="33040" y="14134"/>
                  <a:pt x="31581" y="9089"/>
                </a:cubicBezTo>
                <a:cubicBezTo>
                  <a:pt x="29454" y="1824"/>
                  <a:pt x="26414" y="0"/>
                  <a:pt x="26414" y="0"/>
                </a:cubicBezTo>
                <a:close/>
              </a:path>
            </a:pathLst>
          </a:custGeom>
          <a:solidFill>
            <a:srgbClr val="9156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58"/>
          <p:cNvSpPr/>
          <p:nvPr/>
        </p:nvSpPr>
        <p:spPr>
          <a:xfrm>
            <a:off x="8397000" y="3417500"/>
            <a:ext cx="265225" cy="347300"/>
          </a:xfrm>
          <a:custGeom>
            <a:rect b="b" l="l" r="r" t="t"/>
            <a:pathLst>
              <a:path extrusionOk="0" h="13892" w="10609">
                <a:moveTo>
                  <a:pt x="5289" y="0"/>
                </a:moveTo>
                <a:cubicBezTo>
                  <a:pt x="0" y="1064"/>
                  <a:pt x="274" y="8450"/>
                  <a:pt x="274" y="8450"/>
                </a:cubicBezTo>
                <a:lnTo>
                  <a:pt x="1611" y="13891"/>
                </a:lnTo>
                <a:cubicBezTo>
                  <a:pt x="2766" y="12007"/>
                  <a:pt x="5259" y="9727"/>
                  <a:pt x="10608" y="9696"/>
                </a:cubicBezTo>
                <a:cubicBezTo>
                  <a:pt x="10547" y="9484"/>
                  <a:pt x="10517" y="9301"/>
                  <a:pt x="10456" y="9089"/>
                </a:cubicBezTo>
                <a:cubicBezTo>
                  <a:pt x="8329" y="1824"/>
                  <a:pt x="5289" y="0"/>
                  <a:pt x="5289" y="0"/>
                </a:cubicBezTo>
                <a:close/>
              </a:path>
            </a:pathLst>
          </a:custGeom>
          <a:solidFill>
            <a:srgbClr val="F9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58"/>
          <p:cNvSpPr/>
          <p:nvPr/>
        </p:nvSpPr>
        <p:spPr>
          <a:xfrm>
            <a:off x="8631800" y="4140900"/>
            <a:ext cx="173275" cy="190000"/>
          </a:xfrm>
          <a:custGeom>
            <a:rect b="b" l="l" r="r" t="t"/>
            <a:pathLst>
              <a:path extrusionOk="0" h="7600" w="6931">
                <a:moveTo>
                  <a:pt x="5776" y="1"/>
                </a:moveTo>
                <a:cubicBezTo>
                  <a:pt x="2493" y="670"/>
                  <a:pt x="0" y="3588"/>
                  <a:pt x="0" y="7083"/>
                </a:cubicBezTo>
                <a:cubicBezTo>
                  <a:pt x="0" y="7235"/>
                  <a:pt x="0" y="7417"/>
                  <a:pt x="31" y="7600"/>
                </a:cubicBezTo>
                <a:lnTo>
                  <a:pt x="2584" y="7600"/>
                </a:lnTo>
                <a:cubicBezTo>
                  <a:pt x="5076" y="7600"/>
                  <a:pt x="6931" y="5320"/>
                  <a:pt x="6384" y="2888"/>
                </a:cubicBezTo>
                <a:cubicBezTo>
                  <a:pt x="6201" y="2007"/>
                  <a:pt x="5988" y="1034"/>
                  <a:pt x="5776" y="1"/>
                </a:cubicBezTo>
                <a:close/>
              </a:path>
            </a:pathLst>
          </a:custGeom>
          <a:solidFill>
            <a:srgbClr val="7A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58"/>
          <p:cNvSpPr/>
          <p:nvPr/>
        </p:nvSpPr>
        <p:spPr>
          <a:xfrm>
            <a:off x="7941050" y="4210050"/>
            <a:ext cx="89700" cy="120850"/>
          </a:xfrm>
          <a:custGeom>
            <a:rect b="b" l="l" r="r" t="t"/>
            <a:pathLst>
              <a:path extrusionOk="0" fill="none" h="4834" w="3588">
                <a:moveTo>
                  <a:pt x="1" y="4834"/>
                </a:moveTo>
                <a:cubicBezTo>
                  <a:pt x="1" y="4834"/>
                  <a:pt x="700" y="943"/>
                  <a:pt x="3587" y="1"/>
                </a:cubicBezTo>
              </a:path>
            </a:pathLst>
          </a:custGeom>
          <a:noFill/>
          <a:ln cap="flat" cmpd="sng" w="9875">
            <a:solidFill>
              <a:srgbClr val="59332E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58"/>
          <p:cNvSpPr/>
          <p:nvPr/>
        </p:nvSpPr>
        <p:spPr>
          <a:xfrm>
            <a:off x="8529200" y="4134075"/>
            <a:ext cx="129975" cy="25"/>
          </a:xfrm>
          <a:custGeom>
            <a:rect b="b" l="l" r="r" t="t"/>
            <a:pathLst>
              <a:path extrusionOk="0" fill="none" h="1" w="5199">
                <a:moveTo>
                  <a:pt x="1" y="0"/>
                </a:moveTo>
                <a:lnTo>
                  <a:pt x="5199" y="0"/>
                </a:lnTo>
              </a:path>
            </a:pathLst>
          </a:custGeom>
          <a:noFill/>
          <a:ln cap="flat" cmpd="sng" w="9875">
            <a:solidFill>
              <a:srgbClr val="59332E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58"/>
          <p:cNvSpPr/>
          <p:nvPr/>
        </p:nvSpPr>
        <p:spPr>
          <a:xfrm>
            <a:off x="8203975" y="2571900"/>
            <a:ext cx="260675" cy="236125"/>
          </a:xfrm>
          <a:custGeom>
            <a:rect b="b" l="l" r="r" t="t"/>
            <a:pathLst>
              <a:path extrusionOk="0" h="9445" w="10427">
                <a:moveTo>
                  <a:pt x="5220" y="1"/>
                </a:moveTo>
                <a:cubicBezTo>
                  <a:pt x="4044" y="1"/>
                  <a:pt x="2865" y="442"/>
                  <a:pt x="1946" y="1331"/>
                </a:cubicBezTo>
                <a:cubicBezTo>
                  <a:pt x="61" y="3125"/>
                  <a:pt x="1" y="6104"/>
                  <a:pt x="1794" y="7988"/>
                </a:cubicBezTo>
                <a:cubicBezTo>
                  <a:pt x="2732" y="8958"/>
                  <a:pt x="3976" y="9444"/>
                  <a:pt x="5220" y="9444"/>
                </a:cubicBezTo>
                <a:cubicBezTo>
                  <a:pt x="6393" y="9444"/>
                  <a:pt x="7566" y="9011"/>
                  <a:pt x="8481" y="8140"/>
                </a:cubicBezTo>
                <a:cubicBezTo>
                  <a:pt x="10366" y="6316"/>
                  <a:pt x="10426" y="3338"/>
                  <a:pt x="8603" y="1453"/>
                </a:cubicBezTo>
                <a:cubicBezTo>
                  <a:pt x="7684" y="488"/>
                  <a:pt x="6454" y="1"/>
                  <a:pt x="5220" y="1"/>
                </a:cubicBezTo>
                <a:close/>
              </a:path>
            </a:pathLst>
          </a:custGeom>
          <a:solidFill>
            <a:srgbClr val="4C1D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58"/>
          <p:cNvSpPr/>
          <p:nvPr/>
        </p:nvSpPr>
        <p:spPr>
          <a:xfrm>
            <a:off x="8286050" y="2571750"/>
            <a:ext cx="165675" cy="117800"/>
          </a:xfrm>
          <a:custGeom>
            <a:rect b="b" l="l" r="r" t="t"/>
            <a:pathLst>
              <a:path extrusionOk="0" h="4712" w="6627">
                <a:moveTo>
                  <a:pt x="1915" y="0"/>
                </a:moveTo>
                <a:cubicBezTo>
                  <a:pt x="1247" y="0"/>
                  <a:pt x="578" y="152"/>
                  <a:pt x="0" y="426"/>
                </a:cubicBezTo>
                <a:cubicBezTo>
                  <a:pt x="213" y="2827"/>
                  <a:pt x="2250" y="4711"/>
                  <a:pt x="4712" y="4711"/>
                </a:cubicBezTo>
                <a:cubicBezTo>
                  <a:pt x="5380" y="4711"/>
                  <a:pt x="6049" y="4590"/>
                  <a:pt x="6627" y="4316"/>
                </a:cubicBezTo>
                <a:cubicBezTo>
                  <a:pt x="6414" y="1885"/>
                  <a:pt x="4408" y="0"/>
                  <a:pt x="1915" y="0"/>
                </a:cubicBezTo>
                <a:close/>
              </a:path>
            </a:pathLst>
          </a:custGeom>
          <a:solidFill>
            <a:srgbClr val="9156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58"/>
          <p:cNvSpPr/>
          <p:nvPr/>
        </p:nvSpPr>
        <p:spPr>
          <a:xfrm>
            <a:off x="8159150" y="2700000"/>
            <a:ext cx="191500" cy="168275"/>
          </a:xfrm>
          <a:custGeom>
            <a:rect b="b" l="l" r="r" t="t"/>
            <a:pathLst>
              <a:path extrusionOk="0" h="6731" w="7660">
                <a:moveTo>
                  <a:pt x="3817" y="0"/>
                </a:moveTo>
                <a:cubicBezTo>
                  <a:pt x="3395" y="0"/>
                  <a:pt x="2966" y="81"/>
                  <a:pt x="2554" y="250"/>
                </a:cubicBezTo>
                <a:cubicBezTo>
                  <a:pt x="821" y="949"/>
                  <a:pt x="0" y="2925"/>
                  <a:pt x="730" y="4657"/>
                </a:cubicBezTo>
                <a:cubicBezTo>
                  <a:pt x="1259" y="5947"/>
                  <a:pt x="2522" y="6731"/>
                  <a:pt x="3843" y="6731"/>
                </a:cubicBezTo>
                <a:cubicBezTo>
                  <a:pt x="4266" y="6731"/>
                  <a:pt x="4694" y="6651"/>
                  <a:pt x="5107" y="6481"/>
                </a:cubicBezTo>
                <a:cubicBezTo>
                  <a:pt x="6839" y="5782"/>
                  <a:pt x="7660" y="3806"/>
                  <a:pt x="6930" y="2074"/>
                </a:cubicBezTo>
                <a:cubicBezTo>
                  <a:pt x="6401" y="784"/>
                  <a:pt x="5138" y="0"/>
                  <a:pt x="3817" y="0"/>
                </a:cubicBezTo>
                <a:close/>
              </a:path>
            </a:pathLst>
          </a:custGeom>
          <a:solidFill>
            <a:srgbClr val="F376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58"/>
          <p:cNvSpPr/>
          <p:nvPr/>
        </p:nvSpPr>
        <p:spPr>
          <a:xfrm>
            <a:off x="7979050" y="2733850"/>
            <a:ext cx="389175" cy="346275"/>
          </a:xfrm>
          <a:custGeom>
            <a:rect b="b" l="l" r="r" t="t"/>
            <a:pathLst>
              <a:path extrusionOk="0" h="13851" w="15567">
                <a:moveTo>
                  <a:pt x="7162" y="0"/>
                </a:moveTo>
                <a:cubicBezTo>
                  <a:pt x="6771" y="0"/>
                  <a:pt x="6370" y="27"/>
                  <a:pt x="5958" y="81"/>
                </a:cubicBezTo>
                <a:cubicBezTo>
                  <a:pt x="0" y="872"/>
                  <a:pt x="912" y="6161"/>
                  <a:pt x="912" y="6161"/>
                </a:cubicBezTo>
                <a:lnTo>
                  <a:pt x="10061" y="13851"/>
                </a:lnTo>
                <a:cubicBezTo>
                  <a:pt x="10061" y="13851"/>
                  <a:pt x="11034" y="11997"/>
                  <a:pt x="12767" y="10264"/>
                </a:cubicBezTo>
                <a:cubicBezTo>
                  <a:pt x="15567" y="4777"/>
                  <a:pt x="12392" y="0"/>
                  <a:pt x="7162" y="0"/>
                </a:cubicBezTo>
                <a:close/>
              </a:path>
            </a:pathLst>
          </a:custGeom>
          <a:solidFill>
            <a:srgbClr val="4C1D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58"/>
          <p:cNvSpPr/>
          <p:nvPr/>
        </p:nvSpPr>
        <p:spPr>
          <a:xfrm>
            <a:off x="8073275" y="3033750"/>
            <a:ext cx="181650" cy="383350"/>
          </a:xfrm>
          <a:custGeom>
            <a:rect b="b" l="l" r="r" t="t"/>
            <a:pathLst>
              <a:path extrusionOk="0" h="15334" w="7266">
                <a:moveTo>
                  <a:pt x="5989" y="1"/>
                </a:moveTo>
                <a:lnTo>
                  <a:pt x="1794" y="5137"/>
                </a:lnTo>
                <a:lnTo>
                  <a:pt x="2098" y="9788"/>
                </a:lnTo>
                <a:cubicBezTo>
                  <a:pt x="2098" y="9788"/>
                  <a:pt x="0" y="15334"/>
                  <a:pt x="1337" y="15334"/>
                </a:cubicBezTo>
                <a:cubicBezTo>
                  <a:pt x="1375" y="15334"/>
                  <a:pt x="1416" y="15329"/>
                  <a:pt x="1460" y="15320"/>
                </a:cubicBezTo>
                <a:cubicBezTo>
                  <a:pt x="3040" y="14986"/>
                  <a:pt x="7265" y="9636"/>
                  <a:pt x="7265" y="9636"/>
                </a:cubicBezTo>
                <a:lnTo>
                  <a:pt x="7265" y="1"/>
                </a:lnTo>
                <a:close/>
              </a:path>
            </a:pathLst>
          </a:custGeom>
          <a:solidFill>
            <a:srgbClr val="9156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58"/>
          <p:cNvSpPr/>
          <p:nvPr/>
        </p:nvSpPr>
        <p:spPr>
          <a:xfrm>
            <a:off x="8118100" y="3033750"/>
            <a:ext cx="125425" cy="233300"/>
          </a:xfrm>
          <a:custGeom>
            <a:rect b="b" l="l" r="r" t="t"/>
            <a:pathLst>
              <a:path extrusionOk="0" h="9332" w="5017">
                <a:moveTo>
                  <a:pt x="4196" y="1"/>
                </a:moveTo>
                <a:lnTo>
                  <a:pt x="1" y="5137"/>
                </a:lnTo>
                <a:lnTo>
                  <a:pt x="274" y="9332"/>
                </a:lnTo>
                <a:cubicBezTo>
                  <a:pt x="5016" y="6809"/>
                  <a:pt x="4773" y="1"/>
                  <a:pt x="4773" y="1"/>
                </a:cubicBezTo>
                <a:close/>
              </a:path>
            </a:pathLst>
          </a:custGeom>
          <a:solidFill>
            <a:srgbClr val="3013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58"/>
          <p:cNvSpPr/>
          <p:nvPr/>
        </p:nvSpPr>
        <p:spPr>
          <a:xfrm>
            <a:off x="7973725" y="2854850"/>
            <a:ext cx="269800" cy="365725"/>
          </a:xfrm>
          <a:custGeom>
            <a:rect b="b" l="l" r="r" t="t"/>
            <a:pathLst>
              <a:path extrusionOk="0" h="14629" w="10792">
                <a:moveTo>
                  <a:pt x="3287" y="0"/>
                </a:moveTo>
                <a:cubicBezTo>
                  <a:pt x="2706" y="0"/>
                  <a:pt x="2138" y="41"/>
                  <a:pt x="1612" y="135"/>
                </a:cubicBezTo>
                <a:cubicBezTo>
                  <a:pt x="1612" y="135"/>
                  <a:pt x="1" y="3327"/>
                  <a:pt x="396" y="6609"/>
                </a:cubicBezTo>
                <a:cubicBezTo>
                  <a:pt x="775" y="9792"/>
                  <a:pt x="1604" y="14628"/>
                  <a:pt x="3527" y="14628"/>
                </a:cubicBezTo>
                <a:cubicBezTo>
                  <a:pt x="3606" y="14628"/>
                  <a:pt x="3687" y="14620"/>
                  <a:pt x="3770" y="14603"/>
                </a:cubicBezTo>
                <a:cubicBezTo>
                  <a:pt x="5897" y="14208"/>
                  <a:pt x="10122" y="12962"/>
                  <a:pt x="10457" y="7734"/>
                </a:cubicBezTo>
                <a:cubicBezTo>
                  <a:pt x="10791" y="2536"/>
                  <a:pt x="10062" y="1807"/>
                  <a:pt x="8876" y="1138"/>
                </a:cubicBezTo>
                <a:cubicBezTo>
                  <a:pt x="7935" y="607"/>
                  <a:pt x="5520" y="0"/>
                  <a:pt x="3287" y="0"/>
                </a:cubicBezTo>
                <a:close/>
              </a:path>
            </a:pathLst>
          </a:custGeom>
          <a:solidFill>
            <a:srgbClr val="9156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58"/>
          <p:cNvSpPr/>
          <p:nvPr/>
        </p:nvSpPr>
        <p:spPr>
          <a:xfrm>
            <a:off x="8093025" y="2990425"/>
            <a:ext cx="25100" cy="47150"/>
          </a:xfrm>
          <a:custGeom>
            <a:rect b="b" l="l" r="r" t="t"/>
            <a:pathLst>
              <a:path extrusionOk="0" h="1886" w="1004">
                <a:moveTo>
                  <a:pt x="487" y="1"/>
                </a:moveTo>
                <a:cubicBezTo>
                  <a:pt x="214" y="1"/>
                  <a:pt x="1" y="214"/>
                  <a:pt x="1" y="518"/>
                </a:cubicBezTo>
                <a:lnTo>
                  <a:pt x="1" y="1399"/>
                </a:lnTo>
                <a:cubicBezTo>
                  <a:pt x="1" y="1673"/>
                  <a:pt x="214" y="1886"/>
                  <a:pt x="487" y="1886"/>
                </a:cubicBezTo>
                <a:cubicBezTo>
                  <a:pt x="761" y="1886"/>
                  <a:pt x="1004" y="1673"/>
                  <a:pt x="1004" y="1399"/>
                </a:cubicBezTo>
                <a:lnTo>
                  <a:pt x="1004" y="518"/>
                </a:lnTo>
                <a:cubicBezTo>
                  <a:pt x="1004" y="214"/>
                  <a:pt x="761" y="1"/>
                  <a:pt x="487" y="1"/>
                </a:cubicBezTo>
                <a:close/>
              </a:path>
            </a:pathLst>
          </a:custGeom>
          <a:solidFill>
            <a:srgbClr val="4C1D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58"/>
          <p:cNvSpPr/>
          <p:nvPr/>
        </p:nvSpPr>
        <p:spPr>
          <a:xfrm>
            <a:off x="7996525" y="2994225"/>
            <a:ext cx="20550" cy="39550"/>
          </a:xfrm>
          <a:custGeom>
            <a:rect b="b" l="l" r="r" t="t"/>
            <a:pathLst>
              <a:path extrusionOk="0" h="1582" w="822">
                <a:moveTo>
                  <a:pt x="396" y="1"/>
                </a:moveTo>
                <a:cubicBezTo>
                  <a:pt x="183" y="1"/>
                  <a:pt x="1" y="183"/>
                  <a:pt x="1" y="426"/>
                </a:cubicBezTo>
                <a:lnTo>
                  <a:pt x="1" y="1186"/>
                </a:lnTo>
                <a:cubicBezTo>
                  <a:pt x="1" y="1399"/>
                  <a:pt x="183" y="1582"/>
                  <a:pt x="396" y="1582"/>
                </a:cubicBezTo>
                <a:cubicBezTo>
                  <a:pt x="639" y="1582"/>
                  <a:pt x="821" y="1399"/>
                  <a:pt x="821" y="1186"/>
                </a:cubicBezTo>
                <a:lnTo>
                  <a:pt x="821" y="426"/>
                </a:lnTo>
                <a:cubicBezTo>
                  <a:pt x="821" y="183"/>
                  <a:pt x="639" y="1"/>
                  <a:pt x="396" y="1"/>
                </a:cubicBezTo>
                <a:close/>
              </a:path>
            </a:pathLst>
          </a:custGeom>
          <a:solidFill>
            <a:srgbClr val="4C1D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58"/>
          <p:cNvSpPr/>
          <p:nvPr/>
        </p:nvSpPr>
        <p:spPr>
          <a:xfrm>
            <a:off x="8078600" y="2931175"/>
            <a:ext cx="65375" cy="21300"/>
          </a:xfrm>
          <a:custGeom>
            <a:rect b="b" l="l" r="r" t="t"/>
            <a:pathLst>
              <a:path extrusionOk="0" fill="none" h="852" w="2615">
                <a:moveTo>
                  <a:pt x="0" y="851"/>
                </a:moveTo>
                <a:cubicBezTo>
                  <a:pt x="0" y="851"/>
                  <a:pt x="912" y="0"/>
                  <a:pt x="2614" y="851"/>
                </a:cubicBezTo>
              </a:path>
            </a:pathLst>
          </a:custGeom>
          <a:noFill/>
          <a:ln cap="flat" cmpd="sng" w="9875">
            <a:solidFill>
              <a:srgbClr val="4C1D1D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58"/>
          <p:cNvSpPr/>
          <p:nvPr/>
        </p:nvSpPr>
        <p:spPr>
          <a:xfrm>
            <a:off x="7986650" y="2941050"/>
            <a:ext cx="34225" cy="6850"/>
          </a:xfrm>
          <a:custGeom>
            <a:rect b="b" l="l" r="r" t="t"/>
            <a:pathLst>
              <a:path extrusionOk="0" fill="none" h="274" w="1369">
                <a:moveTo>
                  <a:pt x="1368" y="274"/>
                </a:moveTo>
                <a:cubicBezTo>
                  <a:pt x="1368" y="274"/>
                  <a:pt x="1064" y="0"/>
                  <a:pt x="0" y="91"/>
                </a:cubicBezTo>
              </a:path>
            </a:pathLst>
          </a:custGeom>
          <a:noFill/>
          <a:ln cap="flat" cmpd="sng" w="9875">
            <a:solidFill>
              <a:srgbClr val="4C1D1D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58"/>
          <p:cNvSpPr/>
          <p:nvPr/>
        </p:nvSpPr>
        <p:spPr>
          <a:xfrm>
            <a:off x="8030725" y="3046675"/>
            <a:ext cx="23575" cy="50175"/>
          </a:xfrm>
          <a:custGeom>
            <a:rect b="b" l="l" r="r" t="t"/>
            <a:pathLst>
              <a:path extrusionOk="0" fill="none" h="2007" w="943">
                <a:moveTo>
                  <a:pt x="304" y="0"/>
                </a:moveTo>
                <a:cubicBezTo>
                  <a:pt x="304" y="0"/>
                  <a:pt x="0" y="1003"/>
                  <a:pt x="0" y="2006"/>
                </a:cubicBezTo>
                <a:lnTo>
                  <a:pt x="943" y="2006"/>
                </a:lnTo>
              </a:path>
            </a:pathLst>
          </a:custGeom>
          <a:noFill/>
          <a:ln cap="flat" cmpd="sng" w="9875">
            <a:solidFill>
              <a:srgbClr val="4C1D1D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8"/>
          <p:cNvSpPr/>
          <p:nvPr/>
        </p:nvSpPr>
        <p:spPr>
          <a:xfrm>
            <a:off x="8042875" y="3122650"/>
            <a:ext cx="75250" cy="26625"/>
          </a:xfrm>
          <a:custGeom>
            <a:rect b="b" l="l" r="r" t="t"/>
            <a:pathLst>
              <a:path extrusionOk="0" h="1065" w="3010">
                <a:moveTo>
                  <a:pt x="3010" y="1"/>
                </a:moveTo>
                <a:lnTo>
                  <a:pt x="3010" y="1"/>
                </a:lnTo>
                <a:cubicBezTo>
                  <a:pt x="1961" y="274"/>
                  <a:pt x="793" y="309"/>
                  <a:pt x="274" y="309"/>
                </a:cubicBezTo>
                <a:cubicBezTo>
                  <a:pt x="101" y="309"/>
                  <a:pt x="1" y="305"/>
                  <a:pt x="1" y="305"/>
                </a:cubicBezTo>
                <a:lnTo>
                  <a:pt x="1" y="305"/>
                </a:lnTo>
                <a:lnTo>
                  <a:pt x="153" y="1065"/>
                </a:lnTo>
                <a:cubicBezTo>
                  <a:pt x="153" y="1065"/>
                  <a:pt x="2098" y="1065"/>
                  <a:pt x="3010" y="1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58"/>
          <p:cNvSpPr/>
          <p:nvPr/>
        </p:nvSpPr>
        <p:spPr>
          <a:xfrm>
            <a:off x="8216125" y="2952450"/>
            <a:ext cx="110975" cy="110950"/>
          </a:xfrm>
          <a:custGeom>
            <a:rect b="b" l="l" r="r" t="t"/>
            <a:pathLst>
              <a:path extrusionOk="0" h="4438" w="4439">
                <a:moveTo>
                  <a:pt x="2220" y="0"/>
                </a:moveTo>
                <a:cubicBezTo>
                  <a:pt x="1004" y="0"/>
                  <a:pt x="1" y="1003"/>
                  <a:pt x="1" y="2219"/>
                </a:cubicBezTo>
                <a:cubicBezTo>
                  <a:pt x="1" y="3435"/>
                  <a:pt x="1004" y="4438"/>
                  <a:pt x="2220" y="4438"/>
                </a:cubicBezTo>
                <a:cubicBezTo>
                  <a:pt x="3436" y="4438"/>
                  <a:pt x="4439" y="3435"/>
                  <a:pt x="4439" y="2219"/>
                </a:cubicBezTo>
                <a:cubicBezTo>
                  <a:pt x="4439" y="1003"/>
                  <a:pt x="3436" y="0"/>
                  <a:pt x="2220" y="0"/>
                </a:cubicBezTo>
                <a:close/>
              </a:path>
            </a:pathLst>
          </a:custGeom>
          <a:solidFill>
            <a:srgbClr val="9156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58"/>
          <p:cNvSpPr/>
          <p:nvPr/>
        </p:nvSpPr>
        <p:spPr>
          <a:xfrm>
            <a:off x="8245000" y="2980550"/>
            <a:ext cx="45625" cy="76025"/>
          </a:xfrm>
          <a:custGeom>
            <a:rect b="b" l="l" r="r" t="t"/>
            <a:pathLst>
              <a:path extrusionOk="0" fill="none" h="3041" w="1825">
                <a:moveTo>
                  <a:pt x="1" y="3040"/>
                </a:moveTo>
                <a:lnTo>
                  <a:pt x="1825" y="1"/>
                </a:lnTo>
              </a:path>
            </a:pathLst>
          </a:custGeom>
          <a:noFill/>
          <a:ln cap="flat" cmpd="sng" w="9875">
            <a:solidFill>
              <a:srgbClr val="59332E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1"/>
          <p:cNvSpPr txBox="1"/>
          <p:nvPr>
            <p:ph idx="15"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Table of </a:t>
            </a:r>
            <a:r>
              <a:rPr lang="en-US">
                <a:solidFill>
                  <a:schemeClr val="accent3"/>
                </a:solidFill>
              </a:rPr>
              <a:t>contents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61" name="Google Shape;661;p41"/>
          <p:cNvSpPr txBox="1"/>
          <p:nvPr>
            <p:ph idx="3" type="subTitle"/>
          </p:nvPr>
        </p:nvSpPr>
        <p:spPr>
          <a:xfrm>
            <a:off x="566249" y="3672292"/>
            <a:ext cx="24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Baseline Model, Feature Engineering </a:t>
            </a:r>
            <a:endParaRPr sz="2000"/>
          </a:p>
        </p:txBody>
      </p:sp>
      <p:sp>
        <p:nvSpPr>
          <p:cNvPr id="662" name="Google Shape;662;p41"/>
          <p:cNvSpPr txBox="1"/>
          <p:nvPr>
            <p:ph idx="1" type="subTitle"/>
          </p:nvPr>
        </p:nvSpPr>
        <p:spPr>
          <a:xfrm>
            <a:off x="539500" y="2091585"/>
            <a:ext cx="24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Introduction, Data Description and EDA</a:t>
            </a:r>
            <a:endParaRPr sz="2000"/>
          </a:p>
        </p:txBody>
      </p:sp>
      <p:sp>
        <p:nvSpPr>
          <p:cNvPr id="663" name="Google Shape;663;p41"/>
          <p:cNvSpPr txBox="1"/>
          <p:nvPr>
            <p:ph idx="5" type="subTitle"/>
          </p:nvPr>
        </p:nvSpPr>
        <p:spPr>
          <a:xfrm>
            <a:off x="6131545" y="1984858"/>
            <a:ext cx="2873559" cy="896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Modeling and Experiments</a:t>
            </a:r>
            <a:endParaRPr sz="2000"/>
          </a:p>
        </p:txBody>
      </p:sp>
      <p:sp>
        <p:nvSpPr>
          <p:cNvPr id="664" name="Google Shape;664;p41"/>
          <p:cNvSpPr txBox="1"/>
          <p:nvPr>
            <p:ph idx="7" type="subTitle"/>
          </p:nvPr>
        </p:nvSpPr>
        <p:spPr>
          <a:xfrm>
            <a:off x="6131545" y="3585113"/>
            <a:ext cx="2676789" cy="896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Hyperparameter Tuning, Serialization and Demo</a:t>
            </a:r>
            <a:endParaRPr sz="2000"/>
          </a:p>
        </p:txBody>
      </p:sp>
      <p:sp>
        <p:nvSpPr>
          <p:cNvPr id="665" name="Google Shape;665;p41"/>
          <p:cNvSpPr txBox="1"/>
          <p:nvPr>
            <p:ph type="title"/>
          </p:nvPr>
        </p:nvSpPr>
        <p:spPr>
          <a:xfrm>
            <a:off x="2109404" y="1340850"/>
            <a:ext cx="9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666" name="Google Shape;666;p41"/>
          <p:cNvSpPr txBox="1"/>
          <p:nvPr>
            <p:ph idx="9" type="title"/>
          </p:nvPr>
        </p:nvSpPr>
        <p:spPr>
          <a:xfrm>
            <a:off x="2109404" y="2939117"/>
            <a:ext cx="9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667" name="Google Shape;667;p41"/>
          <p:cNvSpPr txBox="1"/>
          <p:nvPr>
            <p:ph idx="13" type="title"/>
          </p:nvPr>
        </p:nvSpPr>
        <p:spPr>
          <a:xfrm>
            <a:off x="6131545" y="1340850"/>
            <a:ext cx="9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668" name="Google Shape;668;p41"/>
          <p:cNvSpPr txBox="1"/>
          <p:nvPr>
            <p:ph idx="14" type="title"/>
          </p:nvPr>
        </p:nvSpPr>
        <p:spPr>
          <a:xfrm>
            <a:off x="6131545" y="2939117"/>
            <a:ext cx="9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04</a:t>
            </a:r>
            <a:endParaRPr/>
          </a:p>
        </p:txBody>
      </p:sp>
      <p:grpSp>
        <p:nvGrpSpPr>
          <p:cNvPr id="669" name="Google Shape;669;p41"/>
          <p:cNvGrpSpPr/>
          <p:nvPr/>
        </p:nvGrpSpPr>
        <p:grpSpPr>
          <a:xfrm>
            <a:off x="3426074" y="1439772"/>
            <a:ext cx="2291851" cy="2884067"/>
            <a:chOff x="3426096" y="1536097"/>
            <a:chExt cx="2291851" cy="2884067"/>
          </a:xfrm>
        </p:grpSpPr>
        <p:sp>
          <p:nvSpPr>
            <p:cNvPr id="670" name="Google Shape;670;p41"/>
            <p:cNvSpPr/>
            <p:nvPr/>
          </p:nvSpPr>
          <p:spPr>
            <a:xfrm>
              <a:off x="4177146" y="1536097"/>
              <a:ext cx="1540801" cy="2884067"/>
            </a:xfrm>
            <a:custGeom>
              <a:rect b="b" l="l" r="r" t="t"/>
              <a:pathLst>
                <a:path extrusionOk="0" h="45290" w="24196">
                  <a:moveTo>
                    <a:pt x="0" y="0"/>
                  </a:moveTo>
                  <a:lnTo>
                    <a:pt x="0" y="45290"/>
                  </a:lnTo>
                  <a:lnTo>
                    <a:pt x="24195" y="45290"/>
                  </a:lnTo>
                  <a:lnTo>
                    <a:pt x="24195" y="1946"/>
                  </a:lnTo>
                  <a:cubicBezTo>
                    <a:pt x="24195" y="882"/>
                    <a:pt x="23314" y="0"/>
                    <a:pt x="22220" y="0"/>
                  </a:cubicBezTo>
                  <a:close/>
                </a:path>
              </a:pathLst>
            </a:custGeom>
            <a:solidFill>
              <a:srgbClr val="A4BD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3426096" y="1536097"/>
              <a:ext cx="751106" cy="2884067"/>
            </a:xfrm>
            <a:custGeom>
              <a:rect b="b" l="l" r="r" t="t"/>
              <a:pathLst>
                <a:path extrusionOk="0" h="45290" w="11795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lnTo>
                    <a:pt x="1" y="45290"/>
                  </a:lnTo>
                  <a:lnTo>
                    <a:pt x="11794" y="45290"/>
                  </a:lnTo>
                  <a:lnTo>
                    <a:pt x="11794" y="0"/>
                  </a:lnTo>
                  <a:close/>
                </a:path>
              </a:pathLst>
            </a:custGeom>
            <a:solidFill>
              <a:srgbClr val="7590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4177146" y="2091585"/>
              <a:ext cx="1540801" cy="64"/>
            </a:xfrm>
            <a:custGeom>
              <a:rect b="b" l="l" r="r" t="t"/>
              <a:pathLst>
                <a:path extrusionOk="0" h="1" w="24196">
                  <a:moveTo>
                    <a:pt x="0" y="1"/>
                  </a:moveTo>
                  <a:lnTo>
                    <a:pt x="24195" y="1"/>
                  </a:lnTo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4177146" y="2091585"/>
              <a:ext cx="1540801" cy="64"/>
            </a:xfrm>
            <a:custGeom>
              <a:rect b="b" l="l" r="r" t="t"/>
              <a:pathLst>
                <a:path extrusionOk="0" fill="none" h="1" w="24196">
                  <a:moveTo>
                    <a:pt x="0" y="1"/>
                  </a:moveTo>
                  <a:lnTo>
                    <a:pt x="24195" y="1"/>
                  </a:lnTo>
                </a:path>
              </a:pathLst>
            </a:custGeom>
            <a:noFill/>
            <a:ln cap="flat" cmpd="sng" w="9525">
              <a:solidFill>
                <a:srgbClr val="FEFEFE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4177146" y="2678086"/>
              <a:ext cx="1540801" cy="64"/>
            </a:xfrm>
            <a:custGeom>
              <a:rect b="b" l="l" r="r" t="t"/>
              <a:pathLst>
                <a:path extrusionOk="0" h="1" w="24196">
                  <a:moveTo>
                    <a:pt x="0" y="1"/>
                  </a:moveTo>
                  <a:lnTo>
                    <a:pt x="24195" y="1"/>
                  </a:lnTo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4177146" y="2678086"/>
              <a:ext cx="1540801" cy="64"/>
            </a:xfrm>
            <a:custGeom>
              <a:rect b="b" l="l" r="r" t="t"/>
              <a:pathLst>
                <a:path extrusionOk="0" fill="none" h="1" w="24196">
                  <a:moveTo>
                    <a:pt x="0" y="1"/>
                  </a:moveTo>
                  <a:lnTo>
                    <a:pt x="24195" y="1"/>
                  </a:lnTo>
                </a:path>
              </a:pathLst>
            </a:custGeom>
            <a:noFill/>
            <a:ln cap="flat" cmpd="sng" w="9525">
              <a:solidFill>
                <a:srgbClr val="FEFEFE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4177146" y="3266496"/>
              <a:ext cx="1540801" cy="64"/>
            </a:xfrm>
            <a:custGeom>
              <a:rect b="b" l="l" r="r" t="t"/>
              <a:pathLst>
                <a:path extrusionOk="0" h="1" w="24196">
                  <a:moveTo>
                    <a:pt x="0" y="1"/>
                  </a:moveTo>
                  <a:lnTo>
                    <a:pt x="24195" y="1"/>
                  </a:lnTo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4177146" y="3266496"/>
              <a:ext cx="1540801" cy="64"/>
            </a:xfrm>
            <a:custGeom>
              <a:rect b="b" l="l" r="r" t="t"/>
              <a:pathLst>
                <a:path extrusionOk="0" fill="none" h="1" w="24196">
                  <a:moveTo>
                    <a:pt x="0" y="1"/>
                  </a:moveTo>
                  <a:lnTo>
                    <a:pt x="24195" y="1"/>
                  </a:lnTo>
                </a:path>
              </a:pathLst>
            </a:custGeom>
            <a:noFill/>
            <a:ln cap="flat" cmpd="sng" w="9525">
              <a:solidFill>
                <a:srgbClr val="FEFEFE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4177146" y="3854971"/>
              <a:ext cx="1540801" cy="64"/>
            </a:xfrm>
            <a:custGeom>
              <a:rect b="b" l="l" r="r" t="t"/>
              <a:pathLst>
                <a:path extrusionOk="0" h="1" w="24196">
                  <a:moveTo>
                    <a:pt x="0" y="0"/>
                  </a:moveTo>
                  <a:lnTo>
                    <a:pt x="24195" y="0"/>
                  </a:lnTo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4177146" y="3854971"/>
              <a:ext cx="1540801" cy="64"/>
            </a:xfrm>
            <a:custGeom>
              <a:rect b="b" l="l" r="r" t="t"/>
              <a:pathLst>
                <a:path extrusionOk="0" fill="none" h="1" w="24196">
                  <a:moveTo>
                    <a:pt x="0" y="0"/>
                  </a:moveTo>
                  <a:lnTo>
                    <a:pt x="24195" y="0"/>
                  </a:lnTo>
                </a:path>
              </a:pathLst>
            </a:custGeom>
            <a:noFill/>
            <a:ln cap="flat" cmpd="sng" w="9525">
              <a:solidFill>
                <a:srgbClr val="FEFEFE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4763645" y="1768341"/>
              <a:ext cx="472315" cy="62024"/>
            </a:xfrm>
            <a:custGeom>
              <a:rect b="b" l="l" r="r" t="t"/>
              <a:pathLst>
                <a:path extrusionOk="0" h="974" w="7417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lnTo>
                    <a:pt x="6900" y="973"/>
                  </a:lnTo>
                  <a:cubicBezTo>
                    <a:pt x="7174" y="973"/>
                    <a:pt x="7417" y="761"/>
                    <a:pt x="7417" y="487"/>
                  </a:cubicBezTo>
                  <a:cubicBezTo>
                    <a:pt x="7417" y="214"/>
                    <a:pt x="7174" y="1"/>
                    <a:pt x="6900" y="1"/>
                  </a:cubicBezTo>
                  <a:close/>
                </a:path>
              </a:pathLst>
            </a:custGeom>
            <a:solidFill>
              <a:srgbClr val="7590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4763645" y="2350957"/>
              <a:ext cx="472315" cy="62024"/>
            </a:xfrm>
            <a:custGeom>
              <a:rect b="b" l="l" r="r" t="t"/>
              <a:pathLst>
                <a:path extrusionOk="0" h="974" w="7417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lnTo>
                    <a:pt x="6900" y="974"/>
                  </a:lnTo>
                  <a:cubicBezTo>
                    <a:pt x="7174" y="974"/>
                    <a:pt x="7417" y="761"/>
                    <a:pt x="7417" y="487"/>
                  </a:cubicBezTo>
                  <a:cubicBezTo>
                    <a:pt x="7417" y="214"/>
                    <a:pt x="7174" y="1"/>
                    <a:pt x="6900" y="1"/>
                  </a:cubicBezTo>
                  <a:close/>
                </a:path>
              </a:pathLst>
            </a:custGeom>
            <a:solidFill>
              <a:srgbClr val="7590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4763645" y="2933573"/>
              <a:ext cx="472315" cy="62024"/>
            </a:xfrm>
            <a:custGeom>
              <a:rect b="b" l="l" r="r" t="t"/>
              <a:pathLst>
                <a:path extrusionOk="0" h="974" w="7417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lnTo>
                    <a:pt x="6900" y="974"/>
                  </a:lnTo>
                  <a:cubicBezTo>
                    <a:pt x="7174" y="974"/>
                    <a:pt x="7417" y="761"/>
                    <a:pt x="7417" y="487"/>
                  </a:cubicBezTo>
                  <a:cubicBezTo>
                    <a:pt x="7417" y="214"/>
                    <a:pt x="7174" y="1"/>
                    <a:pt x="6900" y="1"/>
                  </a:cubicBezTo>
                  <a:close/>
                </a:path>
              </a:pathLst>
            </a:custGeom>
            <a:solidFill>
              <a:srgbClr val="7590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4763645" y="3516189"/>
              <a:ext cx="472315" cy="62024"/>
            </a:xfrm>
            <a:custGeom>
              <a:rect b="b" l="l" r="r" t="t"/>
              <a:pathLst>
                <a:path extrusionOk="0" h="974" w="7417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lnTo>
                    <a:pt x="6900" y="974"/>
                  </a:lnTo>
                  <a:cubicBezTo>
                    <a:pt x="7174" y="974"/>
                    <a:pt x="7417" y="761"/>
                    <a:pt x="7417" y="487"/>
                  </a:cubicBezTo>
                  <a:cubicBezTo>
                    <a:pt x="7417" y="214"/>
                    <a:pt x="7174" y="1"/>
                    <a:pt x="6900" y="1"/>
                  </a:cubicBezTo>
                  <a:close/>
                </a:path>
              </a:pathLst>
            </a:custGeom>
            <a:solidFill>
              <a:srgbClr val="7590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4763645" y="4098868"/>
              <a:ext cx="472315" cy="61961"/>
            </a:xfrm>
            <a:custGeom>
              <a:rect b="b" l="l" r="r" t="t"/>
              <a:pathLst>
                <a:path extrusionOk="0" h="973" w="7417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lnTo>
                    <a:pt x="6900" y="973"/>
                  </a:lnTo>
                  <a:cubicBezTo>
                    <a:pt x="7174" y="973"/>
                    <a:pt x="7417" y="760"/>
                    <a:pt x="7417" y="486"/>
                  </a:cubicBezTo>
                  <a:cubicBezTo>
                    <a:pt x="7417" y="213"/>
                    <a:pt x="7174" y="0"/>
                    <a:pt x="6900" y="0"/>
                  </a:cubicBezTo>
                  <a:close/>
                </a:path>
              </a:pathLst>
            </a:custGeom>
            <a:solidFill>
              <a:srgbClr val="7590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9"/>
          <p:cNvSpPr txBox="1"/>
          <p:nvPr>
            <p:ph type="title"/>
          </p:nvPr>
        </p:nvSpPr>
        <p:spPr>
          <a:xfrm>
            <a:off x="587404" y="266441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>
                <a:solidFill>
                  <a:schemeClr val="accent3"/>
                </a:solidFill>
              </a:rPr>
              <a:t>Hyperparameter Tuning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03" name="Google Shape;1003;p59"/>
          <p:cNvSpPr txBox="1"/>
          <p:nvPr>
            <p:ph idx="1" type="subTitle"/>
          </p:nvPr>
        </p:nvSpPr>
        <p:spPr>
          <a:xfrm>
            <a:off x="865196" y="748841"/>
            <a:ext cx="8116101" cy="2738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There were 3 different models used while Hyper parameter tuning: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>
                <a:solidFill>
                  <a:schemeClr val="lt1"/>
                </a:solidFill>
              </a:rPr>
              <a:t>Logistic Regression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>
                <a:solidFill>
                  <a:schemeClr val="lt1"/>
                </a:solidFill>
              </a:rPr>
              <a:t>Decision Tree 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>
                <a:solidFill>
                  <a:schemeClr val="lt1"/>
                </a:solidFill>
              </a:rPr>
              <a:t>Random Forest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</a:rPr>
              <a:t>For all the models, we tried </a:t>
            </a:r>
            <a:r>
              <a:rPr b="1" lang="en-US">
                <a:solidFill>
                  <a:schemeClr val="lt1"/>
                </a:solidFill>
              </a:rPr>
              <a:t>GridSearchCV</a:t>
            </a:r>
            <a:r>
              <a:rPr lang="en-US">
                <a:solidFill>
                  <a:schemeClr val="lt1"/>
                </a:solidFill>
              </a:rPr>
              <a:t> to tune the appropriate hyperparameters: </a:t>
            </a:r>
            <a:endParaRPr/>
          </a:p>
          <a:p>
            <a:pPr indent="-342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>
                <a:solidFill>
                  <a:schemeClr val="lt1"/>
                </a:solidFill>
              </a:rPr>
              <a:t>Logistic Regression</a:t>
            </a:r>
            <a:endParaRPr/>
          </a:p>
          <a:p>
            <a:pPr indent="0" lvl="0" marL="127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graphicFrame>
        <p:nvGraphicFramePr>
          <p:cNvPr id="1004" name="Google Shape;1004;p59"/>
          <p:cNvGraphicFramePr/>
          <p:nvPr/>
        </p:nvGraphicFramePr>
        <p:xfrm>
          <a:off x="738592" y="3371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{D5964890-7CF5-487A-9856-685773CC31FE}</a:tableStyleId>
              </a:tblPr>
              <a:tblGrid>
                <a:gridCol w="2465400"/>
                <a:gridCol w="1031250"/>
                <a:gridCol w="508000"/>
                <a:gridCol w="802375"/>
                <a:gridCol w="1198275"/>
                <a:gridCol w="19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Parameters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E354E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Values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E354E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Appropriate Value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E354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Inverse Regularization Strength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Solver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Newton-cg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liblinear</a:t>
                      </a:r>
                      <a:endParaRPr sz="1400" u="none" cap="none" strike="noStrike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Newton-cg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Multi-class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Multi-nomial</a:t>
                      </a:r>
                      <a:endParaRPr sz="1400" u="none" cap="none" strike="noStrike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Auto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Multi-nomial</a:t>
                      </a:r>
                      <a:endParaRPr sz="1400" u="none" cap="none" strike="noStrike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60"/>
          <p:cNvSpPr txBox="1"/>
          <p:nvPr>
            <p:ph type="title"/>
          </p:nvPr>
        </p:nvSpPr>
        <p:spPr>
          <a:xfrm>
            <a:off x="644621" y="123240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>
                <a:solidFill>
                  <a:schemeClr val="accent3"/>
                </a:solidFill>
              </a:rPr>
              <a:t>Hyperparameter Tuning (Contd.)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10" name="Google Shape;1010;p60"/>
          <p:cNvSpPr txBox="1"/>
          <p:nvPr>
            <p:ph idx="1" type="subTitle"/>
          </p:nvPr>
        </p:nvSpPr>
        <p:spPr>
          <a:xfrm>
            <a:off x="-1028499" y="582144"/>
            <a:ext cx="7109105" cy="482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</a:rPr>
              <a:t>2. </a:t>
            </a:r>
            <a:r>
              <a:rPr b="1" lang="en-US">
                <a:solidFill>
                  <a:schemeClr val="lt1"/>
                </a:solidFill>
              </a:rPr>
              <a:t>Decision Tree</a:t>
            </a:r>
            <a:endParaRPr/>
          </a:p>
          <a:p>
            <a:pPr indent="0" lvl="0" marL="127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1011" name="Google Shape;1011;p60"/>
          <p:cNvGraphicFramePr/>
          <p:nvPr/>
        </p:nvGraphicFramePr>
        <p:xfrm>
          <a:off x="501749" y="10645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{D5964890-7CF5-487A-9856-685773CC31FE}</a:tableStyleId>
              </a:tblPr>
              <a:tblGrid>
                <a:gridCol w="2465400"/>
                <a:gridCol w="914400"/>
                <a:gridCol w="116850"/>
                <a:gridCol w="508000"/>
                <a:gridCol w="802375"/>
                <a:gridCol w="1198275"/>
                <a:gridCol w="19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Parameters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E354E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Values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E354E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Appropriate Value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E354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Criterion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Gini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Entropy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Logloss</a:t>
                      </a:r>
                      <a:endParaRPr sz="1400" u="none" cap="none" strike="noStrike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Entropy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Splitter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Best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Random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Random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Max Depth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Minimal Cost Complexity Pruning Parameter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0.001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8AEC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0.001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8AEC8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0.01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8AEC8"/>
                    </a:solidFill>
                  </a:tcPr>
                </a:tc>
              </a:tr>
            </a:tbl>
          </a:graphicData>
        </a:graphic>
      </p:graphicFrame>
      <p:pic>
        <p:nvPicPr>
          <p:cNvPr id="1012" name="Google Shape;101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6053" y="3075794"/>
            <a:ext cx="4174772" cy="200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60"/>
          <p:cNvSpPr txBox="1"/>
          <p:nvPr/>
        </p:nvSpPr>
        <p:spPr>
          <a:xfrm>
            <a:off x="6700825" y="3524968"/>
            <a:ext cx="2280355" cy="1061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Evaluation of tuned decision tree with appropriate values.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1"/>
          <p:cNvSpPr txBox="1"/>
          <p:nvPr>
            <p:ph idx="1" type="subTitle"/>
          </p:nvPr>
        </p:nvSpPr>
        <p:spPr>
          <a:xfrm>
            <a:off x="371324" y="64623"/>
            <a:ext cx="7109105" cy="482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chemeClr val="lt1"/>
                </a:solidFill>
              </a:rPr>
              <a:t>3. Random Forest</a:t>
            </a:r>
            <a:endParaRPr/>
          </a:p>
        </p:txBody>
      </p:sp>
      <p:graphicFrame>
        <p:nvGraphicFramePr>
          <p:cNvPr id="1019" name="Google Shape;1019;p61"/>
          <p:cNvGraphicFramePr/>
          <p:nvPr/>
        </p:nvGraphicFramePr>
        <p:xfrm>
          <a:off x="514920" y="4472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{D5964890-7CF5-487A-9856-685773CC31FE}</a:tableStyleId>
              </a:tblPr>
              <a:tblGrid>
                <a:gridCol w="2871750"/>
                <a:gridCol w="717325"/>
                <a:gridCol w="1515600"/>
                <a:gridCol w="1272450"/>
                <a:gridCol w="2093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Parameters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E354E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Values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E354E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Appropriate Value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E354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Criterion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Gini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Entropy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Logloss</a:t>
                      </a:r>
                      <a:endParaRPr sz="1400" u="none" cap="none" strike="noStrike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Entropy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Max Depth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Number of Estimators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Minimum Sample Leaf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AEC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Minimal Cost Complexity Pruning Parameter</a:t>
                      </a:r>
                      <a:endParaRPr/>
                    </a:p>
                  </a:txBody>
                  <a:tcPr marT="45725" marB="45725" marR="91450" marL="91450"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0.001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0.01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8AE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0.001</a:t>
                      </a:r>
                      <a:endParaRPr/>
                    </a:p>
                  </a:txBody>
                  <a:tcPr marT="45725" marB="45725" marR="91450" marL="91450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8AEC8"/>
                    </a:solidFill>
                  </a:tcPr>
                </a:tc>
              </a:tr>
            </a:tbl>
          </a:graphicData>
        </a:graphic>
      </p:graphicFrame>
      <p:pic>
        <p:nvPicPr>
          <p:cNvPr id="1020" name="Google Shape;102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3079" y="3029564"/>
            <a:ext cx="4497841" cy="20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61"/>
          <p:cNvSpPr txBox="1"/>
          <p:nvPr/>
        </p:nvSpPr>
        <p:spPr>
          <a:xfrm>
            <a:off x="6700825" y="3524968"/>
            <a:ext cx="2280355" cy="1061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vvic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Evaluation of tuned Random Forest with appropriate values.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2"/>
          <p:cNvSpPr txBox="1"/>
          <p:nvPr/>
        </p:nvSpPr>
        <p:spPr>
          <a:xfrm>
            <a:off x="598693" y="0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Members Contribution</a:t>
            </a:r>
            <a:endParaRPr/>
          </a:p>
        </p:txBody>
      </p:sp>
      <p:graphicFrame>
        <p:nvGraphicFramePr>
          <p:cNvPr id="1027" name="Google Shape;1027;p62"/>
          <p:cNvGraphicFramePr/>
          <p:nvPr/>
        </p:nvGraphicFramePr>
        <p:xfrm>
          <a:off x="1738107" y="4000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{D5964890-7CF5-487A-9856-685773CC31FE}</a:tableStyleId>
              </a:tblPr>
              <a:tblGrid>
                <a:gridCol w="3403600"/>
                <a:gridCol w="3403600"/>
              </a:tblGrid>
              <a:tr h="54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ECF1F7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Members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ECF1F7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Contribution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00000"/>
                    </a:solidFill>
                  </a:tcPr>
                </a:tc>
              </a:tr>
              <a:tr h="75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Adarsha Bista</a:t>
                      </a:r>
                      <a:endParaRPr sz="1600" u="none" cap="none" strike="noStrike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Model training,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Model Evaluation,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Sampling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5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Ankit Lamsal</a:t>
                      </a:r>
                      <a:endParaRPr sz="1600" u="none" cap="none" strike="noStrike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Data Description,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EDA,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Sampling,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45725" marB="45725" marR="91450" marL="91450" anchor="ctr"/>
                </a:tc>
              </a:tr>
              <a:tr h="75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Bivek Adhikari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Pipelining,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 Hyperparameter Tuning,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Model Serialization,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Demonstration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5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Shaswat Ghimire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EDA,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Data Preprocessing,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vvic"/>
                          <a:ea typeface="Livvic"/>
                          <a:cs typeface="Livvic"/>
                          <a:sym typeface="Livvic"/>
                        </a:rPr>
                        <a:t>Feature Engineering,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63"/>
          <p:cNvSpPr txBox="1"/>
          <p:nvPr>
            <p:ph type="title"/>
          </p:nvPr>
        </p:nvSpPr>
        <p:spPr>
          <a:xfrm>
            <a:off x="2325600" y="2127300"/>
            <a:ext cx="4492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9600"/>
              <a:t>Thank You !!!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2"/>
          <p:cNvSpPr txBox="1"/>
          <p:nvPr>
            <p:ph type="title"/>
          </p:nvPr>
        </p:nvSpPr>
        <p:spPr>
          <a:xfrm>
            <a:off x="2593958" y="2038000"/>
            <a:ext cx="5669100" cy="24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4400"/>
              <a:t>Introduction</a:t>
            </a:r>
            <a:br>
              <a:rPr lang="en-US" sz="4400"/>
            </a:br>
            <a:r>
              <a:rPr lang="en-US" sz="4400"/>
              <a:t>Data Description</a:t>
            </a:r>
            <a:br>
              <a:rPr lang="en-US" sz="4400"/>
            </a:br>
            <a:r>
              <a:rPr lang="en-US" sz="4400"/>
              <a:t>EDA</a:t>
            </a:r>
            <a:endParaRPr/>
          </a:p>
        </p:txBody>
      </p:sp>
      <p:grpSp>
        <p:nvGrpSpPr>
          <p:cNvPr id="690" name="Google Shape;690;p42"/>
          <p:cNvGrpSpPr/>
          <p:nvPr/>
        </p:nvGrpSpPr>
        <p:grpSpPr>
          <a:xfrm flipH="1">
            <a:off x="1107788" y="1715800"/>
            <a:ext cx="1300975" cy="2922100"/>
            <a:chOff x="4067200" y="1642100"/>
            <a:chExt cx="1300975" cy="2922100"/>
          </a:xfrm>
        </p:grpSpPr>
        <p:sp>
          <p:nvSpPr>
            <p:cNvPr id="691" name="Google Shape;691;p42"/>
            <p:cNvSpPr/>
            <p:nvPr/>
          </p:nvSpPr>
          <p:spPr>
            <a:xfrm>
              <a:off x="4359775" y="4474525"/>
              <a:ext cx="1008400" cy="89675"/>
            </a:xfrm>
            <a:custGeom>
              <a:rect b="b" l="l" r="r" t="t"/>
              <a:pathLst>
                <a:path extrusionOk="0" h="3587" w="40336">
                  <a:moveTo>
                    <a:pt x="20183" y="0"/>
                  </a:moveTo>
                  <a:cubicBezTo>
                    <a:pt x="9028" y="0"/>
                    <a:pt x="0" y="821"/>
                    <a:pt x="0" y="1794"/>
                  </a:cubicBezTo>
                  <a:cubicBezTo>
                    <a:pt x="0" y="2797"/>
                    <a:pt x="9028" y="3587"/>
                    <a:pt x="20183" y="3587"/>
                  </a:cubicBezTo>
                  <a:cubicBezTo>
                    <a:pt x="31308" y="3587"/>
                    <a:pt x="40335" y="2797"/>
                    <a:pt x="40335" y="1794"/>
                  </a:cubicBezTo>
                  <a:cubicBezTo>
                    <a:pt x="40335" y="821"/>
                    <a:pt x="31308" y="0"/>
                    <a:pt x="20183" y="0"/>
                  </a:cubicBezTo>
                  <a:close/>
                </a:path>
              </a:pathLst>
            </a:custGeom>
            <a:solidFill>
              <a:srgbClr val="5447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4067200" y="2227175"/>
              <a:ext cx="161900" cy="215425"/>
            </a:xfrm>
            <a:custGeom>
              <a:rect b="b" l="l" r="r" t="t"/>
              <a:pathLst>
                <a:path extrusionOk="0" h="8617" w="6476">
                  <a:moveTo>
                    <a:pt x="2015" y="0"/>
                  </a:moveTo>
                  <a:cubicBezTo>
                    <a:pt x="1789" y="0"/>
                    <a:pt x="1562" y="122"/>
                    <a:pt x="1430" y="349"/>
                  </a:cubicBezTo>
                  <a:cubicBezTo>
                    <a:pt x="1308" y="592"/>
                    <a:pt x="1338" y="926"/>
                    <a:pt x="1551" y="1109"/>
                  </a:cubicBezTo>
                  <a:lnTo>
                    <a:pt x="2980" y="2507"/>
                  </a:lnTo>
                  <a:lnTo>
                    <a:pt x="1095" y="1595"/>
                  </a:lnTo>
                  <a:cubicBezTo>
                    <a:pt x="1017" y="1564"/>
                    <a:pt x="934" y="1549"/>
                    <a:pt x="852" y="1549"/>
                  </a:cubicBezTo>
                  <a:cubicBezTo>
                    <a:pt x="617" y="1549"/>
                    <a:pt x="387" y="1674"/>
                    <a:pt x="275" y="1899"/>
                  </a:cubicBezTo>
                  <a:lnTo>
                    <a:pt x="153" y="2142"/>
                  </a:lnTo>
                  <a:cubicBezTo>
                    <a:pt x="1" y="2416"/>
                    <a:pt x="92" y="2750"/>
                    <a:pt x="335" y="2933"/>
                  </a:cubicBezTo>
                  <a:lnTo>
                    <a:pt x="2554" y="4544"/>
                  </a:lnTo>
                  <a:lnTo>
                    <a:pt x="1430" y="4209"/>
                  </a:lnTo>
                  <a:cubicBezTo>
                    <a:pt x="1385" y="4200"/>
                    <a:pt x="1341" y="4195"/>
                    <a:pt x="1297" y="4195"/>
                  </a:cubicBezTo>
                  <a:cubicBezTo>
                    <a:pt x="926" y="4195"/>
                    <a:pt x="615" y="4527"/>
                    <a:pt x="670" y="4908"/>
                  </a:cubicBezTo>
                  <a:lnTo>
                    <a:pt x="670" y="4939"/>
                  </a:lnTo>
                  <a:cubicBezTo>
                    <a:pt x="700" y="5091"/>
                    <a:pt x="822" y="5243"/>
                    <a:pt x="974" y="5334"/>
                  </a:cubicBezTo>
                  <a:lnTo>
                    <a:pt x="6475" y="8617"/>
                  </a:lnTo>
                  <a:lnTo>
                    <a:pt x="6019" y="2993"/>
                  </a:lnTo>
                  <a:lnTo>
                    <a:pt x="2402" y="136"/>
                  </a:lnTo>
                  <a:cubicBezTo>
                    <a:pt x="2288" y="45"/>
                    <a:pt x="2152" y="0"/>
                    <a:pt x="2015" y="0"/>
                  </a:cubicBezTo>
                  <a:close/>
                </a:path>
              </a:pathLst>
            </a:custGeom>
            <a:solidFill>
              <a:srgbClr val="D68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4157650" y="2074800"/>
              <a:ext cx="535725" cy="565025"/>
            </a:xfrm>
            <a:custGeom>
              <a:rect b="b" l="l" r="r" t="t"/>
              <a:pathLst>
                <a:path extrusionOk="0" h="22601" w="21429">
                  <a:moveTo>
                    <a:pt x="21429" y="0"/>
                  </a:moveTo>
                  <a:cubicBezTo>
                    <a:pt x="21429" y="0"/>
                    <a:pt x="18025" y="3313"/>
                    <a:pt x="15745" y="7994"/>
                  </a:cubicBezTo>
                  <a:cubicBezTo>
                    <a:pt x="13465" y="12675"/>
                    <a:pt x="11672" y="15350"/>
                    <a:pt x="11672" y="15350"/>
                  </a:cubicBezTo>
                  <a:lnTo>
                    <a:pt x="1246" y="6322"/>
                  </a:lnTo>
                  <a:cubicBezTo>
                    <a:pt x="1109" y="6198"/>
                    <a:pt x="941" y="6139"/>
                    <a:pt x="776" y="6139"/>
                  </a:cubicBezTo>
                  <a:cubicBezTo>
                    <a:pt x="539" y="6139"/>
                    <a:pt x="308" y="6259"/>
                    <a:pt x="182" y="6474"/>
                  </a:cubicBezTo>
                  <a:lnTo>
                    <a:pt x="152" y="6474"/>
                  </a:lnTo>
                  <a:cubicBezTo>
                    <a:pt x="0" y="6717"/>
                    <a:pt x="0" y="7021"/>
                    <a:pt x="182" y="7265"/>
                  </a:cubicBezTo>
                  <a:lnTo>
                    <a:pt x="1945" y="9787"/>
                  </a:lnTo>
                  <a:cubicBezTo>
                    <a:pt x="1945" y="9787"/>
                    <a:pt x="152" y="12766"/>
                    <a:pt x="3496" y="15259"/>
                  </a:cubicBezTo>
                  <a:cubicBezTo>
                    <a:pt x="5471" y="16748"/>
                    <a:pt x="8663" y="19666"/>
                    <a:pt x="10973" y="21824"/>
                  </a:cubicBezTo>
                  <a:cubicBezTo>
                    <a:pt x="11524" y="22350"/>
                    <a:pt x="12218" y="22601"/>
                    <a:pt x="12906" y="22601"/>
                  </a:cubicBezTo>
                  <a:cubicBezTo>
                    <a:pt x="13926" y="22601"/>
                    <a:pt x="14933" y="22050"/>
                    <a:pt x="15441" y="21034"/>
                  </a:cubicBezTo>
                  <a:lnTo>
                    <a:pt x="21429" y="9180"/>
                  </a:lnTo>
                  <a:lnTo>
                    <a:pt x="21429" y="0"/>
                  </a:lnTo>
                  <a:close/>
                </a:path>
              </a:pathLst>
            </a:custGeom>
            <a:solidFill>
              <a:srgbClr val="F99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4672075" y="1643150"/>
              <a:ext cx="335900" cy="603400"/>
            </a:xfrm>
            <a:custGeom>
              <a:rect b="b" l="l" r="r" t="t"/>
              <a:pathLst>
                <a:path extrusionOk="0" h="24136" w="13436">
                  <a:moveTo>
                    <a:pt x="6976" y="1"/>
                  </a:moveTo>
                  <a:cubicBezTo>
                    <a:pt x="6536" y="1"/>
                    <a:pt x="3086" y="134"/>
                    <a:pt x="3314" y="4318"/>
                  </a:cubicBezTo>
                  <a:cubicBezTo>
                    <a:pt x="3557" y="8755"/>
                    <a:pt x="1" y="23558"/>
                    <a:pt x="1" y="23558"/>
                  </a:cubicBezTo>
                  <a:lnTo>
                    <a:pt x="10001" y="24135"/>
                  </a:lnTo>
                  <a:cubicBezTo>
                    <a:pt x="10001" y="24135"/>
                    <a:pt x="10244" y="19789"/>
                    <a:pt x="11855" y="10427"/>
                  </a:cubicBezTo>
                  <a:cubicBezTo>
                    <a:pt x="13436" y="1065"/>
                    <a:pt x="7022" y="1"/>
                    <a:pt x="7022" y="1"/>
                  </a:cubicBezTo>
                  <a:cubicBezTo>
                    <a:pt x="7022" y="1"/>
                    <a:pt x="7006" y="1"/>
                    <a:pt x="6976" y="1"/>
                  </a:cubicBezTo>
                  <a:close/>
                </a:path>
              </a:pathLst>
            </a:custGeom>
            <a:solidFill>
              <a:srgbClr val="7590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4602175" y="3555050"/>
              <a:ext cx="280425" cy="964325"/>
            </a:xfrm>
            <a:custGeom>
              <a:rect b="b" l="l" r="r" t="t"/>
              <a:pathLst>
                <a:path extrusionOk="0" h="38573" w="11217">
                  <a:moveTo>
                    <a:pt x="2797" y="1"/>
                  </a:moveTo>
                  <a:lnTo>
                    <a:pt x="4499" y="35077"/>
                  </a:lnTo>
                  <a:cubicBezTo>
                    <a:pt x="4499" y="35077"/>
                    <a:pt x="1" y="36293"/>
                    <a:pt x="1" y="38573"/>
                  </a:cubicBezTo>
                  <a:lnTo>
                    <a:pt x="9302" y="38573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C4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4602175" y="4431975"/>
              <a:ext cx="234825" cy="87400"/>
            </a:xfrm>
            <a:custGeom>
              <a:rect b="b" l="l" r="r" t="t"/>
              <a:pathLst>
                <a:path extrusionOk="0" h="3496" w="9393">
                  <a:moveTo>
                    <a:pt x="4499" y="0"/>
                  </a:moveTo>
                  <a:cubicBezTo>
                    <a:pt x="4499" y="0"/>
                    <a:pt x="1" y="1216"/>
                    <a:pt x="1" y="3496"/>
                  </a:cubicBezTo>
                  <a:lnTo>
                    <a:pt x="9302" y="3496"/>
                  </a:lnTo>
                  <a:lnTo>
                    <a:pt x="9393" y="1490"/>
                  </a:lnTo>
                  <a:cubicBezTo>
                    <a:pt x="8815" y="1429"/>
                    <a:pt x="8055" y="1398"/>
                    <a:pt x="7113" y="1398"/>
                  </a:cubicBezTo>
                  <a:cubicBezTo>
                    <a:pt x="6232" y="122"/>
                    <a:pt x="4499" y="0"/>
                    <a:pt x="4499" y="0"/>
                  </a:cubicBezTo>
                  <a:close/>
                </a:path>
              </a:pathLst>
            </a:custGeom>
            <a:solidFill>
              <a:srgbClr val="342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4745800" y="3571775"/>
              <a:ext cx="316900" cy="947600"/>
            </a:xfrm>
            <a:custGeom>
              <a:rect b="b" l="l" r="r" t="t"/>
              <a:pathLst>
                <a:path extrusionOk="0" h="37904" w="12676">
                  <a:moveTo>
                    <a:pt x="3587" y="0"/>
                  </a:moveTo>
                  <a:lnTo>
                    <a:pt x="2675" y="35016"/>
                  </a:lnTo>
                  <a:cubicBezTo>
                    <a:pt x="1064" y="35411"/>
                    <a:pt x="0" y="37904"/>
                    <a:pt x="0" y="37904"/>
                  </a:cubicBezTo>
                  <a:lnTo>
                    <a:pt x="10852" y="37904"/>
                  </a:lnTo>
                  <a:lnTo>
                    <a:pt x="12675" y="335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F99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4745800" y="4447150"/>
              <a:ext cx="273575" cy="72225"/>
            </a:xfrm>
            <a:custGeom>
              <a:rect b="b" l="l" r="r" t="t"/>
              <a:pathLst>
                <a:path extrusionOk="0" h="2889" w="10943">
                  <a:moveTo>
                    <a:pt x="2702" y="1"/>
                  </a:moveTo>
                  <a:cubicBezTo>
                    <a:pt x="2684" y="1"/>
                    <a:pt x="2675" y="1"/>
                    <a:pt x="2675" y="1"/>
                  </a:cubicBezTo>
                  <a:cubicBezTo>
                    <a:pt x="1064" y="396"/>
                    <a:pt x="0" y="2889"/>
                    <a:pt x="0" y="2889"/>
                  </a:cubicBezTo>
                  <a:lnTo>
                    <a:pt x="10852" y="2889"/>
                  </a:lnTo>
                  <a:lnTo>
                    <a:pt x="10943" y="1126"/>
                  </a:lnTo>
                  <a:lnTo>
                    <a:pt x="6779" y="1126"/>
                  </a:lnTo>
                  <a:cubicBezTo>
                    <a:pt x="6403" y="28"/>
                    <a:pt x="3038" y="1"/>
                    <a:pt x="2702" y="1"/>
                  </a:cubicBezTo>
                  <a:close/>
                </a:path>
              </a:pathLst>
            </a:custGeom>
            <a:solidFill>
              <a:srgbClr val="342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4672075" y="3555050"/>
              <a:ext cx="390625" cy="90075"/>
            </a:xfrm>
            <a:custGeom>
              <a:rect b="b" l="l" r="r" t="t"/>
              <a:pathLst>
                <a:path extrusionOk="0" h="3603" w="15625">
                  <a:moveTo>
                    <a:pt x="1" y="1"/>
                  </a:moveTo>
                  <a:lnTo>
                    <a:pt x="183" y="3587"/>
                  </a:lnTo>
                  <a:cubicBezTo>
                    <a:pt x="436" y="3597"/>
                    <a:pt x="695" y="3602"/>
                    <a:pt x="958" y="3602"/>
                  </a:cubicBezTo>
                  <a:cubicBezTo>
                    <a:pt x="7075" y="3602"/>
                    <a:pt x="15624" y="1004"/>
                    <a:pt x="15624" y="1004"/>
                  </a:cubicBezTo>
                  <a:lnTo>
                    <a:pt x="8390" y="730"/>
                  </a:lnTo>
                  <a:lnTo>
                    <a:pt x="8421" y="1"/>
                  </a:lnTo>
                  <a:close/>
                </a:path>
              </a:pathLst>
            </a:custGeom>
            <a:solidFill>
              <a:srgbClr val="1913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4825575" y="3746550"/>
              <a:ext cx="91975" cy="201400"/>
            </a:xfrm>
            <a:custGeom>
              <a:rect b="b" l="l" r="r" t="t"/>
              <a:pathLst>
                <a:path extrusionOk="0" h="8056" w="3679">
                  <a:moveTo>
                    <a:pt x="214" y="0"/>
                  </a:moveTo>
                  <a:cubicBezTo>
                    <a:pt x="153" y="2037"/>
                    <a:pt x="92" y="4651"/>
                    <a:pt x="1" y="8055"/>
                  </a:cubicBezTo>
                  <a:cubicBezTo>
                    <a:pt x="2068" y="7873"/>
                    <a:pt x="3679" y="6110"/>
                    <a:pt x="3679" y="4013"/>
                  </a:cubicBezTo>
                  <a:cubicBezTo>
                    <a:pt x="3679" y="1976"/>
                    <a:pt x="2189" y="304"/>
                    <a:pt x="214" y="0"/>
                  </a:cubicBezTo>
                  <a:close/>
                </a:path>
              </a:pathLst>
            </a:custGeom>
            <a:solidFill>
              <a:srgbClr val="D68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4681975" y="3756425"/>
              <a:ext cx="55475" cy="176325"/>
            </a:xfrm>
            <a:custGeom>
              <a:rect b="b" l="l" r="r" t="t"/>
              <a:pathLst>
                <a:path extrusionOk="0" h="7053" w="2219">
                  <a:moveTo>
                    <a:pt x="0" y="0"/>
                  </a:moveTo>
                  <a:lnTo>
                    <a:pt x="334" y="7052"/>
                  </a:lnTo>
                  <a:cubicBezTo>
                    <a:pt x="1459" y="6323"/>
                    <a:pt x="2219" y="5046"/>
                    <a:pt x="2219" y="3618"/>
                  </a:cubicBezTo>
                  <a:cubicBezTo>
                    <a:pt x="2219" y="2037"/>
                    <a:pt x="1307" y="669"/>
                    <a:pt x="0" y="0"/>
                  </a:cubicBezTo>
                  <a:close/>
                </a:path>
              </a:pathLst>
            </a:custGeom>
            <a:solidFill>
              <a:srgbClr val="BC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4589250" y="2779975"/>
              <a:ext cx="607175" cy="818300"/>
            </a:xfrm>
            <a:custGeom>
              <a:rect b="b" l="l" r="r" t="t"/>
              <a:pathLst>
                <a:path extrusionOk="0" h="32732" w="24287">
                  <a:moveTo>
                    <a:pt x="3922" y="0"/>
                  </a:moveTo>
                  <a:lnTo>
                    <a:pt x="153" y="29514"/>
                  </a:lnTo>
                  <a:cubicBezTo>
                    <a:pt x="1" y="30730"/>
                    <a:pt x="852" y="31855"/>
                    <a:pt x="2098" y="32037"/>
                  </a:cubicBezTo>
                  <a:cubicBezTo>
                    <a:pt x="4213" y="32342"/>
                    <a:pt x="7651" y="32731"/>
                    <a:pt x="11592" y="32731"/>
                  </a:cubicBezTo>
                  <a:cubicBezTo>
                    <a:pt x="14334" y="32731"/>
                    <a:pt x="17320" y="32543"/>
                    <a:pt x="20275" y="32007"/>
                  </a:cubicBezTo>
                  <a:cubicBezTo>
                    <a:pt x="24287" y="14712"/>
                    <a:pt x="18147" y="0"/>
                    <a:pt x="18147" y="0"/>
                  </a:cubicBezTo>
                  <a:close/>
                </a:path>
              </a:pathLst>
            </a:custGeom>
            <a:solidFill>
              <a:srgbClr val="ED7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4971475" y="2779975"/>
              <a:ext cx="224950" cy="813850"/>
            </a:xfrm>
            <a:custGeom>
              <a:rect b="b" l="l" r="r" t="t"/>
              <a:pathLst>
                <a:path extrusionOk="0" h="32554" w="8998">
                  <a:moveTo>
                    <a:pt x="1" y="0"/>
                  </a:moveTo>
                  <a:cubicBezTo>
                    <a:pt x="730" y="3830"/>
                    <a:pt x="4226" y="23769"/>
                    <a:pt x="974" y="32463"/>
                  </a:cubicBezTo>
                  <a:cubicBezTo>
                    <a:pt x="974" y="32493"/>
                    <a:pt x="943" y="32523"/>
                    <a:pt x="943" y="32554"/>
                  </a:cubicBezTo>
                  <a:cubicBezTo>
                    <a:pt x="2220" y="32432"/>
                    <a:pt x="3588" y="32250"/>
                    <a:pt x="4986" y="32007"/>
                  </a:cubicBezTo>
                  <a:cubicBezTo>
                    <a:pt x="8998" y="14712"/>
                    <a:pt x="2858" y="0"/>
                    <a:pt x="2858" y="0"/>
                  </a:cubicBezTo>
                  <a:close/>
                </a:path>
              </a:pathLst>
            </a:custGeom>
            <a:solidFill>
              <a:srgbClr val="CE6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4687275" y="2779975"/>
              <a:ext cx="386050" cy="101000"/>
            </a:xfrm>
            <a:custGeom>
              <a:rect b="b" l="l" r="r" t="t"/>
              <a:pathLst>
                <a:path extrusionOk="0" h="4040" w="15442">
                  <a:moveTo>
                    <a:pt x="1" y="0"/>
                  </a:moveTo>
                  <a:cubicBezTo>
                    <a:pt x="1" y="0"/>
                    <a:pt x="3997" y="4040"/>
                    <a:pt x="11279" y="4040"/>
                  </a:cubicBezTo>
                  <a:cubicBezTo>
                    <a:pt x="12566" y="4040"/>
                    <a:pt x="13954" y="3914"/>
                    <a:pt x="15442" y="3617"/>
                  </a:cubicBezTo>
                  <a:cubicBezTo>
                    <a:pt x="14773" y="1307"/>
                    <a:pt x="14226" y="0"/>
                    <a:pt x="14226" y="0"/>
                  </a:cubicBezTo>
                  <a:close/>
                </a:path>
              </a:pathLst>
            </a:custGeom>
            <a:solidFill>
              <a:srgbClr val="1913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4622700" y="2017025"/>
              <a:ext cx="452150" cy="795050"/>
            </a:xfrm>
            <a:custGeom>
              <a:rect b="b" l="l" r="r" t="t"/>
              <a:pathLst>
                <a:path extrusionOk="0" h="31802" w="18086">
                  <a:moveTo>
                    <a:pt x="7386" y="1"/>
                  </a:moveTo>
                  <a:lnTo>
                    <a:pt x="2827" y="2311"/>
                  </a:lnTo>
                  <a:lnTo>
                    <a:pt x="1611" y="6111"/>
                  </a:lnTo>
                  <a:cubicBezTo>
                    <a:pt x="0" y="11399"/>
                    <a:pt x="1946" y="14591"/>
                    <a:pt x="2462" y="17661"/>
                  </a:cubicBezTo>
                  <a:cubicBezTo>
                    <a:pt x="3009" y="20761"/>
                    <a:pt x="2584" y="30518"/>
                    <a:pt x="2584" y="30518"/>
                  </a:cubicBezTo>
                  <a:cubicBezTo>
                    <a:pt x="2584" y="30518"/>
                    <a:pt x="4718" y="31802"/>
                    <a:pt x="8933" y="31802"/>
                  </a:cubicBezTo>
                  <a:cubicBezTo>
                    <a:pt x="11041" y="31802"/>
                    <a:pt x="13668" y="31481"/>
                    <a:pt x="16809" y="30518"/>
                  </a:cubicBezTo>
                  <a:cubicBezTo>
                    <a:pt x="15715" y="24439"/>
                    <a:pt x="18086" y="4196"/>
                    <a:pt x="18086" y="4196"/>
                  </a:cubicBezTo>
                  <a:lnTo>
                    <a:pt x="10608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4809625" y="2017025"/>
              <a:ext cx="98800" cy="202175"/>
            </a:xfrm>
            <a:custGeom>
              <a:rect b="b" l="l" r="r" t="t"/>
              <a:pathLst>
                <a:path extrusionOk="0" h="8087" w="3952">
                  <a:moveTo>
                    <a:pt x="3131" y="1"/>
                  </a:moveTo>
                  <a:lnTo>
                    <a:pt x="1" y="3071"/>
                  </a:lnTo>
                  <a:lnTo>
                    <a:pt x="3952" y="8086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DE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4736700" y="2017025"/>
              <a:ext cx="72950" cy="163450"/>
            </a:xfrm>
            <a:custGeom>
              <a:rect b="b" l="l" r="r" t="t"/>
              <a:pathLst>
                <a:path extrusionOk="0" h="6538" w="2918">
                  <a:moveTo>
                    <a:pt x="2826" y="1"/>
                  </a:moveTo>
                  <a:lnTo>
                    <a:pt x="2158" y="396"/>
                  </a:lnTo>
                  <a:cubicBezTo>
                    <a:pt x="2158" y="396"/>
                    <a:pt x="1" y="6537"/>
                    <a:pt x="29" y="6537"/>
                  </a:cubicBezTo>
                  <a:cubicBezTo>
                    <a:pt x="29" y="6537"/>
                    <a:pt x="30" y="6537"/>
                    <a:pt x="30" y="6536"/>
                  </a:cubicBezTo>
                  <a:cubicBezTo>
                    <a:pt x="1367" y="4925"/>
                    <a:pt x="2918" y="3071"/>
                    <a:pt x="2918" y="3071"/>
                  </a:cubicBezTo>
                  <a:lnTo>
                    <a:pt x="2826" y="1"/>
                  </a:lnTo>
                  <a:close/>
                </a:path>
              </a:pathLst>
            </a:custGeom>
            <a:solidFill>
              <a:srgbClr val="DE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4732875" y="1642100"/>
              <a:ext cx="291075" cy="235900"/>
            </a:xfrm>
            <a:custGeom>
              <a:rect b="b" l="l" r="r" t="t"/>
              <a:pathLst>
                <a:path extrusionOk="0" h="9436" w="11643">
                  <a:moveTo>
                    <a:pt x="3887" y="0"/>
                  </a:moveTo>
                  <a:cubicBezTo>
                    <a:pt x="896" y="0"/>
                    <a:pt x="1" y="2475"/>
                    <a:pt x="1" y="2475"/>
                  </a:cubicBezTo>
                  <a:cubicBezTo>
                    <a:pt x="183" y="4876"/>
                    <a:pt x="6171" y="9436"/>
                    <a:pt x="6171" y="9436"/>
                  </a:cubicBezTo>
                  <a:lnTo>
                    <a:pt x="7660" y="8980"/>
                  </a:lnTo>
                  <a:cubicBezTo>
                    <a:pt x="11642" y="5241"/>
                    <a:pt x="8147" y="469"/>
                    <a:pt x="4590" y="43"/>
                  </a:cubicBezTo>
                  <a:cubicBezTo>
                    <a:pt x="4344" y="14"/>
                    <a:pt x="4110" y="0"/>
                    <a:pt x="3887" y="0"/>
                  </a:cubicBezTo>
                  <a:close/>
                </a:path>
              </a:pathLst>
            </a:custGeom>
            <a:solidFill>
              <a:srgbClr val="7590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4804300" y="1874175"/>
              <a:ext cx="83625" cy="219625"/>
            </a:xfrm>
            <a:custGeom>
              <a:rect b="b" l="l" r="r" t="t"/>
              <a:pathLst>
                <a:path extrusionOk="0" h="8785" w="3345">
                  <a:moveTo>
                    <a:pt x="3344" y="1"/>
                  </a:moveTo>
                  <a:lnTo>
                    <a:pt x="1" y="1916"/>
                  </a:lnTo>
                  <a:lnTo>
                    <a:pt x="214" y="8785"/>
                  </a:lnTo>
                  <a:lnTo>
                    <a:pt x="3344" y="5715"/>
                  </a:lnTo>
                  <a:lnTo>
                    <a:pt x="3344" y="1"/>
                  </a:lnTo>
                  <a:close/>
                </a:path>
              </a:pathLst>
            </a:custGeom>
            <a:solidFill>
              <a:srgbClr val="F99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4804300" y="1874175"/>
              <a:ext cx="83625" cy="120100"/>
            </a:xfrm>
            <a:custGeom>
              <a:rect b="b" l="l" r="r" t="t"/>
              <a:pathLst>
                <a:path extrusionOk="0" h="4804" w="3345">
                  <a:moveTo>
                    <a:pt x="3344" y="1"/>
                  </a:moveTo>
                  <a:lnTo>
                    <a:pt x="1" y="1916"/>
                  </a:lnTo>
                  <a:lnTo>
                    <a:pt x="92" y="4803"/>
                  </a:lnTo>
                  <a:cubicBezTo>
                    <a:pt x="2098" y="3679"/>
                    <a:pt x="3344" y="1"/>
                    <a:pt x="3344" y="1"/>
                  </a:cubicBezTo>
                  <a:close/>
                </a:path>
              </a:pathLst>
            </a:custGeom>
            <a:solidFill>
              <a:srgbClr val="3A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4696400" y="1703975"/>
              <a:ext cx="209000" cy="253400"/>
            </a:xfrm>
            <a:custGeom>
              <a:rect b="b" l="l" r="r" t="t"/>
              <a:pathLst>
                <a:path extrusionOk="0" h="10136" w="8360">
                  <a:moveTo>
                    <a:pt x="1460" y="0"/>
                  </a:moveTo>
                  <a:cubicBezTo>
                    <a:pt x="1459" y="0"/>
                    <a:pt x="1" y="6292"/>
                    <a:pt x="1885" y="9696"/>
                  </a:cubicBezTo>
                  <a:cubicBezTo>
                    <a:pt x="2064" y="10002"/>
                    <a:pt x="2500" y="10136"/>
                    <a:pt x="3045" y="10136"/>
                  </a:cubicBezTo>
                  <a:cubicBezTo>
                    <a:pt x="4072" y="10136"/>
                    <a:pt x="5489" y="9661"/>
                    <a:pt x="6323" y="8967"/>
                  </a:cubicBezTo>
                  <a:cubicBezTo>
                    <a:pt x="7600" y="7933"/>
                    <a:pt x="8359" y="4803"/>
                    <a:pt x="8359" y="4803"/>
                  </a:cubicBezTo>
                  <a:cubicBezTo>
                    <a:pt x="8359" y="4803"/>
                    <a:pt x="2827" y="2766"/>
                    <a:pt x="1460" y="0"/>
                  </a:cubicBezTo>
                  <a:close/>
                </a:path>
              </a:pathLst>
            </a:custGeom>
            <a:solidFill>
              <a:srgbClr val="F99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4873450" y="1820975"/>
              <a:ext cx="69950" cy="69175"/>
            </a:xfrm>
            <a:custGeom>
              <a:rect b="b" l="l" r="r" t="t"/>
              <a:pathLst>
                <a:path extrusionOk="0" h="2767" w="2798">
                  <a:moveTo>
                    <a:pt x="1399" y="1"/>
                  </a:moveTo>
                  <a:cubicBezTo>
                    <a:pt x="639" y="1"/>
                    <a:pt x="1" y="609"/>
                    <a:pt x="1" y="1369"/>
                  </a:cubicBezTo>
                  <a:cubicBezTo>
                    <a:pt x="1" y="2159"/>
                    <a:pt x="639" y="2767"/>
                    <a:pt x="1399" y="2767"/>
                  </a:cubicBezTo>
                  <a:cubicBezTo>
                    <a:pt x="2159" y="2767"/>
                    <a:pt x="2797" y="2159"/>
                    <a:pt x="2797" y="1369"/>
                  </a:cubicBezTo>
                  <a:cubicBezTo>
                    <a:pt x="2797" y="609"/>
                    <a:pt x="2159" y="1"/>
                    <a:pt x="1399" y="1"/>
                  </a:cubicBezTo>
                  <a:close/>
                </a:path>
              </a:pathLst>
            </a:custGeom>
            <a:solidFill>
              <a:srgbClr val="F99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4817975" y="1642100"/>
              <a:ext cx="169500" cy="164475"/>
            </a:xfrm>
            <a:custGeom>
              <a:rect b="b" l="l" r="r" t="t"/>
              <a:pathLst>
                <a:path extrusionOk="0" h="6579" w="6780">
                  <a:moveTo>
                    <a:pt x="329" y="0"/>
                  </a:moveTo>
                  <a:cubicBezTo>
                    <a:pt x="217" y="0"/>
                    <a:pt x="108" y="4"/>
                    <a:pt x="1" y="13"/>
                  </a:cubicBezTo>
                  <a:cubicBezTo>
                    <a:pt x="609" y="1685"/>
                    <a:pt x="2341" y="5606"/>
                    <a:pt x="5837" y="6578"/>
                  </a:cubicBezTo>
                  <a:cubicBezTo>
                    <a:pt x="6779" y="3448"/>
                    <a:pt x="3983" y="378"/>
                    <a:pt x="1186" y="43"/>
                  </a:cubicBezTo>
                  <a:cubicBezTo>
                    <a:pt x="885" y="22"/>
                    <a:pt x="600" y="0"/>
                    <a:pt x="329" y="0"/>
                  </a:cubicBezTo>
                  <a:close/>
                </a:path>
              </a:pathLst>
            </a:custGeom>
            <a:solidFill>
              <a:srgbClr val="A4BD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4888650" y="1842275"/>
              <a:ext cx="33475" cy="26600"/>
            </a:xfrm>
            <a:custGeom>
              <a:rect b="b" l="l" r="r" t="t"/>
              <a:pathLst>
                <a:path extrusionOk="0" fill="none" h="1064" w="1339">
                  <a:moveTo>
                    <a:pt x="1338" y="0"/>
                  </a:moveTo>
                  <a:lnTo>
                    <a:pt x="1" y="1064"/>
                  </a:lnTo>
                </a:path>
              </a:pathLst>
            </a:custGeom>
            <a:noFill/>
            <a:ln cap="rnd" cmpd="sng" w="9525">
              <a:solidFill>
                <a:srgbClr val="AF5858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4754925" y="1850625"/>
              <a:ext cx="17500" cy="35725"/>
            </a:xfrm>
            <a:custGeom>
              <a:rect b="b" l="l" r="r" t="t"/>
              <a:pathLst>
                <a:path extrusionOk="0" fill="none" h="1429" w="700">
                  <a:moveTo>
                    <a:pt x="152" y="0"/>
                  </a:moveTo>
                  <a:lnTo>
                    <a:pt x="0" y="1429"/>
                  </a:lnTo>
                  <a:lnTo>
                    <a:pt x="699" y="1429"/>
                  </a:lnTo>
                </a:path>
              </a:pathLst>
            </a:custGeom>
            <a:noFill/>
            <a:ln cap="rnd" cmpd="sng" w="9525">
              <a:solidFill>
                <a:srgbClr val="AF5858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4745025" y="1903825"/>
              <a:ext cx="53225" cy="13125"/>
            </a:xfrm>
            <a:custGeom>
              <a:rect b="b" l="l" r="r" t="t"/>
              <a:pathLst>
                <a:path extrusionOk="0" h="525" w="2129">
                  <a:moveTo>
                    <a:pt x="2129" y="0"/>
                  </a:moveTo>
                  <a:lnTo>
                    <a:pt x="1" y="122"/>
                  </a:lnTo>
                  <a:cubicBezTo>
                    <a:pt x="272" y="421"/>
                    <a:pt x="578" y="525"/>
                    <a:pt x="871" y="525"/>
                  </a:cubicBezTo>
                  <a:cubicBezTo>
                    <a:pt x="1531" y="525"/>
                    <a:pt x="2129" y="0"/>
                    <a:pt x="2129" y="0"/>
                  </a:cubicBezTo>
                  <a:close/>
                </a:path>
              </a:pathLst>
            </a:custGeom>
            <a:solidFill>
              <a:srgbClr val="FEFEFE"/>
            </a:solidFill>
            <a:ln cap="flat" cmpd="sng" w="9875">
              <a:solidFill>
                <a:srgbClr val="FFFDFF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4758725" y="2121900"/>
              <a:ext cx="467350" cy="1042400"/>
            </a:xfrm>
            <a:custGeom>
              <a:rect b="b" l="l" r="r" t="t"/>
              <a:pathLst>
                <a:path extrusionOk="0" h="41696" w="18694">
                  <a:moveTo>
                    <a:pt x="12645" y="1"/>
                  </a:moveTo>
                  <a:cubicBezTo>
                    <a:pt x="7812" y="578"/>
                    <a:pt x="8389" y="5867"/>
                    <a:pt x="8389" y="5867"/>
                  </a:cubicBezTo>
                  <a:lnTo>
                    <a:pt x="12645" y="21733"/>
                  </a:lnTo>
                  <a:lnTo>
                    <a:pt x="152" y="40913"/>
                  </a:lnTo>
                  <a:cubicBezTo>
                    <a:pt x="0" y="41187"/>
                    <a:pt x="91" y="41521"/>
                    <a:pt x="395" y="41643"/>
                  </a:cubicBezTo>
                  <a:cubicBezTo>
                    <a:pt x="467" y="41678"/>
                    <a:pt x="539" y="41696"/>
                    <a:pt x="609" y="41696"/>
                  </a:cubicBezTo>
                  <a:cubicBezTo>
                    <a:pt x="717" y="41696"/>
                    <a:pt x="820" y="41655"/>
                    <a:pt x="912" y="41582"/>
                  </a:cubicBezTo>
                  <a:lnTo>
                    <a:pt x="2827" y="39971"/>
                  </a:lnTo>
                  <a:lnTo>
                    <a:pt x="4772" y="40548"/>
                  </a:lnTo>
                  <a:cubicBezTo>
                    <a:pt x="5155" y="40663"/>
                    <a:pt x="5544" y="40717"/>
                    <a:pt x="5928" y="40717"/>
                  </a:cubicBezTo>
                  <a:cubicBezTo>
                    <a:pt x="7280" y="40717"/>
                    <a:pt x="8567" y="40037"/>
                    <a:pt x="9301" y="38877"/>
                  </a:cubicBezTo>
                  <a:lnTo>
                    <a:pt x="17751" y="25563"/>
                  </a:lnTo>
                  <a:cubicBezTo>
                    <a:pt x="18481" y="24378"/>
                    <a:pt x="18693" y="22949"/>
                    <a:pt x="18329" y="21612"/>
                  </a:cubicBezTo>
                  <a:cubicBezTo>
                    <a:pt x="17630" y="19059"/>
                    <a:pt x="16475" y="14621"/>
                    <a:pt x="15836" y="10700"/>
                  </a:cubicBezTo>
                  <a:cubicBezTo>
                    <a:pt x="14833" y="4773"/>
                    <a:pt x="12645" y="1"/>
                    <a:pt x="12645" y="1"/>
                  </a:cubicBezTo>
                  <a:close/>
                </a:path>
              </a:pathLst>
            </a:custGeom>
            <a:solidFill>
              <a:srgbClr val="F99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5130300" y="2636350"/>
              <a:ext cx="95775" cy="166450"/>
            </a:xfrm>
            <a:custGeom>
              <a:rect b="b" l="l" r="r" t="t"/>
              <a:pathLst>
                <a:path extrusionOk="0" h="6658" w="3831">
                  <a:moveTo>
                    <a:pt x="3192" y="0"/>
                  </a:moveTo>
                  <a:cubicBezTo>
                    <a:pt x="1399" y="183"/>
                    <a:pt x="1" y="1703"/>
                    <a:pt x="1" y="3557"/>
                  </a:cubicBezTo>
                  <a:cubicBezTo>
                    <a:pt x="1" y="4894"/>
                    <a:pt x="730" y="6049"/>
                    <a:pt x="1824" y="6657"/>
                  </a:cubicBezTo>
                  <a:lnTo>
                    <a:pt x="2888" y="4985"/>
                  </a:lnTo>
                  <a:cubicBezTo>
                    <a:pt x="3618" y="3800"/>
                    <a:pt x="3830" y="2371"/>
                    <a:pt x="3466" y="1034"/>
                  </a:cubicBezTo>
                  <a:cubicBezTo>
                    <a:pt x="3374" y="730"/>
                    <a:pt x="3283" y="365"/>
                    <a:pt x="3192" y="0"/>
                  </a:cubicBezTo>
                  <a:close/>
                </a:path>
              </a:pathLst>
            </a:custGeom>
            <a:solidFill>
              <a:srgbClr val="D68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4974525" y="2292875"/>
              <a:ext cx="64625" cy="327550"/>
            </a:xfrm>
            <a:custGeom>
              <a:rect b="b" l="l" r="r" t="t"/>
              <a:pathLst>
                <a:path extrusionOk="0" h="13102" w="2585">
                  <a:moveTo>
                    <a:pt x="0" y="1"/>
                  </a:moveTo>
                  <a:lnTo>
                    <a:pt x="2462" y="13101"/>
                  </a:lnTo>
                  <a:lnTo>
                    <a:pt x="2584" y="96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3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4419800" y="2563400"/>
              <a:ext cx="132250" cy="76425"/>
            </a:xfrm>
            <a:custGeom>
              <a:rect b="b" l="l" r="r" t="t"/>
              <a:pathLst>
                <a:path extrusionOk="0" h="3057" w="5290">
                  <a:moveTo>
                    <a:pt x="3040" y="0"/>
                  </a:moveTo>
                  <a:cubicBezTo>
                    <a:pt x="1703" y="0"/>
                    <a:pt x="578" y="730"/>
                    <a:pt x="1" y="1824"/>
                  </a:cubicBezTo>
                  <a:cubicBezTo>
                    <a:pt x="153" y="1976"/>
                    <a:pt x="305" y="2128"/>
                    <a:pt x="487" y="2280"/>
                  </a:cubicBezTo>
                  <a:cubicBezTo>
                    <a:pt x="1038" y="2806"/>
                    <a:pt x="1732" y="3057"/>
                    <a:pt x="2420" y="3057"/>
                  </a:cubicBezTo>
                  <a:cubicBezTo>
                    <a:pt x="3440" y="3057"/>
                    <a:pt x="4447" y="2506"/>
                    <a:pt x="4955" y="1490"/>
                  </a:cubicBezTo>
                  <a:lnTo>
                    <a:pt x="5289" y="821"/>
                  </a:lnTo>
                  <a:cubicBezTo>
                    <a:pt x="4681" y="304"/>
                    <a:pt x="3891" y="0"/>
                    <a:pt x="3040" y="0"/>
                  </a:cubicBezTo>
                  <a:close/>
                </a:path>
              </a:pathLst>
            </a:custGeom>
            <a:solidFill>
              <a:srgbClr val="D68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5074825" y="2601400"/>
              <a:ext cx="38025" cy="63850"/>
            </a:xfrm>
            <a:custGeom>
              <a:rect b="b" l="l" r="r" t="t"/>
              <a:pathLst>
                <a:path extrusionOk="0" fill="none" h="2554" w="1521">
                  <a:moveTo>
                    <a:pt x="1" y="2553"/>
                  </a:moveTo>
                  <a:lnTo>
                    <a:pt x="1520" y="0"/>
                  </a:lnTo>
                </a:path>
              </a:pathLst>
            </a:custGeom>
            <a:noFill/>
            <a:ln cap="rnd" cmpd="sng" w="9525">
              <a:solidFill>
                <a:srgbClr val="AF5858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4449425" y="2458525"/>
              <a:ext cx="54000" cy="38775"/>
            </a:xfrm>
            <a:custGeom>
              <a:rect b="b" l="l" r="r" t="t"/>
              <a:pathLst>
                <a:path extrusionOk="0" fill="none" h="1551" w="2160">
                  <a:moveTo>
                    <a:pt x="1" y="1"/>
                  </a:moveTo>
                  <a:lnTo>
                    <a:pt x="2159" y="1551"/>
                  </a:lnTo>
                </a:path>
              </a:pathLst>
            </a:custGeom>
            <a:noFill/>
            <a:ln cap="rnd" cmpd="sng" w="9525">
              <a:solidFill>
                <a:srgbClr val="AF5858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4771625" y="2093775"/>
              <a:ext cx="74500" cy="686225"/>
            </a:xfrm>
            <a:custGeom>
              <a:rect b="b" l="l" r="r" t="t"/>
              <a:pathLst>
                <a:path extrusionOk="0" h="27449" w="2980">
                  <a:moveTo>
                    <a:pt x="1521" y="1"/>
                  </a:moveTo>
                  <a:lnTo>
                    <a:pt x="366" y="1369"/>
                  </a:lnTo>
                  <a:lnTo>
                    <a:pt x="1065" y="3466"/>
                  </a:lnTo>
                  <a:lnTo>
                    <a:pt x="1" y="25047"/>
                  </a:lnTo>
                  <a:lnTo>
                    <a:pt x="1308" y="27448"/>
                  </a:lnTo>
                  <a:lnTo>
                    <a:pt x="2980" y="25320"/>
                  </a:lnTo>
                  <a:lnTo>
                    <a:pt x="2068" y="3466"/>
                  </a:lnTo>
                  <a:lnTo>
                    <a:pt x="2828" y="1825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506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4782275" y="1786800"/>
              <a:ext cx="47125" cy="11425"/>
            </a:xfrm>
            <a:custGeom>
              <a:rect b="b" l="l" r="r" t="t"/>
              <a:pathLst>
                <a:path extrusionOk="0" fill="none" h="457" w="1885">
                  <a:moveTo>
                    <a:pt x="0" y="213"/>
                  </a:moveTo>
                  <a:cubicBezTo>
                    <a:pt x="0" y="213"/>
                    <a:pt x="1155" y="0"/>
                    <a:pt x="1885" y="456"/>
                  </a:cubicBezTo>
                </a:path>
              </a:pathLst>
            </a:custGeom>
            <a:noFill/>
            <a:ln cap="rnd" cmpd="sng" w="9525">
              <a:solidFill>
                <a:srgbClr val="7590AA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4719200" y="1790600"/>
              <a:ext cx="18250" cy="25"/>
            </a:xfrm>
            <a:custGeom>
              <a:rect b="b" l="l" r="r" t="t"/>
              <a:pathLst>
                <a:path extrusionOk="0" fill="none" h="1" w="730">
                  <a:moveTo>
                    <a:pt x="73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590AA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4790625" y="1820975"/>
              <a:ext cx="15225" cy="29675"/>
            </a:xfrm>
            <a:custGeom>
              <a:rect b="b" l="l" r="r" t="t"/>
              <a:pathLst>
                <a:path extrusionOk="0" h="1187" w="609">
                  <a:moveTo>
                    <a:pt x="305" y="1"/>
                  </a:moveTo>
                  <a:cubicBezTo>
                    <a:pt x="153" y="1"/>
                    <a:pt x="1" y="123"/>
                    <a:pt x="1" y="305"/>
                  </a:cubicBezTo>
                  <a:lnTo>
                    <a:pt x="1" y="882"/>
                  </a:lnTo>
                  <a:cubicBezTo>
                    <a:pt x="1" y="1034"/>
                    <a:pt x="153" y="1186"/>
                    <a:pt x="305" y="1186"/>
                  </a:cubicBezTo>
                  <a:cubicBezTo>
                    <a:pt x="487" y="1186"/>
                    <a:pt x="609" y="1034"/>
                    <a:pt x="609" y="882"/>
                  </a:cubicBezTo>
                  <a:lnTo>
                    <a:pt x="609" y="305"/>
                  </a:lnTo>
                  <a:cubicBezTo>
                    <a:pt x="609" y="123"/>
                    <a:pt x="487" y="1"/>
                    <a:pt x="305" y="1"/>
                  </a:cubicBezTo>
                  <a:close/>
                </a:path>
              </a:pathLst>
            </a:custGeom>
            <a:solidFill>
              <a:srgbClr val="506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4729850" y="1823275"/>
              <a:ext cx="12175" cy="24325"/>
            </a:xfrm>
            <a:custGeom>
              <a:rect b="b" l="l" r="r" t="t"/>
              <a:pathLst>
                <a:path extrusionOk="0" h="973" w="487">
                  <a:moveTo>
                    <a:pt x="243" y="0"/>
                  </a:moveTo>
                  <a:cubicBezTo>
                    <a:pt x="122" y="0"/>
                    <a:pt x="0" y="122"/>
                    <a:pt x="0" y="243"/>
                  </a:cubicBezTo>
                  <a:lnTo>
                    <a:pt x="0" y="730"/>
                  </a:lnTo>
                  <a:cubicBezTo>
                    <a:pt x="0" y="851"/>
                    <a:pt x="122" y="973"/>
                    <a:pt x="243" y="973"/>
                  </a:cubicBezTo>
                  <a:cubicBezTo>
                    <a:pt x="395" y="973"/>
                    <a:pt x="486" y="851"/>
                    <a:pt x="486" y="730"/>
                  </a:cubicBezTo>
                  <a:lnTo>
                    <a:pt x="486" y="243"/>
                  </a:lnTo>
                  <a:cubicBezTo>
                    <a:pt x="486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rgbClr val="506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42"/>
          <p:cNvSpPr txBox="1"/>
          <p:nvPr/>
        </p:nvSpPr>
        <p:spPr>
          <a:xfrm>
            <a:off x="2569633" y="1151112"/>
            <a:ext cx="1900043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3"/>
          <p:cNvSpPr txBox="1"/>
          <p:nvPr>
            <p:ph type="title"/>
          </p:nvPr>
        </p:nvSpPr>
        <p:spPr>
          <a:xfrm>
            <a:off x="1699349" y="0"/>
            <a:ext cx="51144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4800">
                <a:solidFill>
                  <a:srgbClr val="3E354E"/>
                </a:solidFill>
              </a:rPr>
              <a:t>Introduction</a:t>
            </a:r>
            <a:endParaRPr sz="8800">
              <a:solidFill>
                <a:srgbClr val="3E354E"/>
              </a:solidFill>
            </a:endParaRPr>
          </a:p>
        </p:txBody>
      </p:sp>
      <p:sp>
        <p:nvSpPr>
          <p:cNvPr id="734" name="Google Shape;734;p43"/>
          <p:cNvSpPr txBox="1"/>
          <p:nvPr>
            <p:ph idx="1" type="subTitle"/>
          </p:nvPr>
        </p:nvSpPr>
        <p:spPr>
          <a:xfrm>
            <a:off x="813289" y="1110600"/>
            <a:ext cx="4696260" cy="35550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Our dataset has 17 different columns, and has 17880 instances of the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By some data description techniques and EDA, we found out there were huge missing values and Uncleaned text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Our project is classification based and has imbalanced dataset. I.e. About 17014 instances are not fraud and 866 instances are fraud.</a:t>
            </a:r>
            <a:endParaRPr/>
          </a:p>
        </p:txBody>
      </p:sp>
      <p:pic>
        <p:nvPicPr>
          <p:cNvPr id="735" name="Google Shape;7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0152" y="981692"/>
            <a:ext cx="2957487" cy="36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4"/>
          <p:cNvSpPr txBox="1"/>
          <p:nvPr>
            <p:ph type="title"/>
          </p:nvPr>
        </p:nvSpPr>
        <p:spPr>
          <a:xfrm>
            <a:off x="2048719" y="183079"/>
            <a:ext cx="4768769" cy="800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>
                <a:solidFill>
                  <a:srgbClr val="3E354E"/>
                </a:solidFill>
              </a:rPr>
              <a:t>Data Description</a:t>
            </a:r>
            <a:endParaRPr>
              <a:solidFill>
                <a:srgbClr val="3E354E"/>
              </a:solidFill>
            </a:endParaRPr>
          </a:p>
        </p:txBody>
      </p:sp>
      <p:pic>
        <p:nvPicPr>
          <p:cNvPr id="741" name="Google Shape;74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157" y="1226442"/>
            <a:ext cx="3050593" cy="3144297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44"/>
          <p:cNvSpPr txBox="1"/>
          <p:nvPr/>
        </p:nvSpPr>
        <p:spPr>
          <a:xfrm>
            <a:off x="421813" y="4416667"/>
            <a:ext cx="4612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Null Values in dataset rows.</a:t>
            </a:r>
            <a:endParaRPr/>
          </a:p>
        </p:txBody>
      </p:sp>
      <p:pic>
        <p:nvPicPr>
          <p:cNvPr id="743" name="Google Shape;74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4275" y="1226442"/>
            <a:ext cx="2785701" cy="31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44"/>
          <p:cNvSpPr txBox="1"/>
          <p:nvPr/>
        </p:nvSpPr>
        <p:spPr>
          <a:xfrm>
            <a:off x="3930871" y="4457841"/>
            <a:ext cx="4612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Unique Values in dataset rows.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5"/>
          <p:cNvSpPr txBox="1"/>
          <p:nvPr>
            <p:ph type="title"/>
          </p:nvPr>
        </p:nvSpPr>
        <p:spPr>
          <a:xfrm>
            <a:off x="2048719" y="183079"/>
            <a:ext cx="4768769" cy="800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>
                <a:solidFill>
                  <a:srgbClr val="3E354E"/>
                </a:solidFill>
              </a:rPr>
              <a:t>EDA</a:t>
            </a:r>
            <a:endParaRPr>
              <a:solidFill>
                <a:srgbClr val="3E354E"/>
              </a:solidFill>
            </a:endParaRPr>
          </a:p>
        </p:txBody>
      </p:sp>
      <p:pic>
        <p:nvPicPr>
          <p:cNvPr id="750" name="Google Shape;75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26" y="1252748"/>
            <a:ext cx="4076915" cy="2638004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45"/>
          <p:cNvSpPr txBox="1"/>
          <p:nvPr/>
        </p:nvSpPr>
        <p:spPr>
          <a:xfrm>
            <a:off x="861651" y="4159652"/>
            <a:ext cx="4612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Count Plot of Fraudulent column.</a:t>
            </a:r>
            <a:endParaRPr/>
          </a:p>
        </p:txBody>
      </p:sp>
      <p:pic>
        <p:nvPicPr>
          <p:cNvPr id="752" name="Google Shape;75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2000" y="1252748"/>
            <a:ext cx="399097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45"/>
          <p:cNvSpPr txBox="1"/>
          <p:nvPr/>
        </p:nvSpPr>
        <p:spPr>
          <a:xfrm>
            <a:off x="4729524" y="4159652"/>
            <a:ext cx="46125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Count Plot of Employment Type column with Fraudulent class.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6"/>
          <p:cNvSpPr txBox="1"/>
          <p:nvPr>
            <p:ph type="title"/>
          </p:nvPr>
        </p:nvSpPr>
        <p:spPr>
          <a:xfrm>
            <a:off x="2048719" y="183079"/>
            <a:ext cx="4768769" cy="800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>
                <a:solidFill>
                  <a:srgbClr val="3E354E"/>
                </a:solidFill>
              </a:rPr>
              <a:t>EDA (Contd.)</a:t>
            </a:r>
            <a:endParaRPr>
              <a:solidFill>
                <a:srgbClr val="3E354E"/>
              </a:solidFill>
            </a:endParaRPr>
          </a:p>
        </p:txBody>
      </p:sp>
      <p:sp>
        <p:nvSpPr>
          <p:cNvPr id="759" name="Google Shape;759;p46"/>
          <p:cNvSpPr txBox="1"/>
          <p:nvPr/>
        </p:nvSpPr>
        <p:spPr>
          <a:xfrm>
            <a:off x="861651" y="4159651"/>
            <a:ext cx="342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Word Cloud Of Non Fraudulent Job Titles</a:t>
            </a:r>
            <a:endParaRPr/>
          </a:p>
        </p:txBody>
      </p:sp>
      <p:sp>
        <p:nvSpPr>
          <p:cNvPr id="760" name="Google Shape;760;p46"/>
          <p:cNvSpPr txBox="1"/>
          <p:nvPr/>
        </p:nvSpPr>
        <p:spPr>
          <a:xfrm>
            <a:off x="4661120" y="4152416"/>
            <a:ext cx="4612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Word Cloud Of Fraudulent Job Titles</a:t>
            </a:r>
            <a:endParaRPr/>
          </a:p>
        </p:txBody>
      </p:sp>
      <p:pic>
        <p:nvPicPr>
          <p:cNvPr id="761" name="Google Shape;76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54964"/>
            <a:ext cx="4661120" cy="250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1120" y="1223275"/>
            <a:ext cx="4482880" cy="2417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7"/>
          <p:cNvSpPr txBox="1"/>
          <p:nvPr>
            <p:ph type="title"/>
          </p:nvPr>
        </p:nvSpPr>
        <p:spPr>
          <a:xfrm>
            <a:off x="2183575" y="1826875"/>
            <a:ext cx="6046530" cy="32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000"/>
              <a:t>Baseline Model</a:t>
            </a:r>
            <a:br>
              <a:rPr lang="en-US" sz="4000"/>
            </a:br>
            <a:r>
              <a:rPr lang="en-US" sz="4000"/>
              <a:t>Data Preprocessing </a:t>
            </a:r>
            <a:br>
              <a:rPr lang="en-US" sz="4000"/>
            </a:br>
            <a:r>
              <a:rPr lang="en-US" sz="1600"/>
              <a:t>- Label Encoding, Label Binarzing, Count Vectorizer, Tfidf, One Hot encoder, Text Preprocessing</a:t>
            </a:r>
            <a:br>
              <a:rPr lang="en-US" sz="4000"/>
            </a:br>
            <a:r>
              <a:rPr lang="en-US" sz="4000"/>
              <a:t> Feature Engineering</a:t>
            </a:r>
            <a:br>
              <a:rPr lang="en-US" sz="4000"/>
            </a:br>
            <a:r>
              <a:rPr lang="en-US" sz="1600"/>
              <a:t>- New columns (Country and state, is_na), Imputation, Text Cleaning  </a:t>
            </a:r>
            <a:endParaRPr sz="4000"/>
          </a:p>
        </p:txBody>
      </p:sp>
      <p:sp>
        <p:nvSpPr>
          <p:cNvPr id="768" name="Google Shape;768;p47"/>
          <p:cNvSpPr txBox="1"/>
          <p:nvPr>
            <p:ph idx="2" type="title"/>
          </p:nvPr>
        </p:nvSpPr>
        <p:spPr>
          <a:xfrm>
            <a:off x="2671957" y="797894"/>
            <a:ext cx="1900043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2</a:t>
            </a:r>
            <a:endParaRPr/>
          </a:p>
        </p:txBody>
      </p:sp>
      <p:grpSp>
        <p:nvGrpSpPr>
          <p:cNvPr id="769" name="Google Shape;769;p47"/>
          <p:cNvGrpSpPr/>
          <p:nvPr/>
        </p:nvGrpSpPr>
        <p:grpSpPr>
          <a:xfrm>
            <a:off x="928975" y="1421850"/>
            <a:ext cx="1254600" cy="3003850"/>
            <a:chOff x="928975" y="1421850"/>
            <a:chExt cx="1254600" cy="3003850"/>
          </a:xfrm>
        </p:grpSpPr>
        <p:sp>
          <p:nvSpPr>
            <p:cNvPr id="770" name="Google Shape;770;p47"/>
            <p:cNvSpPr/>
            <p:nvPr/>
          </p:nvSpPr>
          <p:spPr>
            <a:xfrm>
              <a:off x="928975" y="4336025"/>
              <a:ext cx="1254600" cy="89675"/>
            </a:xfrm>
            <a:custGeom>
              <a:rect b="b" l="l" r="r" t="t"/>
              <a:pathLst>
                <a:path extrusionOk="0" h="3587" w="50184">
                  <a:moveTo>
                    <a:pt x="25077" y="0"/>
                  </a:moveTo>
                  <a:cubicBezTo>
                    <a:pt x="11246" y="0"/>
                    <a:pt x="0" y="791"/>
                    <a:pt x="0" y="1794"/>
                  </a:cubicBezTo>
                  <a:cubicBezTo>
                    <a:pt x="0" y="2766"/>
                    <a:pt x="11246" y="3587"/>
                    <a:pt x="25077" y="3587"/>
                  </a:cubicBezTo>
                  <a:cubicBezTo>
                    <a:pt x="38937" y="3587"/>
                    <a:pt x="50183" y="2766"/>
                    <a:pt x="50183" y="1794"/>
                  </a:cubicBezTo>
                  <a:cubicBezTo>
                    <a:pt x="50183" y="791"/>
                    <a:pt x="38937" y="0"/>
                    <a:pt x="25077" y="0"/>
                  </a:cubicBezTo>
                  <a:close/>
                </a:path>
              </a:pathLst>
            </a:custGeom>
            <a:solidFill>
              <a:srgbClr val="5447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1500400" y="1710600"/>
              <a:ext cx="110975" cy="116300"/>
            </a:xfrm>
            <a:custGeom>
              <a:rect b="b" l="l" r="r" t="t"/>
              <a:pathLst>
                <a:path extrusionOk="0" h="4652" w="4439">
                  <a:moveTo>
                    <a:pt x="1" y="1"/>
                  </a:moveTo>
                  <a:lnTo>
                    <a:pt x="1" y="2767"/>
                  </a:lnTo>
                  <a:lnTo>
                    <a:pt x="2250" y="4651"/>
                  </a:lnTo>
                  <a:lnTo>
                    <a:pt x="4438" y="27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rgbClr val="F99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500400" y="1710600"/>
              <a:ext cx="110975" cy="63875"/>
            </a:xfrm>
            <a:custGeom>
              <a:rect b="b" l="l" r="r" t="t"/>
              <a:pathLst>
                <a:path extrusionOk="0" h="2555" w="4439">
                  <a:moveTo>
                    <a:pt x="1" y="1"/>
                  </a:moveTo>
                  <a:lnTo>
                    <a:pt x="1" y="2341"/>
                  </a:lnTo>
                  <a:cubicBezTo>
                    <a:pt x="577" y="2491"/>
                    <a:pt x="1081" y="2554"/>
                    <a:pt x="1522" y="2554"/>
                  </a:cubicBezTo>
                  <a:cubicBezTo>
                    <a:pt x="3754" y="2554"/>
                    <a:pt x="4347" y="943"/>
                    <a:pt x="4347" y="943"/>
                  </a:cubicBezTo>
                  <a:lnTo>
                    <a:pt x="4438" y="852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rgbClr val="3A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425925" y="1421850"/>
              <a:ext cx="255350" cy="206700"/>
            </a:xfrm>
            <a:custGeom>
              <a:rect b="b" l="l" r="r" t="t"/>
              <a:pathLst>
                <a:path extrusionOk="0" h="8268" w="10214">
                  <a:moveTo>
                    <a:pt x="5199" y="0"/>
                  </a:moveTo>
                  <a:cubicBezTo>
                    <a:pt x="4074" y="0"/>
                    <a:pt x="1703" y="608"/>
                    <a:pt x="882" y="1702"/>
                  </a:cubicBezTo>
                  <a:cubicBezTo>
                    <a:pt x="1" y="2797"/>
                    <a:pt x="1065" y="7964"/>
                    <a:pt x="1065" y="7964"/>
                  </a:cubicBezTo>
                  <a:lnTo>
                    <a:pt x="4803" y="8268"/>
                  </a:lnTo>
                  <a:lnTo>
                    <a:pt x="9515" y="7082"/>
                  </a:lnTo>
                  <a:cubicBezTo>
                    <a:pt x="9515" y="7082"/>
                    <a:pt x="10214" y="2827"/>
                    <a:pt x="9150" y="1550"/>
                  </a:cubicBezTo>
                  <a:cubicBezTo>
                    <a:pt x="8086" y="304"/>
                    <a:pt x="6262" y="0"/>
                    <a:pt x="5199" y="0"/>
                  </a:cubicBezTo>
                  <a:close/>
                </a:path>
              </a:pathLst>
            </a:custGeom>
            <a:solidFill>
              <a:srgbClr val="AF5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621225" y="1596625"/>
              <a:ext cx="63100" cy="63100"/>
            </a:xfrm>
            <a:custGeom>
              <a:rect b="b" l="l" r="r" t="t"/>
              <a:pathLst>
                <a:path extrusionOk="0" h="2524" w="2524">
                  <a:moveTo>
                    <a:pt x="1247" y="0"/>
                  </a:moveTo>
                  <a:cubicBezTo>
                    <a:pt x="578" y="0"/>
                    <a:pt x="1" y="578"/>
                    <a:pt x="1" y="1277"/>
                  </a:cubicBezTo>
                  <a:cubicBezTo>
                    <a:pt x="1" y="1946"/>
                    <a:pt x="578" y="2523"/>
                    <a:pt x="1247" y="2523"/>
                  </a:cubicBezTo>
                  <a:cubicBezTo>
                    <a:pt x="1946" y="2523"/>
                    <a:pt x="2523" y="1946"/>
                    <a:pt x="2523" y="1277"/>
                  </a:cubicBezTo>
                  <a:cubicBezTo>
                    <a:pt x="2523" y="578"/>
                    <a:pt x="1946" y="0"/>
                    <a:pt x="1247" y="0"/>
                  </a:cubicBezTo>
                  <a:close/>
                </a:path>
              </a:pathLst>
            </a:custGeom>
            <a:solidFill>
              <a:srgbClr val="D68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1427450" y="1596625"/>
              <a:ext cx="63100" cy="63100"/>
            </a:xfrm>
            <a:custGeom>
              <a:rect b="b" l="l" r="r" t="t"/>
              <a:pathLst>
                <a:path extrusionOk="0" h="2524" w="2524">
                  <a:moveTo>
                    <a:pt x="1277" y="0"/>
                  </a:moveTo>
                  <a:cubicBezTo>
                    <a:pt x="578" y="0"/>
                    <a:pt x="1" y="578"/>
                    <a:pt x="1" y="1277"/>
                  </a:cubicBezTo>
                  <a:cubicBezTo>
                    <a:pt x="1" y="1946"/>
                    <a:pt x="578" y="2523"/>
                    <a:pt x="1277" y="2523"/>
                  </a:cubicBezTo>
                  <a:cubicBezTo>
                    <a:pt x="1946" y="2523"/>
                    <a:pt x="2523" y="1946"/>
                    <a:pt x="2523" y="1277"/>
                  </a:cubicBezTo>
                  <a:cubicBezTo>
                    <a:pt x="2523" y="578"/>
                    <a:pt x="1946" y="0"/>
                    <a:pt x="1277" y="0"/>
                  </a:cubicBezTo>
                  <a:close/>
                </a:path>
              </a:pathLst>
            </a:custGeom>
            <a:solidFill>
              <a:srgbClr val="D68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1451775" y="1457550"/>
              <a:ext cx="208225" cy="304750"/>
            </a:xfrm>
            <a:custGeom>
              <a:rect b="b" l="l" r="r" t="t"/>
              <a:pathLst>
                <a:path extrusionOk="0" h="12190" w="8329">
                  <a:moveTo>
                    <a:pt x="4165" y="1"/>
                  </a:moveTo>
                  <a:cubicBezTo>
                    <a:pt x="4165" y="1"/>
                    <a:pt x="0" y="791"/>
                    <a:pt x="213" y="4317"/>
                  </a:cubicBezTo>
                  <a:cubicBezTo>
                    <a:pt x="456" y="7813"/>
                    <a:pt x="1186" y="11977"/>
                    <a:pt x="4165" y="12189"/>
                  </a:cubicBezTo>
                  <a:cubicBezTo>
                    <a:pt x="7143" y="11977"/>
                    <a:pt x="7873" y="7813"/>
                    <a:pt x="8116" y="4317"/>
                  </a:cubicBezTo>
                  <a:cubicBezTo>
                    <a:pt x="8329" y="791"/>
                    <a:pt x="4165" y="1"/>
                    <a:pt x="4165" y="1"/>
                  </a:cubicBezTo>
                  <a:close/>
                </a:path>
              </a:pathLst>
            </a:custGeom>
            <a:solidFill>
              <a:srgbClr val="F99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1588550" y="1583700"/>
              <a:ext cx="12950" cy="25850"/>
            </a:xfrm>
            <a:custGeom>
              <a:rect b="b" l="l" r="r" t="t"/>
              <a:pathLst>
                <a:path extrusionOk="0" h="1034" w="518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lnTo>
                    <a:pt x="1" y="791"/>
                  </a:lnTo>
                  <a:cubicBezTo>
                    <a:pt x="1" y="912"/>
                    <a:pt x="122" y="1034"/>
                    <a:pt x="274" y="1034"/>
                  </a:cubicBezTo>
                  <a:cubicBezTo>
                    <a:pt x="396" y="1034"/>
                    <a:pt x="517" y="912"/>
                    <a:pt x="517" y="791"/>
                  </a:cubicBezTo>
                  <a:lnTo>
                    <a:pt x="517" y="274"/>
                  </a:lnTo>
                  <a:cubicBezTo>
                    <a:pt x="517" y="122"/>
                    <a:pt x="396" y="1"/>
                    <a:pt x="274" y="1"/>
                  </a:cubicBezTo>
                  <a:close/>
                </a:path>
              </a:pathLst>
            </a:custGeom>
            <a:solidFill>
              <a:srgbClr val="683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1510275" y="1583700"/>
              <a:ext cx="12950" cy="25850"/>
            </a:xfrm>
            <a:custGeom>
              <a:rect b="b" l="l" r="r" t="t"/>
              <a:pathLst>
                <a:path extrusionOk="0" h="1034" w="518">
                  <a:moveTo>
                    <a:pt x="244" y="1"/>
                  </a:moveTo>
                  <a:cubicBezTo>
                    <a:pt x="122" y="1"/>
                    <a:pt x="1" y="122"/>
                    <a:pt x="1" y="274"/>
                  </a:cubicBezTo>
                  <a:lnTo>
                    <a:pt x="1" y="791"/>
                  </a:lnTo>
                  <a:cubicBezTo>
                    <a:pt x="1" y="912"/>
                    <a:pt x="122" y="1034"/>
                    <a:pt x="244" y="1034"/>
                  </a:cubicBezTo>
                  <a:cubicBezTo>
                    <a:pt x="396" y="1034"/>
                    <a:pt x="517" y="912"/>
                    <a:pt x="517" y="791"/>
                  </a:cubicBezTo>
                  <a:lnTo>
                    <a:pt x="517" y="274"/>
                  </a:lnTo>
                  <a:cubicBezTo>
                    <a:pt x="517" y="122"/>
                    <a:pt x="396" y="1"/>
                    <a:pt x="244" y="1"/>
                  </a:cubicBezTo>
                  <a:close/>
                </a:path>
              </a:pathLst>
            </a:custGeom>
            <a:solidFill>
              <a:srgbClr val="683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1555875" y="1667175"/>
              <a:ext cx="45625" cy="25550"/>
            </a:xfrm>
            <a:custGeom>
              <a:rect b="b" l="l" r="r" t="t"/>
              <a:pathLst>
                <a:path extrusionOk="0" h="1022" w="1825">
                  <a:moveTo>
                    <a:pt x="143" y="0"/>
                  </a:moveTo>
                  <a:cubicBezTo>
                    <a:pt x="54" y="0"/>
                    <a:pt x="1" y="5"/>
                    <a:pt x="1" y="5"/>
                  </a:cubicBezTo>
                  <a:lnTo>
                    <a:pt x="1" y="887"/>
                  </a:lnTo>
                  <a:cubicBezTo>
                    <a:pt x="1" y="887"/>
                    <a:pt x="406" y="1022"/>
                    <a:pt x="946" y="1022"/>
                  </a:cubicBezTo>
                  <a:cubicBezTo>
                    <a:pt x="1216" y="1022"/>
                    <a:pt x="1520" y="988"/>
                    <a:pt x="1824" y="887"/>
                  </a:cubicBezTo>
                  <a:cubicBezTo>
                    <a:pt x="1482" y="79"/>
                    <a:pt x="509" y="0"/>
                    <a:pt x="143" y="0"/>
                  </a:cubicBezTo>
                  <a:close/>
                </a:path>
              </a:pathLst>
            </a:custGeom>
            <a:solidFill>
              <a:srgbClr val="CE6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1510275" y="1667175"/>
              <a:ext cx="45625" cy="25550"/>
            </a:xfrm>
            <a:custGeom>
              <a:rect b="b" l="l" r="r" t="t"/>
              <a:pathLst>
                <a:path extrusionOk="0" h="1022" w="1825">
                  <a:moveTo>
                    <a:pt x="1682" y="0"/>
                  </a:moveTo>
                  <a:cubicBezTo>
                    <a:pt x="1316" y="0"/>
                    <a:pt x="343" y="79"/>
                    <a:pt x="1" y="887"/>
                  </a:cubicBezTo>
                  <a:cubicBezTo>
                    <a:pt x="305" y="988"/>
                    <a:pt x="609" y="1022"/>
                    <a:pt x="879" y="1022"/>
                  </a:cubicBezTo>
                  <a:cubicBezTo>
                    <a:pt x="1419" y="1022"/>
                    <a:pt x="1825" y="887"/>
                    <a:pt x="1825" y="887"/>
                  </a:cubicBezTo>
                  <a:lnTo>
                    <a:pt x="1825" y="5"/>
                  </a:lnTo>
                  <a:cubicBezTo>
                    <a:pt x="1825" y="5"/>
                    <a:pt x="1771" y="0"/>
                    <a:pt x="1682" y="0"/>
                  </a:cubicBezTo>
                  <a:close/>
                </a:path>
              </a:pathLst>
            </a:custGeom>
            <a:solidFill>
              <a:srgbClr val="CE6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1546000" y="1609525"/>
              <a:ext cx="22825" cy="50200"/>
            </a:xfrm>
            <a:custGeom>
              <a:rect b="b" l="l" r="r" t="t"/>
              <a:pathLst>
                <a:path extrusionOk="0" fill="none" h="2008" w="913">
                  <a:moveTo>
                    <a:pt x="639" y="1"/>
                  </a:moveTo>
                  <a:cubicBezTo>
                    <a:pt x="639" y="1"/>
                    <a:pt x="912" y="1338"/>
                    <a:pt x="639" y="2007"/>
                  </a:cubicBezTo>
                  <a:lnTo>
                    <a:pt x="0" y="2007"/>
                  </a:lnTo>
                </a:path>
              </a:pathLst>
            </a:custGeom>
            <a:noFill/>
            <a:ln cap="flat" cmpd="sng" w="9525">
              <a:solidFill>
                <a:srgbClr val="AF5858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1578675" y="1536575"/>
              <a:ext cx="42575" cy="12200"/>
            </a:xfrm>
            <a:custGeom>
              <a:rect b="b" l="l" r="r" t="t"/>
              <a:pathLst>
                <a:path extrusionOk="0" fill="none" h="488" w="1703">
                  <a:moveTo>
                    <a:pt x="0" y="487"/>
                  </a:moveTo>
                  <a:cubicBezTo>
                    <a:pt x="0" y="487"/>
                    <a:pt x="851" y="1"/>
                    <a:pt x="1703" y="487"/>
                  </a:cubicBezTo>
                </a:path>
              </a:pathLst>
            </a:custGeom>
            <a:noFill/>
            <a:ln cap="rnd" cmpd="sng" w="9875">
              <a:solidFill>
                <a:srgbClr val="CE696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1449500" y="1448850"/>
              <a:ext cx="166425" cy="135025"/>
            </a:xfrm>
            <a:custGeom>
              <a:rect b="b" l="l" r="r" t="t"/>
              <a:pathLst>
                <a:path extrusionOk="0" h="5401" w="6657">
                  <a:moveTo>
                    <a:pt x="4027" y="1"/>
                  </a:moveTo>
                  <a:cubicBezTo>
                    <a:pt x="3493" y="1"/>
                    <a:pt x="2940" y="53"/>
                    <a:pt x="2432" y="197"/>
                  </a:cubicBezTo>
                  <a:cubicBezTo>
                    <a:pt x="608" y="683"/>
                    <a:pt x="0" y="2932"/>
                    <a:pt x="61" y="5395"/>
                  </a:cubicBezTo>
                  <a:cubicBezTo>
                    <a:pt x="154" y="5399"/>
                    <a:pt x="247" y="5401"/>
                    <a:pt x="338" y="5401"/>
                  </a:cubicBezTo>
                  <a:cubicBezTo>
                    <a:pt x="4846" y="5401"/>
                    <a:pt x="6657" y="349"/>
                    <a:pt x="6657" y="349"/>
                  </a:cubicBezTo>
                  <a:cubicBezTo>
                    <a:pt x="6657" y="349"/>
                    <a:pt x="5407" y="1"/>
                    <a:pt x="4027" y="1"/>
                  </a:cubicBezTo>
                  <a:close/>
                </a:path>
              </a:pathLst>
            </a:custGeom>
            <a:solidFill>
              <a:srgbClr val="AF5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1343100" y="1832950"/>
              <a:ext cx="383025" cy="899725"/>
            </a:xfrm>
            <a:custGeom>
              <a:rect b="b" l="l" r="r" t="t"/>
              <a:pathLst>
                <a:path extrusionOk="0" h="35989" w="15321">
                  <a:moveTo>
                    <a:pt x="3983" y="0"/>
                  </a:moveTo>
                  <a:lnTo>
                    <a:pt x="1" y="35989"/>
                  </a:lnTo>
                  <a:lnTo>
                    <a:pt x="15320" y="35989"/>
                  </a:lnTo>
                  <a:lnTo>
                    <a:pt x="13466" y="0"/>
                  </a:lnTo>
                  <a:close/>
                </a:path>
              </a:pathLst>
            </a:custGeom>
            <a:solidFill>
              <a:srgbClr val="FF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1270150" y="2706050"/>
              <a:ext cx="285750" cy="1605675"/>
            </a:xfrm>
            <a:custGeom>
              <a:rect b="b" l="l" r="r" t="t"/>
              <a:pathLst>
                <a:path extrusionOk="0" h="64227" w="11430">
                  <a:moveTo>
                    <a:pt x="1" y="1"/>
                  </a:moveTo>
                  <a:lnTo>
                    <a:pt x="62" y="64227"/>
                  </a:lnTo>
                  <a:lnTo>
                    <a:pt x="10548" y="64227"/>
                  </a:lnTo>
                  <a:lnTo>
                    <a:pt x="10518" y="15229"/>
                  </a:lnTo>
                  <a:lnTo>
                    <a:pt x="11430" y="15229"/>
                  </a:lnTo>
                  <a:lnTo>
                    <a:pt x="11430" y="1"/>
                  </a:lnTo>
                  <a:close/>
                </a:path>
              </a:pathLst>
            </a:custGeom>
            <a:solidFill>
              <a:srgbClr val="5447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1365150" y="2772925"/>
              <a:ext cx="35725" cy="1538800"/>
            </a:xfrm>
            <a:custGeom>
              <a:rect b="b" l="l" r="r" t="t"/>
              <a:pathLst>
                <a:path extrusionOk="0" fill="none" h="61552" w="1429">
                  <a:moveTo>
                    <a:pt x="1429" y="1"/>
                  </a:moveTo>
                  <a:cubicBezTo>
                    <a:pt x="1429" y="1"/>
                    <a:pt x="578" y="28360"/>
                    <a:pt x="304" y="35381"/>
                  </a:cubicBezTo>
                  <a:cubicBezTo>
                    <a:pt x="61" y="42372"/>
                    <a:pt x="0" y="61552"/>
                    <a:pt x="0" y="61552"/>
                  </a:cubicBezTo>
                </a:path>
              </a:pathLst>
            </a:custGeom>
            <a:noFill/>
            <a:ln cap="flat" cmpd="sng" w="9875">
              <a:solidFill>
                <a:srgbClr val="402D5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1555875" y="2706050"/>
              <a:ext cx="336650" cy="1605675"/>
            </a:xfrm>
            <a:custGeom>
              <a:rect b="b" l="l" r="r" t="t"/>
              <a:pathLst>
                <a:path extrusionOk="0" h="64227" w="13466">
                  <a:moveTo>
                    <a:pt x="1" y="1"/>
                  </a:moveTo>
                  <a:lnTo>
                    <a:pt x="1" y="15229"/>
                  </a:lnTo>
                  <a:lnTo>
                    <a:pt x="912" y="15229"/>
                  </a:lnTo>
                  <a:lnTo>
                    <a:pt x="2949" y="64227"/>
                  </a:lnTo>
                  <a:lnTo>
                    <a:pt x="13466" y="64227"/>
                  </a:lnTo>
                  <a:lnTo>
                    <a:pt x="11429" y="1"/>
                  </a:lnTo>
                  <a:close/>
                </a:path>
              </a:pathLst>
            </a:custGeom>
            <a:solidFill>
              <a:srgbClr val="5447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1267875" y="2706050"/>
              <a:ext cx="576025" cy="66900"/>
            </a:xfrm>
            <a:custGeom>
              <a:rect b="b" l="l" r="r" t="t"/>
              <a:pathLst>
                <a:path extrusionOk="0" h="2676" w="23041">
                  <a:moveTo>
                    <a:pt x="92" y="1"/>
                  </a:moveTo>
                  <a:lnTo>
                    <a:pt x="1" y="2676"/>
                  </a:lnTo>
                  <a:lnTo>
                    <a:pt x="23040" y="2676"/>
                  </a:lnTo>
                  <a:lnTo>
                    <a:pt x="22949" y="1"/>
                  </a:lnTo>
                  <a:close/>
                </a:path>
              </a:pathLst>
            </a:custGeom>
            <a:solidFill>
              <a:srgbClr val="402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1710900" y="2772925"/>
              <a:ext cx="87400" cy="1538800"/>
            </a:xfrm>
            <a:custGeom>
              <a:rect b="b" l="l" r="r" t="t"/>
              <a:pathLst>
                <a:path extrusionOk="0" fill="none" h="61552" w="3496">
                  <a:moveTo>
                    <a:pt x="0" y="1"/>
                  </a:moveTo>
                  <a:cubicBezTo>
                    <a:pt x="0" y="1"/>
                    <a:pt x="1946" y="28633"/>
                    <a:pt x="2189" y="35624"/>
                  </a:cubicBezTo>
                  <a:cubicBezTo>
                    <a:pt x="2462" y="42615"/>
                    <a:pt x="3496" y="61552"/>
                    <a:pt x="3496" y="61552"/>
                  </a:cubicBezTo>
                </a:path>
              </a:pathLst>
            </a:custGeom>
            <a:noFill/>
            <a:ln cap="flat" cmpd="sng" w="9875">
              <a:solidFill>
                <a:srgbClr val="402D5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1235200" y="1779750"/>
              <a:ext cx="265225" cy="1093500"/>
            </a:xfrm>
            <a:custGeom>
              <a:rect b="b" l="l" r="r" t="t"/>
              <a:pathLst>
                <a:path extrusionOk="0" h="43740" w="10609">
                  <a:moveTo>
                    <a:pt x="10609" y="1"/>
                  </a:moveTo>
                  <a:lnTo>
                    <a:pt x="487" y="5107"/>
                  </a:lnTo>
                  <a:lnTo>
                    <a:pt x="1" y="43740"/>
                  </a:lnTo>
                  <a:cubicBezTo>
                    <a:pt x="1" y="43740"/>
                    <a:pt x="10609" y="39971"/>
                    <a:pt x="10609" y="18511"/>
                  </a:cubicBezTo>
                  <a:lnTo>
                    <a:pt x="10609" y="1"/>
                  </a:lnTo>
                  <a:close/>
                </a:path>
              </a:pathLst>
            </a:custGeom>
            <a:solidFill>
              <a:srgbClr val="5447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1363625" y="1779750"/>
              <a:ext cx="136800" cy="637575"/>
            </a:xfrm>
            <a:custGeom>
              <a:rect b="b" l="l" r="r" t="t"/>
              <a:pathLst>
                <a:path extrusionOk="0" h="25503" w="5472">
                  <a:moveTo>
                    <a:pt x="5472" y="1"/>
                  </a:moveTo>
                  <a:lnTo>
                    <a:pt x="730" y="2371"/>
                  </a:lnTo>
                  <a:cubicBezTo>
                    <a:pt x="426" y="4165"/>
                    <a:pt x="61" y="6809"/>
                    <a:pt x="0" y="9788"/>
                  </a:cubicBezTo>
                  <a:lnTo>
                    <a:pt x="2554" y="10396"/>
                  </a:lnTo>
                  <a:lnTo>
                    <a:pt x="0" y="11156"/>
                  </a:lnTo>
                  <a:cubicBezTo>
                    <a:pt x="61" y="16353"/>
                    <a:pt x="1155" y="22159"/>
                    <a:pt x="5046" y="25502"/>
                  </a:cubicBezTo>
                  <a:cubicBezTo>
                    <a:pt x="5289" y="23405"/>
                    <a:pt x="5472" y="21095"/>
                    <a:pt x="5472" y="18511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rgbClr val="402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1180500" y="4311700"/>
              <a:ext cx="353375" cy="64625"/>
            </a:xfrm>
            <a:custGeom>
              <a:rect b="b" l="l" r="r" t="t"/>
              <a:pathLst>
                <a:path extrusionOk="0" h="2585" w="14135">
                  <a:moveTo>
                    <a:pt x="3648" y="1"/>
                  </a:moveTo>
                  <a:cubicBezTo>
                    <a:pt x="912" y="1"/>
                    <a:pt x="0" y="2584"/>
                    <a:pt x="0" y="2584"/>
                  </a:cubicBezTo>
                  <a:lnTo>
                    <a:pt x="14134" y="2584"/>
                  </a:lnTo>
                  <a:lnTo>
                    <a:pt x="14134" y="1"/>
                  </a:lnTo>
                  <a:close/>
                </a:path>
              </a:pathLst>
            </a:custGeom>
            <a:solidFill>
              <a:srgbClr val="342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1555875" y="1779750"/>
              <a:ext cx="55500" cy="107175"/>
            </a:xfrm>
            <a:custGeom>
              <a:rect b="b" l="l" r="r" t="t"/>
              <a:pathLst>
                <a:path extrusionOk="0" h="4287" w="2220">
                  <a:moveTo>
                    <a:pt x="2219" y="1"/>
                  </a:moveTo>
                  <a:lnTo>
                    <a:pt x="1" y="1885"/>
                  </a:lnTo>
                  <a:lnTo>
                    <a:pt x="2219" y="4286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DE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1500400" y="1779750"/>
              <a:ext cx="55500" cy="107175"/>
            </a:xfrm>
            <a:custGeom>
              <a:rect b="b" l="l" r="r" t="t"/>
              <a:pathLst>
                <a:path extrusionOk="0" h="4287" w="2220">
                  <a:moveTo>
                    <a:pt x="1" y="1"/>
                  </a:moveTo>
                  <a:lnTo>
                    <a:pt x="1" y="4286"/>
                  </a:lnTo>
                  <a:lnTo>
                    <a:pt x="2220" y="18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E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1611350" y="1779750"/>
              <a:ext cx="265225" cy="1093500"/>
            </a:xfrm>
            <a:custGeom>
              <a:rect b="b" l="l" r="r" t="t"/>
              <a:pathLst>
                <a:path extrusionOk="0" h="43740" w="10609">
                  <a:moveTo>
                    <a:pt x="0" y="1"/>
                  </a:moveTo>
                  <a:lnTo>
                    <a:pt x="0" y="18511"/>
                  </a:lnTo>
                  <a:cubicBezTo>
                    <a:pt x="0" y="39971"/>
                    <a:pt x="10608" y="43740"/>
                    <a:pt x="10608" y="43740"/>
                  </a:cubicBezTo>
                  <a:lnTo>
                    <a:pt x="10122" y="5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447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1714700" y="1907425"/>
              <a:ext cx="290300" cy="977225"/>
            </a:xfrm>
            <a:custGeom>
              <a:rect b="b" l="l" r="r" t="t"/>
              <a:pathLst>
                <a:path extrusionOk="0" h="39089" w="11612">
                  <a:moveTo>
                    <a:pt x="5988" y="0"/>
                  </a:moveTo>
                  <a:lnTo>
                    <a:pt x="6231" y="19332"/>
                  </a:lnTo>
                  <a:lnTo>
                    <a:pt x="0" y="34408"/>
                  </a:lnTo>
                  <a:lnTo>
                    <a:pt x="4985" y="39089"/>
                  </a:lnTo>
                  <a:lnTo>
                    <a:pt x="10031" y="29241"/>
                  </a:lnTo>
                  <a:cubicBezTo>
                    <a:pt x="11186" y="27022"/>
                    <a:pt x="11611" y="24499"/>
                    <a:pt x="11277" y="22037"/>
                  </a:cubicBezTo>
                  <a:cubicBezTo>
                    <a:pt x="10608" y="17113"/>
                    <a:pt x="9484" y="8754"/>
                    <a:pt x="9028" y="5897"/>
                  </a:cubicBezTo>
                  <a:cubicBezTo>
                    <a:pt x="8329" y="1702"/>
                    <a:pt x="5988" y="0"/>
                    <a:pt x="5988" y="0"/>
                  </a:cubicBezTo>
                  <a:close/>
                </a:path>
              </a:pathLst>
            </a:custGeom>
            <a:solidFill>
              <a:srgbClr val="402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1611350" y="1779750"/>
              <a:ext cx="136800" cy="637575"/>
            </a:xfrm>
            <a:custGeom>
              <a:rect b="b" l="l" r="r" t="t"/>
              <a:pathLst>
                <a:path extrusionOk="0" h="25503" w="5472">
                  <a:moveTo>
                    <a:pt x="0" y="1"/>
                  </a:moveTo>
                  <a:lnTo>
                    <a:pt x="0" y="18511"/>
                  </a:lnTo>
                  <a:cubicBezTo>
                    <a:pt x="0" y="21095"/>
                    <a:pt x="183" y="23405"/>
                    <a:pt x="426" y="25502"/>
                  </a:cubicBezTo>
                  <a:cubicBezTo>
                    <a:pt x="4317" y="22159"/>
                    <a:pt x="5411" y="16353"/>
                    <a:pt x="5472" y="11156"/>
                  </a:cubicBezTo>
                  <a:lnTo>
                    <a:pt x="2918" y="10396"/>
                  </a:lnTo>
                  <a:lnTo>
                    <a:pt x="5472" y="9788"/>
                  </a:lnTo>
                  <a:cubicBezTo>
                    <a:pt x="5411" y="6809"/>
                    <a:pt x="5046" y="4165"/>
                    <a:pt x="4742" y="237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02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1522450" y="1826875"/>
              <a:ext cx="33450" cy="80575"/>
            </a:xfrm>
            <a:custGeom>
              <a:rect b="b" l="l" r="r" t="t"/>
              <a:pathLst>
                <a:path extrusionOk="0" h="3223" w="1338">
                  <a:moveTo>
                    <a:pt x="1338" y="0"/>
                  </a:moveTo>
                  <a:lnTo>
                    <a:pt x="0" y="1429"/>
                  </a:lnTo>
                  <a:lnTo>
                    <a:pt x="547" y="3222"/>
                  </a:lnTo>
                  <a:lnTo>
                    <a:pt x="1338" y="3222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ED7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1555875" y="1826875"/>
              <a:ext cx="33450" cy="80575"/>
            </a:xfrm>
            <a:custGeom>
              <a:rect b="b" l="l" r="r" t="t"/>
              <a:pathLst>
                <a:path extrusionOk="0" h="3223" w="1338">
                  <a:moveTo>
                    <a:pt x="1" y="0"/>
                  </a:moveTo>
                  <a:lnTo>
                    <a:pt x="1" y="3222"/>
                  </a:lnTo>
                  <a:lnTo>
                    <a:pt x="791" y="3222"/>
                  </a:lnTo>
                  <a:lnTo>
                    <a:pt x="1338" y="14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1511800" y="1907425"/>
              <a:ext cx="88175" cy="715825"/>
            </a:xfrm>
            <a:custGeom>
              <a:rect b="b" l="l" r="r" t="t"/>
              <a:pathLst>
                <a:path extrusionOk="0" h="28633" w="3527">
                  <a:moveTo>
                    <a:pt x="973" y="0"/>
                  </a:moveTo>
                  <a:lnTo>
                    <a:pt x="1" y="26292"/>
                  </a:lnTo>
                  <a:lnTo>
                    <a:pt x="1764" y="28633"/>
                  </a:lnTo>
                  <a:lnTo>
                    <a:pt x="3526" y="26292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ED7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1629575" y="4311700"/>
              <a:ext cx="353375" cy="64625"/>
            </a:xfrm>
            <a:custGeom>
              <a:rect b="b" l="l" r="r" t="t"/>
              <a:pathLst>
                <a:path extrusionOk="0" h="2585" w="14135">
                  <a:moveTo>
                    <a:pt x="1" y="1"/>
                  </a:moveTo>
                  <a:lnTo>
                    <a:pt x="1" y="2584"/>
                  </a:lnTo>
                  <a:lnTo>
                    <a:pt x="14135" y="2584"/>
                  </a:lnTo>
                  <a:cubicBezTo>
                    <a:pt x="14135" y="2584"/>
                    <a:pt x="13223" y="1"/>
                    <a:pt x="10518" y="1"/>
                  </a:cubicBezTo>
                  <a:close/>
                </a:path>
              </a:pathLst>
            </a:custGeom>
            <a:solidFill>
              <a:srgbClr val="342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1703300" y="2767600"/>
              <a:ext cx="136050" cy="165700"/>
            </a:xfrm>
            <a:custGeom>
              <a:rect b="b" l="l" r="r" t="t"/>
              <a:pathLst>
                <a:path extrusionOk="0" h="6628" w="5442">
                  <a:moveTo>
                    <a:pt x="456" y="1"/>
                  </a:moveTo>
                  <a:lnTo>
                    <a:pt x="0" y="548"/>
                  </a:lnTo>
                  <a:lnTo>
                    <a:pt x="4529" y="6627"/>
                  </a:lnTo>
                  <a:lnTo>
                    <a:pt x="5441" y="4682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F99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1676700" y="2781275"/>
              <a:ext cx="139850" cy="212050"/>
            </a:xfrm>
            <a:custGeom>
              <a:rect b="b" l="l" r="r" t="t"/>
              <a:pathLst>
                <a:path extrusionOk="0" h="8482" w="5594">
                  <a:moveTo>
                    <a:pt x="1064" y="1"/>
                  </a:moveTo>
                  <a:lnTo>
                    <a:pt x="0" y="1551"/>
                  </a:lnTo>
                  <a:lnTo>
                    <a:pt x="4438" y="8481"/>
                  </a:lnTo>
                  <a:lnTo>
                    <a:pt x="5593" y="6080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402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1125775" y="1907425"/>
              <a:ext cx="167950" cy="1188475"/>
            </a:xfrm>
            <a:custGeom>
              <a:rect b="b" l="l" r="r" t="t"/>
              <a:pathLst>
                <a:path extrusionOk="0" h="47539" w="6718">
                  <a:moveTo>
                    <a:pt x="4864" y="0"/>
                  </a:moveTo>
                  <a:cubicBezTo>
                    <a:pt x="3861" y="486"/>
                    <a:pt x="3101" y="1398"/>
                    <a:pt x="2493" y="2340"/>
                  </a:cubicBezTo>
                  <a:cubicBezTo>
                    <a:pt x="1399" y="4073"/>
                    <a:pt x="852" y="6110"/>
                    <a:pt x="821" y="8146"/>
                  </a:cubicBezTo>
                  <a:lnTo>
                    <a:pt x="1" y="47539"/>
                  </a:lnTo>
                  <a:lnTo>
                    <a:pt x="6718" y="47539"/>
                  </a:lnTo>
                  <a:lnTo>
                    <a:pt x="4864" y="0"/>
                  </a:lnTo>
                  <a:close/>
                </a:path>
              </a:pathLst>
            </a:custGeom>
            <a:solidFill>
              <a:srgbClr val="402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1125775" y="3095875"/>
              <a:ext cx="167950" cy="219650"/>
            </a:xfrm>
            <a:custGeom>
              <a:rect b="b" l="l" r="r" t="t"/>
              <a:pathLst>
                <a:path extrusionOk="0" h="8786" w="6718">
                  <a:moveTo>
                    <a:pt x="1" y="1"/>
                  </a:moveTo>
                  <a:cubicBezTo>
                    <a:pt x="1" y="3952"/>
                    <a:pt x="1915" y="7235"/>
                    <a:pt x="2675" y="8359"/>
                  </a:cubicBezTo>
                  <a:cubicBezTo>
                    <a:pt x="2827" y="8633"/>
                    <a:pt x="3131" y="8785"/>
                    <a:pt x="3435" y="8785"/>
                  </a:cubicBezTo>
                  <a:cubicBezTo>
                    <a:pt x="3952" y="8785"/>
                    <a:pt x="4378" y="8359"/>
                    <a:pt x="4378" y="7873"/>
                  </a:cubicBezTo>
                  <a:lnTo>
                    <a:pt x="4378" y="3253"/>
                  </a:lnTo>
                  <a:lnTo>
                    <a:pt x="5168" y="3253"/>
                  </a:lnTo>
                  <a:lnTo>
                    <a:pt x="5168" y="4986"/>
                  </a:lnTo>
                  <a:cubicBezTo>
                    <a:pt x="5168" y="5411"/>
                    <a:pt x="5502" y="5745"/>
                    <a:pt x="5928" y="5745"/>
                  </a:cubicBezTo>
                  <a:lnTo>
                    <a:pt x="5958" y="5745"/>
                  </a:lnTo>
                  <a:cubicBezTo>
                    <a:pt x="6353" y="5745"/>
                    <a:pt x="6718" y="5411"/>
                    <a:pt x="6718" y="4986"/>
                  </a:cubicBezTo>
                  <a:lnTo>
                    <a:pt x="6718" y="1"/>
                  </a:lnTo>
                  <a:close/>
                </a:path>
              </a:pathLst>
            </a:custGeom>
            <a:solidFill>
              <a:srgbClr val="F99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1533075" y="2760775"/>
              <a:ext cx="50950" cy="326000"/>
            </a:xfrm>
            <a:custGeom>
              <a:rect b="b" l="l" r="r" t="t"/>
              <a:pathLst>
                <a:path extrusionOk="0" h="13040" w="2038">
                  <a:moveTo>
                    <a:pt x="1" y="0"/>
                  </a:moveTo>
                  <a:lnTo>
                    <a:pt x="1" y="13040"/>
                  </a:lnTo>
                  <a:lnTo>
                    <a:pt x="2037" y="1304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402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1931250" y="2405150"/>
              <a:ext cx="72225" cy="202150"/>
            </a:xfrm>
            <a:custGeom>
              <a:rect b="b" l="l" r="r" t="t"/>
              <a:pathLst>
                <a:path extrusionOk="0" h="8086" w="2889">
                  <a:moveTo>
                    <a:pt x="2311" y="0"/>
                  </a:moveTo>
                  <a:cubicBezTo>
                    <a:pt x="913" y="851"/>
                    <a:pt x="1" y="2401"/>
                    <a:pt x="1" y="4195"/>
                  </a:cubicBezTo>
                  <a:cubicBezTo>
                    <a:pt x="1" y="5775"/>
                    <a:pt x="730" y="7173"/>
                    <a:pt x="1916" y="8085"/>
                  </a:cubicBezTo>
                  <a:cubicBezTo>
                    <a:pt x="2645" y="6201"/>
                    <a:pt x="2889" y="4164"/>
                    <a:pt x="2615" y="2128"/>
                  </a:cubicBezTo>
                  <a:cubicBezTo>
                    <a:pt x="2524" y="1490"/>
                    <a:pt x="2433" y="760"/>
                    <a:pt x="2311" y="0"/>
                  </a:cubicBezTo>
                  <a:close/>
                </a:path>
              </a:pathLst>
            </a:custGeom>
            <a:solidFill>
              <a:srgbClr val="5447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1134125" y="2522925"/>
              <a:ext cx="67675" cy="177850"/>
            </a:xfrm>
            <a:custGeom>
              <a:rect b="b" l="l" r="r" t="t"/>
              <a:pathLst>
                <a:path extrusionOk="0" h="7114" w="2707">
                  <a:moveTo>
                    <a:pt x="153" y="0"/>
                  </a:moveTo>
                  <a:lnTo>
                    <a:pt x="1" y="7113"/>
                  </a:lnTo>
                  <a:cubicBezTo>
                    <a:pt x="1551" y="6657"/>
                    <a:pt x="2706" y="5228"/>
                    <a:pt x="2706" y="3526"/>
                  </a:cubicBezTo>
                  <a:cubicBezTo>
                    <a:pt x="2706" y="1885"/>
                    <a:pt x="1642" y="487"/>
                    <a:pt x="153" y="0"/>
                  </a:cubicBezTo>
                  <a:close/>
                </a:path>
              </a:pathLst>
            </a:custGeom>
            <a:solidFill>
              <a:srgbClr val="5447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8"/>
          <p:cNvSpPr txBox="1"/>
          <p:nvPr>
            <p:ph type="title"/>
          </p:nvPr>
        </p:nvSpPr>
        <p:spPr>
          <a:xfrm>
            <a:off x="726300" y="713225"/>
            <a:ext cx="769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Baseline Model</a:t>
            </a:r>
            <a:endParaRPr/>
          </a:p>
        </p:txBody>
      </p:sp>
      <p:sp>
        <p:nvSpPr>
          <p:cNvPr id="814" name="Google Shape;814;p48"/>
          <p:cNvSpPr txBox="1"/>
          <p:nvPr>
            <p:ph idx="2" type="subTitle"/>
          </p:nvPr>
        </p:nvSpPr>
        <p:spPr>
          <a:xfrm>
            <a:off x="726300" y="1438629"/>
            <a:ext cx="3637356" cy="3249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/>
              <a:t>We used </a:t>
            </a:r>
            <a:r>
              <a:rPr b="1" lang="en-US" sz="1800"/>
              <a:t>DummyClassifier </a:t>
            </a:r>
            <a:r>
              <a:rPr lang="en-US" sz="1800"/>
              <a:t>of Sci kit learn with strategy set as </a:t>
            </a:r>
            <a:r>
              <a:rPr i="1" lang="en-US" sz="1800"/>
              <a:t>most-frequent .</a:t>
            </a:r>
            <a:endParaRPr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/>
              <a:t>We used </a:t>
            </a:r>
            <a:r>
              <a:rPr i="1" lang="en-US" sz="1800"/>
              <a:t>‘requirements’ and ‘title’ </a:t>
            </a:r>
            <a:r>
              <a:rPr lang="en-US" sz="1800"/>
              <a:t>column for cleaning the text.</a:t>
            </a:r>
            <a:endParaRPr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800"/>
              <a:t>Split the data in Train and test data by ratio of 80-20. 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815" name="Google Shape;81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1369" y="1713475"/>
            <a:ext cx="4185741" cy="17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8"/>
          <p:cNvSpPr txBox="1"/>
          <p:nvPr/>
        </p:nvSpPr>
        <p:spPr>
          <a:xfrm>
            <a:off x="5109559" y="3578543"/>
            <a:ext cx="4612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Result of DummyClassifier</a:t>
            </a:r>
            <a:endParaRPr b="0" i="0" sz="18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reer Technical Subject for Middle School - 6th Grade: Government &amp; Public Administration by Slidesgo">
  <a:themeElements>
    <a:clrScheme name="Simple Light">
      <a:dk1>
        <a:srgbClr val="A4BDDA"/>
      </a:dk1>
      <a:lt1>
        <a:srgbClr val="402D51"/>
      </a:lt1>
      <a:dk2>
        <a:srgbClr val="544768"/>
      </a:dk2>
      <a:lt2>
        <a:srgbClr val="DCDAF7"/>
      </a:lt2>
      <a:accent1>
        <a:srgbClr val="7590AA"/>
      </a:accent1>
      <a:accent2>
        <a:srgbClr val="AF5954"/>
      </a:accent2>
      <a:accent3>
        <a:srgbClr val="F3766F"/>
      </a:accent3>
      <a:accent4>
        <a:srgbClr val="FFFFFF"/>
      </a:accent4>
      <a:accent5>
        <a:srgbClr val="FFFFFF"/>
      </a:accent5>
      <a:accent6>
        <a:srgbClr val="FFFFFF"/>
      </a:accent6>
      <a:hlink>
        <a:srgbClr val="402D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