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0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4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9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6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3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7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3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2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7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1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9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C21651-E4D6-4BDC-A561-E3363A09C21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2E56FA-986B-48E7-938E-679FE1B0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album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6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password 	</a:t>
            </a:r>
          </a:p>
          <a:p>
            <a:r>
              <a:rPr lang="en-US" dirty="0"/>
              <a:t>Profile picture 	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album 	</a:t>
            </a:r>
          </a:p>
          <a:p>
            <a:r>
              <a:rPr lang="en-US" dirty="0"/>
              <a:t>Tags (photos) 	</a:t>
            </a:r>
          </a:p>
          <a:p>
            <a:r>
              <a:rPr lang="en-US" dirty="0"/>
              <a:t>User profile &amp; </a:t>
            </a:r>
            <a:r>
              <a:rPr lang="en-US" dirty="0" smtClean="0"/>
              <a:t>Privacy Settings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7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ALBUMS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can create a album and upload photos.</a:t>
            </a:r>
          </a:p>
          <a:p>
            <a:r>
              <a:rPr lang="en-US" dirty="0"/>
              <a:t> If user directly upload a photo without creating an album, such pictures will be part of default album of user 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used from DB :</a:t>
            </a:r>
          </a:p>
          <a:p>
            <a:pPr marL="0" indent="0">
              <a:buNone/>
            </a:pPr>
            <a:r>
              <a:rPr lang="en-US" dirty="0"/>
              <a:t>     1. Images table</a:t>
            </a:r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err="1"/>
              <a:t>PasswordController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– </a:t>
            </a:r>
            <a:r>
              <a:rPr lang="en-US" dirty="0" err="1"/>
              <a:t>ICapbookService</a:t>
            </a:r>
            <a:r>
              <a:rPr lang="en-US" dirty="0"/>
              <a:t>, </a:t>
            </a:r>
            <a:r>
              <a:rPr lang="en-US" dirty="0" err="1"/>
              <a:t>CapbookService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 err="1"/>
              <a:t>IPasswordDao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1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71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TEAM 2</vt:lpstr>
      <vt:lpstr>TABLE OF CONTENTS</vt:lpstr>
      <vt:lpstr>ALBUMS</vt:lpstr>
      <vt:lpstr>PowerPoint Presentation</vt:lpstr>
      <vt:lpstr>PowerPoint Presentation</vt:lpstr>
      <vt:lpstr>THANK YOU!!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D J S, Madhuri</dc:creator>
  <cp:lastModifiedBy>D J S, Madhuri</cp:lastModifiedBy>
  <cp:revision>3</cp:revision>
  <dcterms:created xsi:type="dcterms:W3CDTF">2019-01-02T06:32:26Z</dcterms:created>
  <dcterms:modified xsi:type="dcterms:W3CDTF">2019-01-02T06:50:40Z</dcterms:modified>
</cp:coreProperties>
</file>