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5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7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6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5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4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6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1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0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1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1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1D7DAE-BE8A-41B9-AECA-541E3AEA363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304F4C-3E03-442B-A7F3-978F4B0D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profile &amp; Privacy </a:t>
            </a:r>
            <a:r>
              <a:rPr lang="en-US" dirty="0" smtClean="0"/>
              <a:t>Settings-Abhishek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4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password 	</a:t>
            </a:r>
          </a:p>
          <a:p>
            <a:r>
              <a:rPr lang="en-US" dirty="0"/>
              <a:t>Profile picture 	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album 	</a:t>
            </a:r>
          </a:p>
          <a:p>
            <a:r>
              <a:rPr lang="en-US" dirty="0"/>
              <a:t>Tags (photos) 	</a:t>
            </a:r>
          </a:p>
          <a:p>
            <a:r>
              <a:rPr lang="en-US" dirty="0"/>
              <a:t>User profile &amp; </a:t>
            </a:r>
            <a:r>
              <a:rPr lang="en-US" dirty="0" smtClean="0"/>
              <a:t>Privacy Settings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0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PROFILE &amp; PRIVACY SETTINGS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user may set additional info about himself/herself like address, phone no, date of birth, area of interest, etc.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may mark these info as private. In case of private, these info will be visible to user's friends only 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52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Tables used from DB :</a:t>
            </a:r>
          </a:p>
          <a:p>
            <a:pPr marL="0" indent="0">
              <a:buNone/>
            </a:pPr>
            <a:r>
              <a:rPr lang="en-US" dirty="0"/>
              <a:t>     1.Address table</a:t>
            </a:r>
          </a:p>
          <a:p>
            <a:pPr marL="0" indent="0">
              <a:buNone/>
            </a:pPr>
            <a:r>
              <a:rPr lang="en-US" dirty="0"/>
              <a:t>     2.User profile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MVC </a:t>
            </a:r>
            <a:r>
              <a:rPr lang="en-US" dirty="0"/>
              <a:t>Layout </a:t>
            </a:r>
            <a:r>
              <a:rPr lang="en-US" dirty="0" smtClean="0"/>
              <a:t>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/>
              <a:t>PasswordController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/>
              <a:t>ICapbookService</a:t>
            </a:r>
            <a:r>
              <a:rPr lang="en-US" dirty="0"/>
              <a:t>, </a:t>
            </a:r>
            <a:r>
              <a:rPr lang="en-US" dirty="0" err="1"/>
              <a:t>CapbookService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err="1"/>
              <a:t>IPasswordDao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8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01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94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TEAM 2</vt:lpstr>
      <vt:lpstr>TABLE OF CONTENTS</vt:lpstr>
      <vt:lpstr>USER PROFILE &amp; PRIVACY SETTINGS </vt:lpstr>
      <vt:lpstr>PowerPoint Presentation</vt:lpstr>
      <vt:lpstr>PowerPoint Presentation</vt:lpstr>
      <vt:lpstr>THANK YOU!!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D J S, Madhuri</dc:creator>
  <cp:lastModifiedBy>D J S, Madhuri</cp:lastModifiedBy>
  <cp:revision>1</cp:revision>
  <dcterms:created xsi:type="dcterms:W3CDTF">2019-01-02T06:38:08Z</dcterms:created>
  <dcterms:modified xsi:type="dcterms:W3CDTF">2019-01-02T06:46:21Z</dcterms:modified>
</cp:coreProperties>
</file>