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5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29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9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22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38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2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5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20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5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1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53645F-C837-4A2B-86A3-194CF57FFC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AD27A8-340A-463A-BE87-589461CB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Forgot Password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95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password 	</a:t>
            </a:r>
          </a:p>
          <a:p>
            <a:r>
              <a:rPr lang="en-US" dirty="0"/>
              <a:t>Profile picture 	</a:t>
            </a:r>
          </a:p>
          <a:p>
            <a:r>
              <a:rPr lang="en-US" dirty="0"/>
              <a:t>Create album 	</a:t>
            </a:r>
          </a:p>
          <a:p>
            <a:r>
              <a:rPr lang="en-US" dirty="0"/>
              <a:t>Tags (photos) 	</a:t>
            </a:r>
          </a:p>
          <a:p>
            <a:r>
              <a:rPr lang="en-US" dirty="0"/>
              <a:t>User profile &amp; Privacy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forgot password link is clicked in the login page which is navigated to next page where user’s email ID is to be given.</a:t>
            </a:r>
          </a:p>
          <a:p>
            <a:r>
              <a:rPr lang="en-US" dirty="0" smtClean="0"/>
              <a:t>If the email ID exists then the password is sent to the user’s mail by decrypting the encrypted password.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used from DB :</a:t>
            </a:r>
          </a:p>
          <a:p>
            <a:pPr marL="0" indent="0">
              <a:buNone/>
            </a:pPr>
            <a:r>
              <a:rPr lang="en-US" dirty="0" smtClean="0"/>
              <a:t>    1.Mail table</a:t>
            </a:r>
            <a:endParaRPr lang="en-US" dirty="0"/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smtClean="0"/>
              <a:t>PasswordController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smtClean="0"/>
              <a:t>ICapbookService</a:t>
            </a:r>
            <a:r>
              <a:rPr lang="en-US" dirty="0"/>
              <a:t>, Capbook</a:t>
            </a:r>
            <a:r>
              <a:rPr lang="en-US" dirty="0" smtClean="0"/>
              <a:t>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smtClean="0"/>
              <a:t>I</a:t>
            </a:r>
            <a:r>
              <a:rPr lang="en-US" dirty="0"/>
              <a:t>Password</a:t>
            </a:r>
            <a:r>
              <a:rPr lang="en-US" dirty="0" smtClean="0"/>
              <a:t>Dao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82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TEAM-2</vt:lpstr>
      <vt:lpstr>TABLE OF CONTENTS</vt:lpstr>
      <vt:lpstr>Forgot Password</vt:lpstr>
      <vt:lpstr>PowerPoint Presentation</vt:lpstr>
      <vt:lpstr>PowerPoint Presentation</vt:lpstr>
      <vt:lpstr>THANK YOU!!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TEAM-2</dc:title>
  <dc:creator>D J S, Madhuri</dc:creator>
  <cp:lastModifiedBy>D J S, Madhuri</cp:lastModifiedBy>
  <cp:revision>6</cp:revision>
  <dcterms:created xsi:type="dcterms:W3CDTF">2019-01-02T06:04:14Z</dcterms:created>
  <dcterms:modified xsi:type="dcterms:W3CDTF">2019-01-02T06:47:03Z</dcterms:modified>
</cp:coreProperties>
</file>