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9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5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9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82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96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38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9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1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53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5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6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8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03DDF9-CCC5-4189-A586-77B5B320E0E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DC3EB1-CE42-4C6F-A36A-8216B9E4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Profile </a:t>
            </a:r>
            <a:r>
              <a:rPr lang="en-US" dirty="0" smtClean="0"/>
              <a:t>picture- Raj Kamal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7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 password 	</a:t>
            </a:r>
          </a:p>
          <a:p>
            <a:r>
              <a:rPr lang="en-US" dirty="0"/>
              <a:t>Profile picture 	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album 	</a:t>
            </a:r>
          </a:p>
          <a:p>
            <a:r>
              <a:rPr lang="en-US" dirty="0"/>
              <a:t>Tags (photos) 	</a:t>
            </a:r>
          </a:p>
          <a:p>
            <a:r>
              <a:rPr lang="en-US" dirty="0"/>
              <a:t>User profile &amp; </a:t>
            </a:r>
            <a:r>
              <a:rPr lang="en-US" dirty="0" smtClean="0"/>
              <a:t>Privacy Settings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6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change his/her profile picture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picture will also be part of user's default </a:t>
            </a:r>
            <a:r>
              <a:rPr lang="en-US" dirty="0" smtClean="0"/>
              <a:t>album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used from DB :</a:t>
            </a:r>
          </a:p>
          <a:p>
            <a:pPr marL="0" indent="0">
              <a:buNone/>
            </a:pPr>
            <a:r>
              <a:rPr lang="en-US" dirty="0"/>
              <a:t>     1. Images </a:t>
            </a:r>
            <a:r>
              <a:rPr lang="en-US" dirty="0" smtClean="0"/>
              <a:t>table</a:t>
            </a:r>
          </a:p>
          <a:p>
            <a:r>
              <a:rPr lang="en-US" dirty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</a:t>
            </a:r>
            <a:r>
              <a:rPr lang="en-US" dirty="0" err="1"/>
              <a:t>PasswordController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– </a:t>
            </a:r>
            <a:r>
              <a:rPr lang="en-US" dirty="0" err="1"/>
              <a:t>ICapbookService</a:t>
            </a:r>
            <a:r>
              <a:rPr lang="en-US" dirty="0"/>
              <a:t>, </a:t>
            </a:r>
            <a:r>
              <a:rPr lang="en-US" dirty="0" err="1"/>
              <a:t>CapbookService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– </a:t>
            </a:r>
            <a:r>
              <a:rPr lang="en-US" dirty="0" err="1"/>
              <a:t>IPasswordDao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5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59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TEAM-2</vt:lpstr>
      <vt:lpstr>TABLE OF CONTENTS</vt:lpstr>
      <vt:lpstr>PROFILE PICTURE</vt:lpstr>
      <vt:lpstr>PowerPoint Presentation</vt:lpstr>
      <vt:lpstr>PowerPoint Presentation</vt:lpstr>
      <vt:lpstr>THANK YOU!!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TEAM-2</dc:title>
  <dc:creator>D J S, Madhuri</dc:creator>
  <cp:lastModifiedBy>D J S, Madhuri</cp:lastModifiedBy>
  <cp:revision>1</cp:revision>
  <dcterms:created xsi:type="dcterms:W3CDTF">2019-01-02T06:29:51Z</dcterms:created>
  <dcterms:modified xsi:type="dcterms:W3CDTF">2019-01-02T06:32:11Z</dcterms:modified>
</cp:coreProperties>
</file>