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
      <p:font typeface="Poppins"/>
      <p:regular r:id="rId38"/>
      <p:bold r:id="rId39"/>
      <p:italic r:id="rId40"/>
      <p:boldItalic r:id="rId41"/>
    </p:embeddedFont>
    <p:embeddedFont>
      <p:font typeface="Poppins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italic.fntdata"/><Relationship Id="rId20" Type="http://schemas.openxmlformats.org/officeDocument/2006/relationships/slide" Target="slides/slide15.xml"/><Relationship Id="rId42" Type="http://schemas.openxmlformats.org/officeDocument/2006/relationships/font" Target="fonts/PoppinsMedium-regular.fntdata"/><Relationship Id="rId41" Type="http://schemas.openxmlformats.org/officeDocument/2006/relationships/font" Target="fonts/Poppins-boldItalic.fntdata"/><Relationship Id="rId22" Type="http://schemas.openxmlformats.org/officeDocument/2006/relationships/slide" Target="slides/slide17.xml"/><Relationship Id="rId44" Type="http://schemas.openxmlformats.org/officeDocument/2006/relationships/font" Target="fonts/PoppinsMedium-italic.fntdata"/><Relationship Id="rId21" Type="http://schemas.openxmlformats.org/officeDocument/2006/relationships/slide" Target="slides/slide16.xml"/><Relationship Id="rId43" Type="http://schemas.openxmlformats.org/officeDocument/2006/relationships/font" Target="fonts/PoppinsMedium-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Poppins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Poppins-bold.fntdata"/><Relationship Id="rId16" Type="http://schemas.openxmlformats.org/officeDocument/2006/relationships/slide" Target="slides/slide11.xml"/><Relationship Id="rId38" Type="http://schemas.openxmlformats.org/officeDocument/2006/relationships/font" Target="fonts/Poppi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4f030bf9b_2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214f030bf9b_2_2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14f030bf9b_2_2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4f030bf9b_2_3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14f030bf9b_2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4f030bf9b_2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214f030bf9b_2_3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214f030bf9b_2_3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14f030bf9b_2_4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214f030bf9b_2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4f030bf9b_2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214f030bf9b_2_4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 2 mins</a:t>
            </a:r>
            <a:endParaRPr/>
          </a:p>
        </p:txBody>
      </p:sp>
      <p:sp>
        <p:nvSpPr>
          <p:cNvPr id="343" name="Google Shape;343;g214f030bf9b_2_4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4f030bf9b_2_4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14f030bf9b_2_4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 3 mins	</a:t>
            </a:r>
            <a:endParaRPr/>
          </a:p>
        </p:txBody>
      </p:sp>
      <p:sp>
        <p:nvSpPr>
          <p:cNvPr id="351" name="Google Shape;351;g214f030bf9b_2_4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4f030bf9b_2_5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214f030bf9b_2_5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 5 mins</a:t>
            </a:r>
            <a:endParaRPr/>
          </a:p>
        </p:txBody>
      </p:sp>
      <p:sp>
        <p:nvSpPr>
          <p:cNvPr id="360" name="Google Shape;360;g214f030bf9b_2_5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14f030bf9b_2_5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214f030bf9b_2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Clr>
                <a:schemeClr val="dk1"/>
              </a:buClr>
              <a:buSzPts val="1200"/>
              <a:buFont typeface="Poppins"/>
              <a:buAutoNum type="arabicPeriod"/>
            </a:pPr>
            <a:r>
              <a:rPr lang="en"/>
              <a:t>Product Thinking (Design Thinking, Requirement Analysis, )</a:t>
            </a:r>
            <a:endParaRPr/>
          </a:p>
          <a:p>
            <a:pPr indent="-342900" lvl="0" marL="342900" rtl="0" algn="l">
              <a:lnSpc>
                <a:spcPct val="100000"/>
              </a:lnSpc>
              <a:spcBef>
                <a:spcPts val="0"/>
              </a:spcBef>
              <a:spcAft>
                <a:spcPts val="0"/>
              </a:spcAft>
              <a:buClr>
                <a:schemeClr val="dk1"/>
              </a:buClr>
              <a:buSzPts val="1200"/>
              <a:buFont typeface="Poppins"/>
              <a:buAutoNum type="arabicPeriod"/>
            </a:pPr>
            <a:r>
              <a:rPr lang="en"/>
              <a:t>Multi Skilled (Frontend, Backend, DevOps) </a:t>
            </a:r>
            <a:endParaRPr/>
          </a:p>
          <a:p>
            <a:pPr indent="-342900" lvl="0" marL="342900" rtl="0" algn="l">
              <a:lnSpc>
                <a:spcPct val="100000"/>
              </a:lnSpc>
              <a:spcBef>
                <a:spcPts val="0"/>
              </a:spcBef>
              <a:spcAft>
                <a:spcPts val="0"/>
              </a:spcAft>
              <a:buClr>
                <a:schemeClr val="dk1"/>
              </a:buClr>
              <a:buSzPts val="1200"/>
              <a:buFont typeface="Poppins"/>
              <a:buAutoNum type="arabicPeriod"/>
            </a:pPr>
            <a:r>
              <a:rPr lang="en"/>
              <a:t>Fast Decision Making (Agile)</a:t>
            </a:r>
            <a:endParaRPr/>
          </a:p>
          <a:p>
            <a:pPr indent="-342900" lvl="0" marL="342900" rtl="0" algn="l">
              <a:lnSpc>
                <a:spcPct val="100000"/>
              </a:lnSpc>
              <a:spcBef>
                <a:spcPts val="0"/>
              </a:spcBef>
              <a:spcAft>
                <a:spcPts val="0"/>
              </a:spcAft>
              <a:buClr>
                <a:schemeClr val="dk1"/>
              </a:buClr>
              <a:buSzPts val="1200"/>
              <a:buFont typeface="Poppins"/>
              <a:buAutoNum type="arabicPeriod"/>
            </a:pPr>
            <a:r>
              <a:rPr lang="en"/>
              <a:t>Increasing the Pace (Automation CI/CD)</a:t>
            </a:r>
            <a:endParaRPr/>
          </a:p>
          <a:p>
            <a:pPr indent="-342900" lvl="0" marL="342900" rtl="0" algn="l">
              <a:lnSpc>
                <a:spcPct val="100000"/>
              </a:lnSpc>
              <a:spcBef>
                <a:spcPts val="0"/>
              </a:spcBef>
              <a:spcAft>
                <a:spcPts val="0"/>
              </a:spcAft>
              <a:buClr>
                <a:schemeClr val="dk1"/>
              </a:buClr>
              <a:buSzPts val="1200"/>
              <a:buFont typeface="Poppins"/>
              <a:buAutoNum type="arabicPeriod"/>
            </a:pPr>
            <a:r>
              <a:rPr lang="en"/>
              <a:t>Startup Mindset (Agile)</a:t>
            </a:r>
            <a:endParaRPr/>
          </a:p>
          <a:p>
            <a:pPr indent="-342900" lvl="0" marL="342900" rtl="0" algn="l">
              <a:lnSpc>
                <a:spcPct val="100000"/>
              </a:lnSpc>
              <a:spcBef>
                <a:spcPts val="0"/>
              </a:spcBef>
              <a:spcAft>
                <a:spcPts val="0"/>
              </a:spcAft>
              <a:buClr>
                <a:schemeClr val="dk1"/>
              </a:buClr>
              <a:buSzPts val="1200"/>
              <a:buFont typeface="Poppins"/>
              <a:buAutoNum type="arabicPeriod"/>
            </a:pPr>
            <a:r>
              <a:rPr lang="en"/>
              <a:t>Continuous Improvement (Retros)</a:t>
            </a:r>
            <a:endParaRPr/>
          </a:p>
          <a:p>
            <a:pPr indent="0" lvl="0" marL="0" rtl="0" algn="l">
              <a:lnSpc>
                <a:spcPct val="100000"/>
              </a:lnSpc>
              <a:spcBef>
                <a:spcPts val="0"/>
              </a:spcBef>
              <a:spcAft>
                <a:spcPts val="0"/>
              </a:spcAft>
              <a:buClr>
                <a:schemeClr val="dk1"/>
              </a:buClr>
              <a:buSzPts val="1200"/>
              <a:buFont typeface="Poppins"/>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14f030bf9b_2_5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214f030bf9b_2_5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 2 mins</a:t>
            </a:r>
            <a:endParaRPr/>
          </a:p>
        </p:txBody>
      </p:sp>
      <p:sp>
        <p:nvSpPr>
          <p:cNvPr id="373" name="Google Shape;373;g214f030bf9b_2_5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14f030bf9b_2_5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214f030bf9b_2_5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 1 min</a:t>
            </a:r>
            <a:endParaRPr/>
          </a:p>
        </p:txBody>
      </p:sp>
      <p:sp>
        <p:nvSpPr>
          <p:cNvPr id="381" name="Google Shape;381;g214f030bf9b_2_5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14f030bf9b_2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214f030bf9b_2_5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 1 min</a:t>
            </a:r>
            <a:endParaRPr/>
          </a:p>
        </p:txBody>
      </p:sp>
      <p:sp>
        <p:nvSpPr>
          <p:cNvPr id="410" name="Google Shape;410;g214f030bf9b_2_5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4f030bf9b_2_4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14f030bf9b_2_4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User satisfaction and brand value</a:t>
            </a:r>
            <a:endParaRPr/>
          </a:p>
        </p:txBody>
      </p:sp>
      <p:sp>
        <p:nvSpPr>
          <p:cNvPr id="160" name="Google Shape;160;g214f030bf9b_2_4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14f030bf9b_2_5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214f030bf9b_2_5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 1 min</a:t>
            </a:r>
            <a:endParaRPr/>
          </a:p>
        </p:txBody>
      </p:sp>
      <p:sp>
        <p:nvSpPr>
          <p:cNvPr id="418" name="Google Shape;418;g214f030bf9b_2_5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14f030bf9b_2_6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g214f030bf9b_2_6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 2 mins</a:t>
            </a:r>
            <a:endParaRPr/>
          </a:p>
        </p:txBody>
      </p:sp>
      <p:sp>
        <p:nvSpPr>
          <p:cNvPr id="441" name="Google Shape;441;g214f030bf9b_2_6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4f030bf9b_2_6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g214f030bf9b_2_6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a:t>
            </a:r>
            <a:endParaRPr/>
          </a:p>
          <a:p>
            <a:pPr indent="0" lvl="0" marL="0" rtl="0" algn="l">
              <a:lnSpc>
                <a:spcPct val="100000"/>
              </a:lnSpc>
              <a:spcBef>
                <a:spcPts val="0"/>
              </a:spcBef>
              <a:spcAft>
                <a:spcPts val="0"/>
              </a:spcAft>
              <a:buSzPts val="1400"/>
              <a:buNone/>
            </a:pPr>
            <a:r>
              <a:rPr lang="en"/>
              <a:t>Architecture – 5 mins</a:t>
            </a:r>
            <a:endParaRPr/>
          </a:p>
          <a:p>
            <a:pPr indent="0" lvl="0" marL="0" rtl="0" algn="l">
              <a:lnSpc>
                <a:spcPct val="100000"/>
              </a:lnSpc>
              <a:spcBef>
                <a:spcPts val="0"/>
              </a:spcBef>
              <a:spcAft>
                <a:spcPts val="0"/>
              </a:spcAft>
              <a:buSzPts val="1400"/>
              <a:buNone/>
            </a:pPr>
            <a:r>
              <a:rPr lang="en"/>
              <a:t>NFR Dashboard – 3 mins</a:t>
            </a:r>
            <a:endParaRPr/>
          </a:p>
          <a:p>
            <a:pPr indent="0" lvl="0" marL="0" rtl="0" algn="l">
              <a:lnSpc>
                <a:spcPct val="100000"/>
              </a:lnSpc>
              <a:spcBef>
                <a:spcPts val="0"/>
              </a:spcBef>
              <a:spcAft>
                <a:spcPts val="0"/>
              </a:spcAft>
              <a:buSzPts val="1400"/>
              <a:buNone/>
            </a:pPr>
            <a:r>
              <a:rPr lang="en"/>
              <a:t>Demo – 10 mins </a:t>
            </a:r>
            <a:endParaRPr/>
          </a:p>
          <a:p>
            <a:pPr indent="0" lvl="0" marL="0" rtl="0" algn="l">
              <a:lnSpc>
                <a:spcPct val="100000"/>
              </a:lnSpc>
              <a:spcBef>
                <a:spcPts val="0"/>
              </a:spcBef>
              <a:spcAft>
                <a:spcPts val="0"/>
              </a:spcAft>
              <a:buSzPts val="1400"/>
              <a:buNone/>
            </a:pPr>
            <a:r>
              <a:rPr lang="en"/>
              <a:t>    1. Show the Responsiveness and Wave tool first </a:t>
            </a:r>
            <a:endParaRPr/>
          </a:p>
          <a:p>
            <a:pPr indent="0" lvl="0" marL="0" rtl="0" algn="l">
              <a:lnSpc>
                <a:spcPct val="100000"/>
              </a:lnSpc>
              <a:spcBef>
                <a:spcPts val="0"/>
              </a:spcBef>
              <a:spcAft>
                <a:spcPts val="0"/>
              </a:spcAft>
              <a:buSzPts val="1400"/>
              <a:buNone/>
            </a:pPr>
            <a:r>
              <a:t/>
            </a:r>
            <a:endParaRPr/>
          </a:p>
        </p:txBody>
      </p:sp>
      <p:sp>
        <p:nvSpPr>
          <p:cNvPr id="449" name="Google Shape;449;g214f030bf9b_2_6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14f030bf9b_2_6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g214f030bf9b_2_6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 ?</a:t>
            </a:r>
            <a:endParaRPr/>
          </a:p>
        </p:txBody>
      </p:sp>
      <p:sp>
        <p:nvSpPr>
          <p:cNvPr id="457" name="Google Shape;457;g214f030bf9b_2_6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14f030bf9b_2_6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g214f030bf9b_2_6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 After this show the testimonial video. 1 min</a:t>
            </a:r>
            <a:endParaRPr/>
          </a:p>
        </p:txBody>
      </p:sp>
      <p:sp>
        <p:nvSpPr>
          <p:cNvPr id="465" name="Google Shape;465;g214f030bf9b_2_6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4f030bf9b_2_2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14f030bf9b_2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4f030bf9b_2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14f030bf9b_2_3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214f030bf9b_2_3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4f030bf9b_2_2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214f030bf9b_2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4f030bf9b_2_2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214f030bf9b_2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4f030bf9b_2_3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14f030bf9b_2_3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4f030bf9b_2_3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14f030bf9b_2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4f030bf9b_2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214f030bf9b_2_3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Time - 2 mins</a:t>
            </a:r>
            <a:endParaRPr/>
          </a:p>
        </p:txBody>
      </p:sp>
      <p:sp>
        <p:nvSpPr>
          <p:cNvPr id="242" name="Google Shape;242;g214f030bf9b_2_3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1_Title only">
    <p:spTree>
      <p:nvGrpSpPr>
        <p:cNvPr id="130" name="Shape 130"/>
        <p:cNvGrpSpPr/>
        <p:nvPr/>
      </p:nvGrpSpPr>
      <p:grpSpPr>
        <a:xfrm>
          <a:off x="0" y="0"/>
          <a:ext cx="0" cy="0"/>
          <a:chOff x="0" y="0"/>
          <a:chExt cx="0" cy="0"/>
        </a:xfrm>
      </p:grpSpPr>
      <p:sp>
        <p:nvSpPr>
          <p:cNvPr id="131" name="Google Shape;131;p13"/>
          <p:cNvSpPr txBox="1"/>
          <p:nvPr>
            <p:ph type="title"/>
          </p:nvPr>
        </p:nvSpPr>
        <p:spPr>
          <a:xfrm>
            <a:off x="514350" y="514350"/>
            <a:ext cx="8112900" cy="562500"/>
          </a:xfrm>
          <a:prstGeom prst="rect">
            <a:avLst/>
          </a:prstGeom>
          <a:noFill/>
          <a:ln>
            <a:noFill/>
          </a:ln>
        </p:spPr>
        <p:txBody>
          <a:bodyPr anchorCtr="0" anchor="t" bIns="0" lIns="0" spcFirstLastPara="1" rIns="0" wrap="square" tIns="0">
            <a:noAutofit/>
          </a:bodyPr>
          <a:lstStyle>
            <a:lvl1pPr lvl="0" rtl="0" algn="l">
              <a:lnSpc>
                <a:spcPct val="110000"/>
              </a:lnSpc>
              <a:spcBef>
                <a:spcPts val="0"/>
              </a:spcBef>
              <a:spcAft>
                <a:spcPts val="0"/>
              </a:spcAft>
              <a:buClr>
                <a:schemeClr val="dk1"/>
              </a:buClr>
              <a:buSzPts val="1700"/>
              <a:buFont typeface="Poppins Medium"/>
              <a:buNone/>
              <a:defRPr b="0" i="0" sz="1700">
                <a:latin typeface="Poppins Medium"/>
                <a:ea typeface="Poppins Medium"/>
                <a:cs typeface="Poppins Medium"/>
                <a:sym typeface="Poppins Medium"/>
              </a:defRPr>
            </a:lvl1pPr>
            <a:lvl2pPr lvl="1" rtl="0" algn="l">
              <a:lnSpc>
                <a:spcPct val="100000"/>
              </a:lnSpc>
              <a:spcBef>
                <a:spcPts val="0"/>
              </a:spcBef>
              <a:spcAft>
                <a:spcPts val="0"/>
              </a:spcAft>
              <a:buClr>
                <a:schemeClr val="dk2"/>
              </a:buClr>
              <a:buSzPts val="1100"/>
              <a:buNone/>
              <a:defRPr/>
            </a:lvl2pPr>
            <a:lvl3pPr lvl="2" rtl="0" algn="l">
              <a:lnSpc>
                <a:spcPct val="100000"/>
              </a:lnSpc>
              <a:spcBef>
                <a:spcPts val="0"/>
              </a:spcBef>
              <a:spcAft>
                <a:spcPts val="0"/>
              </a:spcAft>
              <a:buClr>
                <a:schemeClr val="dk2"/>
              </a:buClr>
              <a:buSzPts val="1100"/>
              <a:buNone/>
              <a:defRPr/>
            </a:lvl3pPr>
            <a:lvl4pPr lvl="3" rtl="0" algn="l">
              <a:lnSpc>
                <a:spcPct val="100000"/>
              </a:lnSpc>
              <a:spcBef>
                <a:spcPts val="0"/>
              </a:spcBef>
              <a:spcAft>
                <a:spcPts val="0"/>
              </a:spcAft>
              <a:buClr>
                <a:schemeClr val="dk2"/>
              </a:buClr>
              <a:buSzPts val="1100"/>
              <a:buNone/>
              <a:defRPr/>
            </a:lvl4pPr>
            <a:lvl5pPr lvl="4" rtl="0" algn="l">
              <a:lnSpc>
                <a:spcPct val="100000"/>
              </a:lnSpc>
              <a:spcBef>
                <a:spcPts val="0"/>
              </a:spcBef>
              <a:spcAft>
                <a:spcPts val="0"/>
              </a:spcAft>
              <a:buClr>
                <a:schemeClr val="dk2"/>
              </a:buClr>
              <a:buSzPts val="1100"/>
              <a:buNone/>
              <a:defRPr/>
            </a:lvl5pPr>
            <a:lvl6pPr lvl="5" rtl="0" algn="l">
              <a:lnSpc>
                <a:spcPct val="100000"/>
              </a:lnSpc>
              <a:spcBef>
                <a:spcPts val="0"/>
              </a:spcBef>
              <a:spcAft>
                <a:spcPts val="0"/>
              </a:spcAft>
              <a:buClr>
                <a:schemeClr val="dk2"/>
              </a:buClr>
              <a:buSzPts val="1100"/>
              <a:buNone/>
              <a:defRPr/>
            </a:lvl6pPr>
            <a:lvl7pPr lvl="6" rtl="0" algn="l">
              <a:lnSpc>
                <a:spcPct val="100000"/>
              </a:lnSpc>
              <a:spcBef>
                <a:spcPts val="0"/>
              </a:spcBef>
              <a:spcAft>
                <a:spcPts val="0"/>
              </a:spcAft>
              <a:buClr>
                <a:schemeClr val="dk2"/>
              </a:buClr>
              <a:buSzPts val="1100"/>
              <a:buNone/>
              <a:defRPr/>
            </a:lvl7pPr>
            <a:lvl8pPr lvl="7" rtl="0" algn="l">
              <a:lnSpc>
                <a:spcPct val="100000"/>
              </a:lnSpc>
              <a:spcBef>
                <a:spcPts val="0"/>
              </a:spcBef>
              <a:spcAft>
                <a:spcPts val="0"/>
              </a:spcAft>
              <a:buClr>
                <a:schemeClr val="dk2"/>
              </a:buClr>
              <a:buSzPts val="1100"/>
              <a:buNone/>
              <a:defRPr/>
            </a:lvl8pPr>
            <a:lvl9pPr lvl="8" rtl="0" algn="l">
              <a:lnSpc>
                <a:spcPct val="100000"/>
              </a:lnSpc>
              <a:spcBef>
                <a:spcPts val="0"/>
              </a:spcBef>
              <a:spcAft>
                <a:spcPts val="0"/>
              </a:spcAft>
              <a:buClr>
                <a:schemeClr val="dk2"/>
              </a:buClr>
              <a:buSzPts val="1100"/>
              <a:buNone/>
              <a:defRPr/>
            </a:lvl9pPr>
          </a:lstStyle>
          <a:p/>
        </p:txBody>
      </p:sp>
      <p:sp>
        <p:nvSpPr>
          <p:cNvPr id="132" name="Google Shape;132;p13"/>
          <p:cNvSpPr txBox="1"/>
          <p:nvPr>
            <p:ph idx="12" type="sldNum"/>
          </p:nvPr>
        </p:nvSpPr>
        <p:spPr>
          <a:xfrm>
            <a:off x="8421624" y="4732020"/>
            <a:ext cx="205800" cy="693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1pPr>
            <a:lvl2pPr indent="0" lvl="1"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2pPr>
            <a:lvl3pPr indent="0" lvl="2"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3pPr>
            <a:lvl4pPr indent="0" lvl="3"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4pPr>
            <a:lvl5pPr indent="0" lvl="4"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5pPr>
            <a:lvl6pPr indent="0" lvl="5"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6pPr>
            <a:lvl7pPr indent="0" lvl="6"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7pPr>
            <a:lvl8pPr indent="0" lvl="7"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8pPr>
            <a:lvl9pPr indent="0" lvl="8"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ircle image: Image Right">
  <p:cSld name="Half circle image: Image Right">
    <p:spTree>
      <p:nvGrpSpPr>
        <p:cNvPr id="133" name="Shape 133"/>
        <p:cNvGrpSpPr/>
        <p:nvPr/>
      </p:nvGrpSpPr>
      <p:grpSpPr>
        <a:xfrm>
          <a:off x="0" y="0"/>
          <a:ext cx="0" cy="0"/>
          <a:chOff x="0" y="0"/>
          <a:chExt cx="0" cy="0"/>
        </a:xfrm>
      </p:grpSpPr>
      <p:sp>
        <p:nvSpPr>
          <p:cNvPr id="134" name="Google Shape;134;p14"/>
          <p:cNvSpPr txBox="1"/>
          <p:nvPr>
            <p:ph idx="12" type="sldNum"/>
          </p:nvPr>
        </p:nvSpPr>
        <p:spPr>
          <a:xfrm>
            <a:off x="8421624" y="4732020"/>
            <a:ext cx="205800" cy="693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1pPr>
            <a:lvl2pPr indent="0" lvl="1"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2pPr>
            <a:lvl3pPr indent="0" lvl="2"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3pPr>
            <a:lvl4pPr indent="0" lvl="3"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4pPr>
            <a:lvl5pPr indent="0" lvl="4"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5pPr>
            <a:lvl6pPr indent="0" lvl="5"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6pPr>
            <a:lvl7pPr indent="0" lvl="6"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7pPr>
            <a:lvl8pPr indent="0" lvl="7"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8pPr>
            <a:lvl9pPr indent="0" lvl="8" marL="0" marR="0" rtl="0" algn="r">
              <a:lnSpc>
                <a:spcPct val="100000"/>
              </a:lnSpc>
              <a:spcBef>
                <a:spcPts val="0"/>
              </a:spcBef>
              <a:spcAft>
                <a:spcPts val="0"/>
              </a:spcAft>
              <a:buClr>
                <a:srgbClr val="000000"/>
              </a:buClr>
              <a:buSzPts val="500"/>
              <a:buFont typeface="Arial"/>
              <a:buNone/>
              <a:defRPr b="0" i="0" sz="500" u="none" cap="none" strike="noStrike">
                <a:solidFill>
                  <a:schemeClr val="dk1"/>
                </a:solidFill>
                <a:latin typeface="Poppins Medium"/>
                <a:ea typeface="Poppins Medium"/>
                <a:cs typeface="Poppins Medium"/>
                <a:sym typeface="Poppins Medium"/>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14"/>
          <p:cNvSpPr/>
          <p:nvPr>
            <p:ph idx="2" type="pic"/>
          </p:nvPr>
        </p:nvSpPr>
        <p:spPr>
          <a:xfrm>
            <a:off x="4711446" y="0"/>
            <a:ext cx="4432500" cy="5143500"/>
          </a:xfrm>
          <a:prstGeom prst="rect">
            <a:avLst/>
          </a:prstGeom>
          <a:solidFill>
            <a:srgbClr val="C1C1C1"/>
          </a:solidFill>
          <a:ln>
            <a:noFill/>
          </a:ln>
        </p:spPr>
      </p:sp>
      <p:sp>
        <p:nvSpPr>
          <p:cNvPr id="136" name="Google Shape;136;p14"/>
          <p:cNvSpPr txBox="1"/>
          <p:nvPr>
            <p:ph type="title"/>
          </p:nvPr>
        </p:nvSpPr>
        <p:spPr>
          <a:xfrm>
            <a:off x="514350" y="665226"/>
            <a:ext cx="3915900" cy="856200"/>
          </a:xfrm>
          <a:prstGeom prst="rect">
            <a:avLst/>
          </a:prstGeom>
          <a:noFill/>
          <a:ln>
            <a:noFill/>
          </a:ln>
        </p:spPr>
        <p:txBody>
          <a:bodyPr anchorCtr="0" anchor="t" bIns="0" lIns="0" spcFirstLastPara="1" rIns="0" wrap="square" tIns="0">
            <a:spAutoFit/>
          </a:bodyPr>
          <a:lstStyle>
            <a:lvl1pPr lvl="0" rtl="0" algn="l">
              <a:lnSpc>
                <a:spcPct val="110000"/>
              </a:lnSpc>
              <a:spcBef>
                <a:spcPts val="0"/>
              </a:spcBef>
              <a:spcAft>
                <a:spcPts val="0"/>
              </a:spcAft>
              <a:buClr>
                <a:schemeClr val="dk1"/>
              </a:buClr>
              <a:buSzPts val="1700"/>
              <a:buFont typeface="Poppins Medium"/>
              <a:buNone/>
              <a:defRPr b="0" i="0" sz="1700">
                <a:latin typeface="Poppins Medium"/>
                <a:ea typeface="Poppins Medium"/>
                <a:cs typeface="Poppins Medium"/>
                <a:sym typeface="Poppins Medium"/>
              </a:defRPr>
            </a:lvl1pPr>
            <a:lvl2pPr lvl="1" rtl="0" algn="l">
              <a:lnSpc>
                <a:spcPct val="100000"/>
              </a:lnSpc>
              <a:spcBef>
                <a:spcPts val="0"/>
              </a:spcBef>
              <a:spcAft>
                <a:spcPts val="0"/>
              </a:spcAft>
              <a:buClr>
                <a:schemeClr val="dk2"/>
              </a:buClr>
              <a:buSzPts val="1100"/>
              <a:buNone/>
              <a:defRPr/>
            </a:lvl2pPr>
            <a:lvl3pPr lvl="2" rtl="0" algn="l">
              <a:lnSpc>
                <a:spcPct val="100000"/>
              </a:lnSpc>
              <a:spcBef>
                <a:spcPts val="0"/>
              </a:spcBef>
              <a:spcAft>
                <a:spcPts val="0"/>
              </a:spcAft>
              <a:buClr>
                <a:schemeClr val="dk2"/>
              </a:buClr>
              <a:buSzPts val="1100"/>
              <a:buNone/>
              <a:defRPr/>
            </a:lvl3pPr>
            <a:lvl4pPr lvl="3" rtl="0" algn="l">
              <a:lnSpc>
                <a:spcPct val="100000"/>
              </a:lnSpc>
              <a:spcBef>
                <a:spcPts val="0"/>
              </a:spcBef>
              <a:spcAft>
                <a:spcPts val="0"/>
              </a:spcAft>
              <a:buClr>
                <a:schemeClr val="dk2"/>
              </a:buClr>
              <a:buSzPts val="1100"/>
              <a:buNone/>
              <a:defRPr/>
            </a:lvl4pPr>
            <a:lvl5pPr lvl="4" rtl="0" algn="l">
              <a:lnSpc>
                <a:spcPct val="100000"/>
              </a:lnSpc>
              <a:spcBef>
                <a:spcPts val="0"/>
              </a:spcBef>
              <a:spcAft>
                <a:spcPts val="0"/>
              </a:spcAft>
              <a:buClr>
                <a:schemeClr val="dk2"/>
              </a:buClr>
              <a:buSzPts val="1100"/>
              <a:buNone/>
              <a:defRPr/>
            </a:lvl5pPr>
            <a:lvl6pPr lvl="5" rtl="0" algn="l">
              <a:lnSpc>
                <a:spcPct val="100000"/>
              </a:lnSpc>
              <a:spcBef>
                <a:spcPts val="0"/>
              </a:spcBef>
              <a:spcAft>
                <a:spcPts val="0"/>
              </a:spcAft>
              <a:buClr>
                <a:schemeClr val="dk2"/>
              </a:buClr>
              <a:buSzPts val="1100"/>
              <a:buNone/>
              <a:defRPr/>
            </a:lvl6pPr>
            <a:lvl7pPr lvl="6" rtl="0" algn="l">
              <a:lnSpc>
                <a:spcPct val="100000"/>
              </a:lnSpc>
              <a:spcBef>
                <a:spcPts val="0"/>
              </a:spcBef>
              <a:spcAft>
                <a:spcPts val="0"/>
              </a:spcAft>
              <a:buClr>
                <a:schemeClr val="dk2"/>
              </a:buClr>
              <a:buSzPts val="1100"/>
              <a:buNone/>
              <a:defRPr/>
            </a:lvl7pPr>
            <a:lvl8pPr lvl="7" rtl="0" algn="l">
              <a:lnSpc>
                <a:spcPct val="100000"/>
              </a:lnSpc>
              <a:spcBef>
                <a:spcPts val="0"/>
              </a:spcBef>
              <a:spcAft>
                <a:spcPts val="0"/>
              </a:spcAft>
              <a:buClr>
                <a:schemeClr val="dk2"/>
              </a:buClr>
              <a:buSzPts val="1100"/>
              <a:buNone/>
              <a:defRPr/>
            </a:lvl8pPr>
            <a:lvl9pPr lvl="8" rtl="0" algn="l">
              <a:lnSpc>
                <a:spcPct val="100000"/>
              </a:lnSpc>
              <a:spcBef>
                <a:spcPts val="0"/>
              </a:spcBef>
              <a:spcAft>
                <a:spcPts val="0"/>
              </a:spcAft>
              <a:buClr>
                <a:schemeClr val="dk2"/>
              </a:buClr>
              <a:buSzPts val="1100"/>
              <a:buNone/>
              <a:defRPr/>
            </a:lvl9pPr>
          </a:lstStyle>
          <a:p/>
        </p:txBody>
      </p:sp>
      <p:sp>
        <p:nvSpPr>
          <p:cNvPr id="137" name="Google Shape;137;p14"/>
          <p:cNvSpPr txBox="1"/>
          <p:nvPr>
            <p:ph idx="1" type="body"/>
          </p:nvPr>
        </p:nvSpPr>
        <p:spPr>
          <a:xfrm>
            <a:off x="514350" y="1778809"/>
            <a:ext cx="3915900" cy="2699400"/>
          </a:xfrm>
          <a:prstGeom prst="rect">
            <a:avLst/>
          </a:prstGeom>
          <a:noFill/>
          <a:ln>
            <a:noFill/>
          </a:ln>
        </p:spPr>
        <p:txBody>
          <a:bodyPr anchorCtr="0" anchor="t" bIns="0" lIns="0" spcFirstLastPara="1" rIns="0" wrap="square" tIns="0">
            <a:noAutofit/>
          </a:bodyPr>
          <a:lstStyle>
            <a:lvl1pPr indent="-228600" lvl="0" marL="457200" rtl="0" algn="l">
              <a:lnSpc>
                <a:spcPct val="157142"/>
              </a:lnSpc>
              <a:spcBef>
                <a:spcPts val="0"/>
              </a:spcBef>
              <a:spcAft>
                <a:spcPts val="0"/>
              </a:spcAft>
              <a:buClr>
                <a:schemeClr val="dk1"/>
              </a:buClr>
              <a:buSzPts val="1100"/>
              <a:buFont typeface="Poppins"/>
              <a:buNone/>
              <a:defRPr/>
            </a:lvl1pPr>
            <a:lvl2pPr indent="-317500" lvl="1" marL="914400" rtl="0" algn="l">
              <a:lnSpc>
                <a:spcPct val="122222"/>
              </a:lnSpc>
              <a:spcBef>
                <a:spcPts val="0"/>
              </a:spcBef>
              <a:spcAft>
                <a:spcPts val="0"/>
              </a:spcAft>
              <a:buClr>
                <a:schemeClr val="dk1"/>
              </a:buClr>
              <a:buSzPts val="1400"/>
              <a:buChar char="•"/>
              <a:defRPr/>
            </a:lvl2pPr>
            <a:lvl3pPr indent="-317500" lvl="2" marL="1371600" rtl="0" algn="l">
              <a:lnSpc>
                <a:spcPct val="122222"/>
              </a:lnSpc>
              <a:spcBef>
                <a:spcPts val="0"/>
              </a:spcBef>
              <a:spcAft>
                <a:spcPts val="0"/>
              </a:spcAft>
              <a:buClr>
                <a:schemeClr val="dk1"/>
              </a:buClr>
              <a:buSzPts val="1400"/>
              <a:buChar char="•"/>
              <a:defRPr/>
            </a:lvl3pPr>
            <a:lvl4pPr indent="-317500" lvl="3" marL="1828800" rtl="0" algn="l">
              <a:lnSpc>
                <a:spcPct val="122222"/>
              </a:lnSpc>
              <a:spcBef>
                <a:spcPts val="0"/>
              </a:spcBef>
              <a:spcAft>
                <a:spcPts val="0"/>
              </a:spcAft>
              <a:buClr>
                <a:schemeClr val="dk1"/>
              </a:buClr>
              <a:buSzPts val="1400"/>
              <a:buChar char="•"/>
              <a:defRPr/>
            </a:lvl4pPr>
            <a:lvl5pPr indent="-317500" lvl="4" marL="2286000" rtl="0" algn="l">
              <a:lnSpc>
                <a:spcPct val="122222"/>
              </a:lnSpc>
              <a:spcBef>
                <a:spcPts val="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ice — Red">
  <p:cSld name="Voice — Red">
    <p:spTree>
      <p:nvGrpSpPr>
        <p:cNvPr id="138" name="Shape 138"/>
        <p:cNvGrpSpPr/>
        <p:nvPr/>
      </p:nvGrpSpPr>
      <p:grpSpPr>
        <a:xfrm>
          <a:off x="0" y="0"/>
          <a:ext cx="0" cy="0"/>
          <a:chOff x="0" y="0"/>
          <a:chExt cx="0" cy="0"/>
        </a:xfrm>
      </p:grpSpPr>
      <p:sp>
        <p:nvSpPr>
          <p:cNvPr id="139" name="Google Shape;139;p15"/>
          <p:cNvSpPr txBox="1"/>
          <p:nvPr>
            <p:ph idx="12" type="sldNum"/>
          </p:nvPr>
        </p:nvSpPr>
        <p:spPr>
          <a:xfrm>
            <a:off x="8421624" y="4732020"/>
            <a:ext cx="205800" cy="693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1pPr>
            <a:lvl2pPr indent="0" lvl="1"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2pPr>
            <a:lvl3pPr indent="0" lvl="2"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3pPr>
            <a:lvl4pPr indent="0" lvl="3"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4pPr>
            <a:lvl5pPr indent="0" lvl="4"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5pPr>
            <a:lvl6pPr indent="0" lvl="5"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6pPr>
            <a:lvl7pPr indent="0" lvl="6"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7pPr>
            <a:lvl8pPr indent="0" lvl="7"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8pPr>
            <a:lvl9pPr indent="0" lvl="8"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15"/>
          <p:cNvSpPr txBox="1"/>
          <p:nvPr>
            <p:ph type="ctrTitle"/>
          </p:nvPr>
        </p:nvSpPr>
        <p:spPr>
          <a:xfrm>
            <a:off x="1215009" y="2098327"/>
            <a:ext cx="6714000" cy="946800"/>
          </a:xfrm>
          <a:prstGeom prst="rect">
            <a:avLst/>
          </a:prstGeom>
          <a:noFill/>
          <a:ln>
            <a:noFill/>
          </a:ln>
        </p:spPr>
        <p:txBody>
          <a:bodyPr anchorCtr="0" anchor="ctr" bIns="0" lIns="0" spcFirstLastPara="1" rIns="0" wrap="square" tIns="0">
            <a:noAutofit/>
          </a:bodyPr>
          <a:lstStyle>
            <a:lvl1pPr lvl="0" rtl="0" algn="ctr">
              <a:lnSpc>
                <a:spcPct val="110000"/>
              </a:lnSpc>
              <a:spcBef>
                <a:spcPts val="0"/>
              </a:spcBef>
              <a:spcAft>
                <a:spcPts val="0"/>
              </a:spcAft>
              <a:buClr>
                <a:schemeClr val="lt1"/>
              </a:buClr>
              <a:buSzPts val="3200"/>
              <a:buFont typeface="Poppins Medium"/>
              <a:buNone/>
              <a:defRPr b="0" i="0" sz="3200" cap="none">
                <a:solidFill>
                  <a:schemeClr val="lt1"/>
                </a:solidFill>
                <a:latin typeface="Poppins Medium"/>
                <a:ea typeface="Poppins Medium"/>
                <a:cs typeface="Poppins Medium"/>
                <a:sym typeface="Poppins Medium"/>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Image">
  <p:cSld name="Agenda — Image">
    <p:spTree>
      <p:nvGrpSpPr>
        <p:cNvPr id="141" name="Shape 141"/>
        <p:cNvGrpSpPr/>
        <p:nvPr/>
      </p:nvGrpSpPr>
      <p:grpSpPr>
        <a:xfrm>
          <a:off x="0" y="0"/>
          <a:ext cx="0" cy="0"/>
          <a:chOff x="0" y="0"/>
          <a:chExt cx="0" cy="0"/>
        </a:xfrm>
      </p:grpSpPr>
      <p:sp>
        <p:nvSpPr>
          <p:cNvPr id="142" name="Google Shape;142;p16"/>
          <p:cNvSpPr/>
          <p:nvPr>
            <p:ph idx="2" type="pic"/>
          </p:nvPr>
        </p:nvSpPr>
        <p:spPr>
          <a:xfrm>
            <a:off x="4398264" y="0"/>
            <a:ext cx="4743600" cy="5143500"/>
          </a:xfrm>
          <a:prstGeom prst="rect">
            <a:avLst/>
          </a:prstGeom>
          <a:solidFill>
            <a:srgbClr val="C1C1C1"/>
          </a:solidFill>
          <a:ln>
            <a:noFill/>
          </a:ln>
        </p:spPr>
      </p:sp>
      <p:sp>
        <p:nvSpPr>
          <p:cNvPr id="143" name="Google Shape;143;p16"/>
          <p:cNvSpPr txBox="1"/>
          <p:nvPr>
            <p:ph type="ctrTitle"/>
          </p:nvPr>
        </p:nvSpPr>
        <p:spPr>
          <a:xfrm>
            <a:off x="514350" y="500634"/>
            <a:ext cx="3518100" cy="1647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accent1"/>
              </a:buClr>
              <a:buSzPts val="1100"/>
              <a:buFont typeface="Poppins Medium"/>
              <a:buNone/>
              <a:defRPr sz="1100">
                <a:solidFill>
                  <a:schemeClr val="accen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4" name="Google Shape;144;p16"/>
          <p:cNvSpPr txBox="1"/>
          <p:nvPr>
            <p:ph idx="1" type="body"/>
          </p:nvPr>
        </p:nvSpPr>
        <p:spPr>
          <a:xfrm>
            <a:off x="514350" y="817376"/>
            <a:ext cx="3518100" cy="3429000"/>
          </a:xfrm>
          <a:prstGeom prst="rect">
            <a:avLst/>
          </a:prstGeom>
          <a:noFill/>
          <a:ln>
            <a:noFill/>
          </a:ln>
        </p:spPr>
        <p:txBody>
          <a:bodyPr anchorCtr="0" anchor="ctr" bIns="0" lIns="0" spcFirstLastPara="1" rIns="0" wrap="square" tIns="0">
            <a:noAutofit/>
          </a:bodyPr>
          <a:lstStyle>
            <a:lvl1pPr indent="-317500" lvl="0" marL="457200" rtl="0" algn="l">
              <a:lnSpc>
                <a:spcPct val="200000"/>
              </a:lnSpc>
              <a:spcBef>
                <a:spcPts val="0"/>
              </a:spcBef>
              <a:spcAft>
                <a:spcPts val="0"/>
              </a:spcAft>
              <a:buClr>
                <a:schemeClr val="dk1"/>
              </a:buClr>
              <a:buSzPts val="1400"/>
              <a:buAutoNum type="arabicPeriod"/>
              <a:defRPr/>
            </a:lvl1pPr>
            <a:lvl2pPr indent="-317500" lvl="1" marL="914400" rtl="0" algn="l">
              <a:lnSpc>
                <a:spcPct val="200000"/>
              </a:lnSpc>
              <a:spcBef>
                <a:spcPts val="0"/>
              </a:spcBef>
              <a:spcAft>
                <a:spcPts val="0"/>
              </a:spcAft>
              <a:buClr>
                <a:schemeClr val="dk1"/>
              </a:buClr>
              <a:buSzPts val="1400"/>
              <a:buAutoNum type="arabicPeriod"/>
              <a:defRPr/>
            </a:lvl2pPr>
            <a:lvl3pPr indent="-317500" lvl="2" marL="1371600" rtl="0" algn="l">
              <a:lnSpc>
                <a:spcPct val="200000"/>
              </a:lnSpc>
              <a:spcBef>
                <a:spcPts val="0"/>
              </a:spcBef>
              <a:spcAft>
                <a:spcPts val="0"/>
              </a:spcAft>
              <a:buClr>
                <a:schemeClr val="dk1"/>
              </a:buClr>
              <a:buSzPts val="1400"/>
              <a:buAutoNum type="arabicPeriod"/>
              <a:defRPr/>
            </a:lvl3pPr>
            <a:lvl4pPr indent="-317500" lvl="3" marL="1828800" rtl="0" algn="l">
              <a:lnSpc>
                <a:spcPct val="200000"/>
              </a:lnSpc>
              <a:spcBef>
                <a:spcPts val="0"/>
              </a:spcBef>
              <a:spcAft>
                <a:spcPts val="0"/>
              </a:spcAft>
              <a:buClr>
                <a:schemeClr val="dk1"/>
              </a:buClr>
              <a:buSzPts val="1400"/>
              <a:buAutoNum type="arabicPeriod"/>
              <a:defRPr/>
            </a:lvl4pPr>
            <a:lvl5pPr indent="-317500" lvl="4" marL="2286000" rtl="0" algn="l">
              <a:lnSpc>
                <a:spcPct val="200000"/>
              </a:lnSpc>
              <a:spcBef>
                <a:spcPts val="0"/>
              </a:spcBef>
              <a:spcAft>
                <a:spcPts val="0"/>
              </a:spcAft>
              <a:buClr>
                <a:schemeClr val="dk1"/>
              </a:buClr>
              <a:buSzPts val="1400"/>
              <a:buAutoNum type="arabicPeriod"/>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5" name="Google Shape;145;p16"/>
          <p:cNvSpPr txBox="1"/>
          <p:nvPr>
            <p:ph idx="12" type="sldNum"/>
          </p:nvPr>
        </p:nvSpPr>
        <p:spPr>
          <a:xfrm>
            <a:off x="8421624" y="4732020"/>
            <a:ext cx="205800" cy="693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1pPr>
            <a:lvl2pPr indent="0" lvl="1"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2pPr>
            <a:lvl3pPr indent="0" lvl="2"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3pPr>
            <a:lvl4pPr indent="0" lvl="3"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4pPr>
            <a:lvl5pPr indent="0" lvl="4"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5pPr>
            <a:lvl6pPr indent="0" lvl="5"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6pPr>
            <a:lvl7pPr indent="0" lvl="6"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7pPr>
            <a:lvl8pPr indent="0" lvl="7"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8pPr>
            <a:lvl9pPr indent="0" lvl="8"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ize — Red">
  <p:cSld name="Seize — Red">
    <p:spTree>
      <p:nvGrpSpPr>
        <p:cNvPr id="146" name="Shape 146"/>
        <p:cNvGrpSpPr/>
        <p:nvPr/>
      </p:nvGrpSpPr>
      <p:grpSpPr>
        <a:xfrm>
          <a:off x="0" y="0"/>
          <a:ext cx="0" cy="0"/>
          <a:chOff x="0" y="0"/>
          <a:chExt cx="0" cy="0"/>
        </a:xfrm>
      </p:grpSpPr>
      <p:sp>
        <p:nvSpPr>
          <p:cNvPr id="147" name="Google Shape;147;p17"/>
          <p:cNvSpPr txBox="1"/>
          <p:nvPr>
            <p:ph type="ctrTitle"/>
          </p:nvPr>
        </p:nvSpPr>
        <p:spPr>
          <a:xfrm>
            <a:off x="1009957" y="2069571"/>
            <a:ext cx="7121700" cy="1004400"/>
          </a:xfrm>
          <a:prstGeom prst="rect">
            <a:avLst/>
          </a:prstGeom>
          <a:noFill/>
          <a:ln>
            <a:noFill/>
          </a:ln>
        </p:spPr>
        <p:txBody>
          <a:bodyPr anchorCtr="0" anchor="ctr" bIns="0" lIns="0" spcFirstLastPara="1" rIns="0" wrap="square" tIns="0">
            <a:noAutofit/>
          </a:bodyPr>
          <a:lstStyle>
            <a:lvl1pPr lvl="0" rtl="0" algn="ctr">
              <a:lnSpc>
                <a:spcPct val="110000"/>
              </a:lnSpc>
              <a:spcBef>
                <a:spcPts val="0"/>
              </a:spcBef>
              <a:spcAft>
                <a:spcPts val="0"/>
              </a:spcAft>
              <a:buClr>
                <a:schemeClr val="lt1"/>
              </a:buClr>
              <a:buSzPts val="2600"/>
              <a:buFont typeface="Poppins Medium"/>
              <a:buNone/>
              <a:defRPr b="0" i="0" sz="2600" cap="none">
                <a:solidFill>
                  <a:schemeClr val="lt1"/>
                </a:solidFill>
                <a:latin typeface="Poppins Medium"/>
                <a:ea typeface="Poppins Medium"/>
                <a:cs typeface="Poppins Medium"/>
                <a:sym typeface="Poppins Medium"/>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8" name="Google Shape;148;p17"/>
          <p:cNvSpPr/>
          <p:nvPr/>
        </p:nvSpPr>
        <p:spPr>
          <a:xfrm>
            <a:off x="2770632" y="771525"/>
            <a:ext cx="3600450" cy="3600450"/>
          </a:xfrm>
          <a:custGeom>
            <a:rect b="b" l="l" r="r" t="t"/>
            <a:pathLst>
              <a:path extrusionOk="0" h="4800600" w="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149" name="Google Shape;149;p17"/>
          <p:cNvSpPr txBox="1"/>
          <p:nvPr>
            <p:ph idx="12" type="sldNum"/>
          </p:nvPr>
        </p:nvSpPr>
        <p:spPr>
          <a:xfrm>
            <a:off x="8421624" y="4732020"/>
            <a:ext cx="205800" cy="693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1pPr>
            <a:lvl2pPr indent="0" lvl="1"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2pPr>
            <a:lvl3pPr indent="0" lvl="2"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3pPr>
            <a:lvl4pPr indent="0" lvl="3"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4pPr>
            <a:lvl5pPr indent="0" lvl="4"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5pPr>
            <a:lvl6pPr indent="0" lvl="5"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6pPr>
            <a:lvl7pPr indent="0" lvl="6"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7pPr>
            <a:lvl8pPr indent="0" lvl="7"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8pPr>
            <a:lvl9pPr indent="0" lvl="8" marL="0" marR="0" rtl="0" algn="r">
              <a:lnSpc>
                <a:spcPct val="100000"/>
              </a:lnSpc>
              <a:spcBef>
                <a:spcPts val="0"/>
              </a:spcBef>
              <a:spcAft>
                <a:spcPts val="0"/>
              </a:spcAft>
              <a:buClr>
                <a:srgbClr val="000000"/>
              </a:buClr>
              <a:buSzPts val="500"/>
              <a:buFont typeface="Arial"/>
              <a:buNone/>
              <a:defRPr b="0" i="0" sz="500" u="none" cap="none" strike="noStrike">
                <a:solidFill>
                  <a:schemeClr val="lt1"/>
                </a:solidFill>
                <a:latin typeface="Poppins Medium"/>
                <a:ea typeface="Poppins Medium"/>
                <a:cs typeface="Poppins Medium"/>
                <a:sym typeface="Poppins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0" Type="http://schemas.openxmlformats.org/officeDocument/2006/relationships/image" Target="../media/image24.png"/><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png"/><Relationship Id="rId9"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20.png"/><Relationship Id="rId8"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5.jpg"/><Relationship Id="rId5" Type="http://schemas.openxmlformats.org/officeDocument/2006/relationships/image" Target="../media/image7.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idx="12" type="sldNum"/>
          </p:nvPr>
        </p:nvSpPr>
        <p:spPr>
          <a:xfrm>
            <a:off x="12189671" y="4986306"/>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latin typeface="Lato"/>
                <a:ea typeface="Lato"/>
                <a:cs typeface="Lato"/>
                <a:sym typeface="Lato"/>
              </a:rPr>
              <a:t>‹#›</a:t>
            </a:fld>
            <a:endParaRPr>
              <a:solidFill>
                <a:schemeClr val="lt1"/>
              </a:solidFill>
              <a:latin typeface="Lato"/>
              <a:ea typeface="Lato"/>
              <a:cs typeface="Lato"/>
              <a:sym typeface="Lato"/>
            </a:endParaRPr>
          </a:p>
        </p:txBody>
      </p:sp>
      <p:pic>
        <p:nvPicPr>
          <p:cNvPr id="156" name="Google Shape;156;p18"/>
          <p:cNvPicPr preferRelativeResize="0"/>
          <p:nvPr/>
        </p:nvPicPr>
        <p:blipFill rotWithShape="1">
          <a:blip r:embed="rId3">
            <a:alphaModFix/>
          </a:blip>
          <a:srcRect b="0" l="0" r="0" t="0"/>
          <a:stretch/>
        </p:blipFill>
        <p:spPr>
          <a:xfrm>
            <a:off x="3306273" y="799458"/>
            <a:ext cx="5427055" cy="3544585"/>
          </a:xfrm>
          <a:prstGeom prst="rect">
            <a:avLst/>
          </a:prstGeom>
          <a:gradFill>
            <a:gsLst>
              <a:gs pos="0">
                <a:srgbClr val="FAE5E0"/>
              </a:gs>
              <a:gs pos="100000">
                <a:srgbClr val="EF8F6E"/>
              </a:gs>
            </a:gsLst>
            <a:lin ang="5400000" scaled="0"/>
          </a:gradFill>
          <a:ln cap="rnd" cmpd="sng" w="9525">
            <a:solidFill>
              <a:schemeClr val="accent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27"/>
          <p:cNvSpPr txBox="1"/>
          <p:nvPr>
            <p:ph type="ctrTitle"/>
          </p:nvPr>
        </p:nvSpPr>
        <p:spPr>
          <a:xfrm>
            <a:off x="2502350" y="149000"/>
            <a:ext cx="4653600" cy="816300"/>
          </a:xfrm>
          <a:prstGeom prst="rect">
            <a:avLst/>
          </a:prstGeom>
          <a:noFill/>
          <a:ln>
            <a:noFill/>
          </a:ln>
        </p:spPr>
        <p:txBody>
          <a:bodyPr anchorCtr="0" anchor="b" bIns="34275" lIns="68575" spcFirstLastPara="1" rIns="68575" wrap="square" tIns="34275">
            <a:noAutofit/>
          </a:bodyPr>
          <a:lstStyle/>
          <a:p>
            <a:pPr indent="0" lvl="0" marL="0" rtl="0" algn="just">
              <a:spcBef>
                <a:spcPts val="0"/>
              </a:spcBef>
              <a:spcAft>
                <a:spcPts val="0"/>
              </a:spcAft>
              <a:buClr>
                <a:srgbClr val="D6E7F6"/>
              </a:buClr>
              <a:buSzPts val="2400"/>
              <a:buFont typeface="Arial"/>
              <a:buNone/>
            </a:pPr>
            <a:r>
              <a:rPr lang="en" sz="2300" u="sng">
                <a:latin typeface="Arial"/>
                <a:ea typeface="Arial"/>
                <a:cs typeface="Arial"/>
                <a:sym typeface="Arial"/>
              </a:rPr>
              <a:t>To Accomplish This Project </a:t>
            </a:r>
            <a:endParaRPr sz="7900" u="sng"/>
          </a:p>
        </p:txBody>
      </p:sp>
      <p:sp>
        <p:nvSpPr>
          <p:cNvPr id="252" name="Google Shape;252;p27"/>
          <p:cNvSpPr txBox="1"/>
          <p:nvPr>
            <p:ph idx="1" type="subTitle"/>
          </p:nvPr>
        </p:nvSpPr>
        <p:spPr>
          <a:xfrm>
            <a:off x="475125" y="1097229"/>
            <a:ext cx="8115128" cy="3373425"/>
          </a:xfrm>
          <a:prstGeom prst="rect">
            <a:avLst/>
          </a:prstGeom>
          <a:noFill/>
          <a:ln>
            <a:noFill/>
          </a:ln>
        </p:spPr>
        <p:txBody>
          <a:bodyPr anchorCtr="0" anchor="t" bIns="34275" lIns="68575" spcFirstLastPara="1" rIns="68575" wrap="square" tIns="34275">
            <a:normAutofit fontScale="25000" lnSpcReduction="20000"/>
          </a:bodyPr>
          <a:lstStyle/>
          <a:p>
            <a:pPr indent="-219075" lvl="0" marL="215900" rtl="0" algn="l">
              <a:lnSpc>
                <a:spcPct val="170000"/>
              </a:lnSpc>
              <a:spcBef>
                <a:spcPts val="0"/>
              </a:spcBef>
              <a:spcAft>
                <a:spcPts val="0"/>
              </a:spcAft>
              <a:buSzPct val="80769"/>
              <a:buFont typeface="Noto Sans Symbols"/>
              <a:buChar char="▪"/>
            </a:pPr>
            <a:r>
              <a:rPr b="1" lang="en" sz="5200">
                <a:latin typeface="Arial"/>
                <a:ea typeface="Arial"/>
                <a:cs typeface="Arial"/>
                <a:sym typeface="Arial"/>
              </a:rPr>
              <a:t>Initially, We Began By Acquainting Ourselves With Fundamental Git Commands To Facilitate Collaborative, Non</a:t>
            </a:r>
            <a:r>
              <a:rPr b="1" lang="en" sz="5200">
                <a:latin typeface="Arial"/>
                <a:ea typeface="Arial"/>
                <a:cs typeface="Arial"/>
                <a:sym typeface="Arial"/>
              </a:rPr>
              <a:t>-</a:t>
            </a:r>
            <a:r>
              <a:rPr b="1" lang="en" sz="5200">
                <a:latin typeface="Arial"/>
                <a:ea typeface="Arial"/>
                <a:cs typeface="Arial"/>
                <a:sym typeface="Arial"/>
              </a:rPr>
              <a:t>Linear Development. Following That, We Proceeded To Install Essential Software Tools Required For The Development Process.</a:t>
            </a:r>
            <a:br>
              <a:rPr b="1" lang="en" sz="5200">
                <a:latin typeface="Arial"/>
                <a:ea typeface="Arial"/>
                <a:cs typeface="Arial"/>
                <a:sym typeface="Arial"/>
              </a:rPr>
            </a:br>
            <a:r>
              <a:rPr b="1" lang="en" sz="5200">
                <a:latin typeface="Arial"/>
                <a:ea typeface="Arial"/>
                <a:cs typeface="Arial"/>
                <a:sym typeface="Arial"/>
              </a:rPr>
              <a:t>	Like :</a:t>
            </a:r>
            <a:r>
              <a:rPr b="1" lang="en" sz="5200">
                <a:latin typeface="Arial"/>
                <a:ea typeface="Arial"/>
                <a:cs typeface="Arial"/>
                <a:sym typeface="Arial"/>
              </a:rPr>
              <a:t>-</a:t>
            </a:r>
            <a:r>
              <a:rPr b="1" lang="en" sz="5200">
                <a:latin typeface="Arial"/>
                <a:ea typeface="Arial"/>
                <a:cs typeface="Arial"/>
                <a:sym typeface="Arial"/>
              </a:rPr>
              <a:t> Git, Java, Spring Tool Suite[Sts], Mysql, Visual Studio Code Etc..</a:t>
            </a:r>
            <a:endParaRPr b="1" sz="1700"/>
          </a:p>
          <a:p>
            <a:pPr indent="-219075" lvl="0" marL="215900" rtl="0" algn="l">
              <a:lnSpc>
                <a:spcPct val="170000"/>
              </a:lnSpc>
              <a:spcBef>
                <a:spcPts val="800"/>
              </a:spcBef>
              <a:spcAft>
                <a:spcPts val="0"/>
              </a:spcAft>
              <a:buSzPct val="80769"/>
              <a:buFont typeface="Noto Sans Symbols"/>
              <a:buChar char="▪"/>
            </a:pPr>
            <a:r>
              <a:rPr b="1" lang="en" sz="5200">
                <a:latin typeface="Arial"/>
                <a:ea typeface="Arial"/>
                <a:cs typeface="Arial"/>
                <a:sym typeface="Arial"/>
              </a:rPr>
              <a:t>Later Used Java To Develop The Core Structure Of Our Project, And We Opted Mysql As The Database For Our Backend. Initially, We Tested All The Services Using Hardcoded Data, But Once We Integrated With The Database, We Tested Them Using User Input. Here We Used Spring And Mysql.</a:t>
            </a:r>
            <a:endParaRPr b="1" sz="1700"/>
          </a:p>
          <a:p>
            <a:pPr indent="-212725" lvl="0" marL="215900" rtl="0" algn="l">
              <a:lnSpc>
                <a:spcPct val="170000"/>
              </a:lnSpc>
              <a:spcBef>
                <a:spcPts val="800"/>
              </a:spcBef>
              <a:spcAft>
                <a:spcPts val="0"/>
              </a:spcAft>
              <a:buSzPct val="73076"/>
              <a:buFont typeface="Noto Sans Symbols"/>
              <a:buChar char="▪"/>
            </a:pPr>
            <a:r>
              <a:rPr b="1" lang="en" sz="5200">
                <a:latin typeface="Arial"/>
                <a:ea typeface="Arial"/>
                <a:cs typeface="Arial"/>
                <a:sym typeface="Arial"/>
              </a:rPr>
              <a:t>Additionally, We Developed The Corresponding Rest Controller Services Using Post And For The Frontend Development Part Used Angular. </a:t>
            </a:r>
            <a:br>
              <a:rPr b="1" lang="en" sz="5200"/>
            </a:br>
            <a:br>
              <a:rPr b="1" lang="en" sz="1700"/>
            </a:br>
            <a:br>
              <a:rPr lang="en" sz="1700"/>
            </a:br>
            <a:br>
              <a:rPr lang="en" sz="1700"/>
            </a:br>
            <a:br>
              <a:rPr lang="en" sz="1700"/>
            </a:br>
            <a:br>
              <a:rPr lang="en" sz="1700"/>
            </a:br>
            <a:br>
              <a:rPr lang="en"/>
            </a:br>
            <a:br>
              <a:rPr lang="en"/>
            </a:br>
            <a:br>
              <a:rPr lang="en"/>
            </a:br>
            <a:br>
              <a:rPr lang="en"/>
            </a:br>
            <a:br>
              <a:rPr lang="en"/>
            </a:br>
            <a:br>
              <a:rPr lang="en"/>
            </a:br>
            <a:r>
              <a:rPr lang="en"/>
              <a:t>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p:nvPr/>
        </p:nvSpPr>
        <p:spPr>
          <a:xfrm>
            <a:off x="6647692" y="2689989"/>
            <a:ext cx="262593" cy="243272"/>
          </a:xfrm>
          <a:custGeom>
            <a:rect b="b" l="l" r="r" t="t"/>
            <a:pathLst>
              <a:path extrusionOk="0" h="3261" w="3520">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Poppins"/>
              <a:ea typeface="Poppins"/>
              <a:cs typeface="Poppins"/>
              <a:sym typeface="Poppins"/>
            </a:endParaRPr>
          </a:p>
        </p:txBody>
      </p:sp>
      <p:grpSp>
        <p:nvGrpSpPr>
          <p:cNvPr id="259" name="Google Shape;259;p28"/>
          <p:cNvGrpSpPr/>
          <p:nvPr/>
        </p:nvGrpSpPr>
        <p:grpSpPr>
          <a:xfrm>
            <a:off x="2657796" y="797562"/>
            <a:ext cx="4251885" cy="3929676"/>
            <a:chOff x="1559708" y="795543"/>
            <a:chExt cx="7842514" cy="7215829"/>
          </a:xfrm>
        </p:grpSpPr>
        <p:grpSp>
          <p:nvGrpSpPr>
            <p:cNvPr id="260" name="Google Shape;260;p28"/>
            <p:cNvGrpSpPr/>
            <p:nvPr/>
          </p:nvGrpSpPr>
          <p:grpSpPr>
            <a:xfrm>
              <a:off x="1559708" y="6028282"/>
              <a:ext cx="2130431" cy="1983090"/>
              <a:chOff x="5891741" y="1696263"/>
              <a:chExt cx="3024410" cy="2815242"/>
            </a:xfrm>
          </p:grpSpPr>
          <p:sp>
            <p:nvSpPr>
              <p:cNvPr id="261" name="Google Shape;261;p28"/>
              <p:cNvSpPr/>
              <p:nvPr/>
            </p:nvSpPr>
            <p:spPr>
              <a:xfrm rot="2619062">
                <a:off x="5690577" y="3642041"/>
                <a:ext cx="1987298" cy="213029"/>
              </a:xfrm>
              <a:prstGeom prst="ellipse">
                <a:avLst/>
              </a:prstGeom>
              <a:gradFill>
                <a:gsLst>
                  <a:gs pos="0">
                    <a:srgbClr val="474747">
                      <a:alpha val="40000"/>
                    </a:srgbClr>
                  </a:gs>
                  <a:gs pos="100000">
                    <a:srgbClr val="FFFFFF">
                      <a:alpha val="0"/>
                    </a:srgbClr>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Poppins"/>
                  <a:buNone/>
                </a:pPr>
                <a:r>
                  <a:t/>
                </a:r>
                <a:endParaRPr b="0" i="0" sz="1400" u="none" cap="none" strike="noStrike">
                  <a:solidFill>
                    <a:srgbClr val="FFFFFF"/>
                  </a:solidFill>
                  <a:latin typeface="Calibri"/>
                  <a:ea typeface="Calibri"/>
                  <a:cs typeface="Calibri"/>
                  <a:sym typeface="Calibri"/>
                </a:endParaRPr>
              </a:p>
            </p:txBody>
          </p:sp>
          <p:grpSp>
            <p:nvGrpSpPr>
              <p:cNvPr id="262" name="Google Shape;262;p28"/>
              <p:cNvGrpSpPr/>
              <p:nvPr/>
            </p:nvGrpSpPr>
            <p:grpSpPr>
              <a:xfrm>
                <a:off x="6094412" y="1696263"/>
                <a:ext cx="2821739" cy="2798040"/>
                <a:chOff x="6094412" y="1696263"/>
                <a:chExt cx="2821739" cy="2798040"/>
              </a:xfrm>
            </p:grpSpPr>
            <p:sp>
              <p:nvSpPr>
                <p:cNvPr id="263" name="Google Shape;263;p28"/>
                <p:cNvSpPr/>
                <p:nvPr/>
              </p:nvSpPr>
              <p:spPr>
                <a:xfrm>
                  <a:off x="7406536" y="3016287"/>
                  <a:ext cx="1509615" cy="1478016"/>
                </a:xfrm>
                <a:prstGeom prst="rect">
                  <a:avLst/>
                </a:prstGeom>
                <a:solidFill>
                  <a:srgbClr val="BBBBBB"/>
                </a:solidFill>
                <a:ln cap="flat" cmpd="sng" w="9525">
                  <a:solidFill>
                    <a:srgbClr val="6464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64" name="Google Shape;264;p28"/>
                <p:cNvSpPr/>
                <p:nvPr/>
              </p:nvSpPr>
              <p:spPr>
                <a:xfrm>
                  <a:off x="6094412" y="1696263"/>
                  <a:ext cx="2821739" cy="1320024"/>
                </a:xfrm>
                <a:custGeom>
                  <a:rect b="b" l="l" r="r" t="t"/>
                  <a:pathLst>
                    <a:path extrusionOk="0" h="1671" w="3572">
                      <a:moveTo>
                        <a:pt x="0" y="0"/>
                      </a:moveTo>
                      <a:lnTo>
                        <a:pt x="1911" y="0"/>
                      </a:lnTo>
                      <a:lnTo>
                        <a:pt x="3572" y="1671"/>
                      </a:lnTo>
                      <a:lnTo>
                        <a:pt x="1661" y="1671"/>
                      </a:lnTo>
                      <a:lnTo>
                        <a:pt x="0" y="0"/>
                      </a:lnTo>
                      <a:close/>
                    </a:path>
                  </a:pathLst>
                </a:custGeom>
                <a:solidFill>
                  <a:srgbClr val="DCB4FA"/>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65" name="Google Shape;265;p28"/>
                <p:cNvSpPr/>
                <p:nvPr/>
              </p:nvSpPr>
              <p:spPr>
                <a:xfrm>
                  <a:off x="7561369" y="3155320"/>
                  <a:ext cx="1199950" cy="1199950"/>
                </a:xfrm>
                <a:prstGeom prst="rect">
                  <a:avLst/>
                </a:pr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66" name="Google Shape;266;p28"/>
                <p:cNvSpPr/>
                <p:nvPr/>
              </p:nvSpPr>
              <p:spPr>
                <a:xfrm>
                  <a:off x="6094412" y="1696263"/>
                  <a:ext cx="1312124" cy="2798040"/>
                </a:xfrm>
                <a:custGeom>
                  <a:rect b="b" l="l" r="r" t="t"/>
                  <a:pathLst>
                    <a:path extrusionOk="0" h="3542" w="1661">
                      <a:moveTo>
                        <a:pt x="0" y="0"/>
                      </a:moveTo>
                      <a:lnTo>
                        <a:pt x="1661" y="1671"/>
                      </a:lnTo>
                      <a:lnTo>
                        <a:pt x="1661" y="3542"/>
                      </a:lnTo>
                      <a:lnTo>
                        <a:pt x="0" y="1871"/>
                      </a:lnTo>
                      <a:lnTo>
                        <a:pt x="0" y="0"/>
                      </a:lnTo>
                      <a:close/>
                    </a:path>
                  </a:pathLst>
                </a:custGeom>
                <a:solidFill>
                  <a:srgbClr val="00B0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grpSp>
        </p:grpSp>
        <p:grpSp>
          <p:nvGrpSpPr>
            <p:cNvPr id="267" name="Google Shape;267;p28"/>
            <p:cNvGrpSpPr/>
            <p:nvPr/>
          </p:nvGrpSpPr>
          <p:grpSpPr>
            <a:xfrm>
              <a:off x="2601156" y="4876306"/>
              <a:ext cx="2354914" cy="2192048"/>
              <a:chOff x="5891741" y="1696263"/>
              <a:chExt cx="3024410" cy="2815242"/>
            </a:xfrm>
          </p:grpSpPr>
          <p:sp>
            <p:nvSpPr>
              <p:cNvPr id="268" name="Google Shape;268;p28"/>
              <p:cNvSpPr/>
              <p:nvPr/>
            </p:nvSpPr>
            <p:spPr>
              <a:xfrm rot="2619062">
                <a:off x="5690577" y="3642041"/>
                <a:ext cx="1987298" cy="213029"/>
              </a:xfrm>
              <a:prstGeom prst="ellipse">
                <a:avLst/>
              </a:prstGeom>
              <a:gradFill>
                <a:gsLst>
                  <a:gs pos="0">
                    <a:srgbClr val="474747">
                      <a:alpha val="40000"/>
                    </a:srgbClr>
                  </a:gs>
                  <a:gs pos="100000">
                    <a:srgbClr val="FFFFFF">
                      <a:alpha val="0"/>
                    </a:srgbClr>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Poppins"/>
                  <a:buNone/>
                </a:pPr>
                <a:r>
                  <a:t/>
                </a:r>
                <a:endParaRPr b="0" i="0" sz="1400" u="none" cap="none" strike="noStrike">
                  <a:solidFill>
                    <a:srgbClr val="FFFFFF"/>
                  </a:solidFill>
                  <a:latin typeface="Calibri"/>
                  <a:ea typeface="Calibri"/>
                  <a:cs typeface="Calibri"/>
                  <a:sym typeface="Calibri"/>
                </a:endParaRPr>
              </a:p>
            </p:txBody>
          </p:sp>
          <p:grpSp>
            <p:nvGrpSpPr>
              <p:cNvPr id="269" name="Google Shape;269;p28"/>
              <p:cNvGrpSpPr/>
              <p:nvPr/>
            </p:nvGrpSpPr>
            <p:grpSpPr>
              <a:xfrm>
                <a:off x="6094412" y="1696263"/>
                <a:ext cx="2821739" cy="2798040"/>
                <a:chOff x="6094412" y="1696263"/>
                <a:chExt cx="2821739" cy="2798040"/>
              </a:xfrm>
            </p:grpSpPr>
            <p:sp>
              <p:nvSpPr>
                <p:cNvPr id="270" name="Google Shape;270;p28"/>
                <p:cNvSpPr/>
                <p:nvPr/>
              </p:nvSpPr>
              <p:spPr>
                <a:xfrm>
                  <a:off x="7406536" y="3016287"/>
                  <a:ext cx="1509615" cy="1478016"/>
                </a:xfrm>
                <a:prstGeom prst="rect">
                  <a:avLst/>
                </a:prstGeom>
                <a:solidFill>
                  <a:srgbClr val="BBBBBB"/>
                </a:solidFill>
                <a:ln cap="flat" cmpd="sng" w="9525">
                  <a:solidFill>
                    <a:srgbClr val="6464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71" name="Google Shape;271;p28"/>
                <p:cNvSpPr/>
                <p:nvPr/>
              </p:nvSpPr>
              <p:spPr>
                <a:xfrm>
                  <a:off x="6094412" y="1696263"/>
                  <a:ext cx="2821739" cy="1320024"/>
                </a:xfrm>
                <a:custGeom>
                  <a:rect b="b" l="l" r="r" t="t"/>
                  <a:pathLst>
                    <a:path extrusionOk="0" h="1671" w="3572">
                      <a:moveTo>
                        <a:pt x="0" y="0"/>
                      </a:moveTo>
                      <a:lnTo>
                        <a:pt x="1911" y="0"/>
                      </a:lnTo>
                      <a:lnTo>
                        <a:pt x="3572" y="1671"/>
                      </a:lnTo>
                      <a:lnTo>
                        <a:pt x="1661" y="1671"/>
                      </a:lnTo>
                      <a:lnTo>
                        <a:pt x="0" y="0"/>
                      </a:lnTo>
                      <a:close/>
                    </a:path>
                  </a:pathLst>
                </a:custGeom>
                <a:solidFill>
                  <a:srgbClr val="DCB4FA"/>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72" name="Google Shape;272;p28"/>
                <p:cNvSpPr/>
                <p:nvPr/>
              </p:nvSpPr>
              <p:spPr>
                <a:xfrm>
                  <a:off x="7561369" y="3155320"/>
                  <a:ext cx="1199950" cy="1199950"/>
                </a:xfrm>
                <a:prstGeom prst="rect">
                  <a:avLst/>
                </a:prstGeom>
                <a:solidFill>
                  <a:srgbClr val="A5A5A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73" name="Google Shape;273;p28"/>
                <p:cNvSpPr/>
                <p:nvPr/>
              </p:nvSpPr>
              <p:spPr>
                <a:xfrm>
                  <a:off x="6094412" y="1696263"/>
                  <a:ext cx="1312124" cy="2798040"/>
                </a:xfrm>
                <a:custGeom>
                  <a:rect b="b" l="l" r="r" t="t"/>
                  <a:pathLst>
                    <a:path extrusionOk="0" h="3542" w="1661">
                      <a:moveTo>
                        <a:pt x="0" y="0"/>
                      </a:moveTo>
                      <a:lnTo>
                        <a:pt x="1661" y="1671"/>
                      </a:lnTo>
                      <a:lnTo>
                        <a:pt x="1661" y="3542"/>
                      </a:lnTo>
                      <a:lnTo>
                        <a:pt x="0" y="1871"/>
                      </a:lnTo>
                      <a:lnTo>
                        <a:pt x="0" y="0"/>
                      </a:lnTo>
                      <a:close/>
                    </a:path>
                  </a:pathLst>
                </a:custGeom>
                <a:solidFill>
                  <a:srgbClr val="00B0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grpSp>
        </p:grpSp>
        <p:grpSp>
          <p:nvGrpSpPr>
            <p:cNvPr id="274" name="Google Shape;274;p28"/>
            <p:cNvGrpSpPr/>
            <p:nvPr/>
          </p:nvGrpSpPr>
          <p:grpSpPr>
            <a:xfrm>
              <a:off x="3746516" y="3609083"/>
              <a:ext cx="2591717" cy="2412474"/>
              <a:chOff x="5891741" y="1696263"/>
              <a:chExt cx="3024410" cy="2815242"/>
            </a:xfrm>
          </p:grpSpPr>
          <p:sp>
            <p:nvSpPr>
              <p:cNvPr id="275" name="Google Shape;275;p28"/>
              <p:cNvSpPr/>
              <p:nvPr/>
            </p:nvSpPr>
            <p:spPr>
              <a:xfrm rot="2619062">
                <a:off x="5690577" y="3642041"/>
                <a:ext cx="1987298" cy="213029"/>
              </a:xfrm>
              <a:prstGeom prst="ellipse">
                <a:avLst/>
              </a:prstGeom>
              <a:gradFill>
                <a:gsLst>
                  <a:gs pos="0">
                    <a:srgbClr val="474747">
                      <a:alpha val="40000"/>
                    </a:srgbClr>
                  </a:gs>
                  <a:gs pos="100000">
                    <a:srgbClr val="FFFFFF">
                      <a:alpha val="0"/>
                    </a:srgbClr>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Poppins"/>
                  <a:buNone/>
                </a:pPr>
                <a:r>
                  <a:t/>
                </a:r>
                <a:endParaRPr b="0" i="0" sz="1400" u="none" cap="none" strike="noStrike">
                  <a:solidFill>
                    <a:srgbClr val="FFFFFF"/>
                  </a:solidFill>
                  <a:latin typeface="Calibri"/>
                  <a:ea typeface="Calibri"/>
                  <a:cs typeface="Calibri"/>
                  <a:sym typeface="Calibri"/>
                </a:endParaRPr>
              </a:p>
            </p:txBody>
          </p:sp>
          <p:grpSp>
            <p:nvGrpSpPr>
              <p:cNvPr id="276" name="Google Shape;276;p28"/>
              <p:cNvGrpSpPr/>
              <p:nvPr/>
            </p:nvGrpSpPr>
            <p:grpSpPr>
              <a:xfrm>
                <a:off x="6094412" y="1696263"/>
                <a:ext cx="2821739" cy="2798040"/>
                <a:chOff x="6094412" y="1696263"/>
                <a:chExt cx="2821739" cy="2798040"/>
              </a:xfrm>
            </p:grpSpPr>
            <p:sp>
              <p:nvSpPr>
                <p:cNvPr id="277" name="Google Shape;277;p28"/>
                <p:cNvSpPr/>
                <p:nvPr/>
              </p:nvSpPr>
              <p:spPr>
                <a:xfrm>
                  <a:off x="7406536" y="3016287"/>
                  <a:ext cx="1509615" cy="1478016"/>
                </a:xfrm>
                <a:prstGeom prst="rect">
                  <a:avLst/>
                </a:prstGeom>
                <a:solidFill>
                  <a:srgbClr val="DCB4FA"/>
                </a:solidFill>
                <a:ln cap="flat" cmpd="sng" w="9525">
                  <a:solidFill>
                    <a:srgbClr val="6464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78" name="Google Shape;278;p28"/>
                <p:cNvSpPr/>
                <p:nvPr/>
              </p:nvSpPr>
              <p:spPr>
                <a:xfrm>
                  <a:off x="6094412" y="1696263"/>
                  <a:ext cx="2821739" cy="1320024"/>
                </a:xfrm>
                <a:custGeom>
                  <a:rect b="b" l="l" r="r" t="t"/>
                  <a:pathLst>
                    <a:path extrusionOk="0" h="1671" w="3572">
                      <a:moveTo>
                        <a:pt x="0" y="0"/>
                      </a:moveTo>
                      <a:lnTo>
                        <a:pt x="1911" y="0"/>
                      </a:lnTo>
                      <a:lnTo>
                        <a:pt x="3572" y="1671"/>
                      </a:lnTo>
                      <a:lnTo>
                        <a:pt x="1661" y="1671"/>
                      </a:lnTo>
                      <a:lnTo>
                        <a:pt x="0" y="0"/>
                      </a:lnTo>
                      <a:close/>
                    </a:path>
                  </a:pathLst>
                </a:custGeom>
                <a:solidFill>
                  <a:srgbClr val="DCB4FA"/>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79" name="Google Shape;279;p28"/>
                <p:cNvSpPr/>
                <p:nvPr/>
              </p:nvSpPr>
              <p:spPr>
                <a:xfrm>
                  <a:off x="7561369" y="3155320"/>
                  <a:ext cx="1199950" cy="1199950"/>
                </a:xfrm>
                <a:prstGeom prst="rect">
                  <a:avLst/>
                </a:prstGeom>
                <a:solidFill>
                  <a:srgbClr val="BFBFB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80" name="Google Shape;280;p28"/>
                <p:cNvSpPr/>
                <p:nvPr/>
              </p:nvSpPr>
              <p:spPr>
                <a:xfrm>
                  <a:off x="6094412" y="1696263"/>
                  <a:ext cx="1312124" cy="2798040"/>
                </a:xfrm>
                <a:custGeom>
                  <a:rect b="b" l="l" r="r" t="t"/>
                  <a:pathLst>
                    <a:path extrusionOk="0" h="3542" w="1661">
                      <a:moveTo>
                        <a:pt x="0" y="0"/>
                      </a:moveTo>
                      <a:lnTo>
                        <a:pt x="1661" y="1671"/>
                      </a:lnTo>
                      <a:lnTo>
                        <a:pt x="1661" y="3542"/>
                      </a:lnTo>
                      <a:lnTo>
                        <a:pt x="0" y="1871"/>
                      </a:lnTo>
                      <a:lnTo>
                        <a:pt x="0" y="0"/>
                      </a:lnTo>
                      <a:close/>
                    </a:path>
                  </a:pathLst>
                </a:custGeom>
                <a:solidFill>
                  <a:srgbClr val="00B0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grpSp>
        </p:grpSp>
        <p:grpSp>
          <p:nvGrpSpPr>
            <p:cNvPr id="281" name="Google Shape;281;p28"/>
            <p:cNvGrpSpPr/>
            <p:nvPr/>
          </p:nvGrpSpPr>
          <p:grpSpPr>
            <a:xfrm>
              <a:off x="5024888" y="2272651"/>
              <a:ext cx="2776385" cy="2584371"/>
              <a:chOff x="5891741" y="1696263"/>
              <a:chExt cx="3024410" cy="2815242"/>
            </a:xfrm>
          </p:grpSpPr>
          <p:sp>
            <p:nvSpPr>
              <p:cNvPr id="282" name="Google Shape;282;p28"/>
              <p:cNvSpPr/>
              <p:nvPr/>
            </p:nvSpPr>
            <p:spPr>
              <a:xfrm rot="2619062">
                <a:off x="5690577" y="3642041"/>
                <a:ext cx="1987298" cy="213029"/>
              </a:xfrm>
              <a:prstGeom prst="ellipse">
                <a:avLst/>
              </a:prstGeom>
              <a:gradFill>
                <a:gsLst>
                  <a:gs pos="0">
                    <a:srgbClr val="474747">
                      <a:alpha val="40000"/>
                    </a:srgbClr>
                  </a:gs>
                  <a:gs pos="100000">
                    <a:srgbClr val="FFFFFF">
                      <a:alpha val="0"/>
                    </a:srgbClr>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Poppins"/>
                  <a:buNone/>
                </a:pPr>
                <a:r>
                  <a:t/>
                </a:r>
                <a:endParaRPr b="0" i="0" sz="1400" u="none" cap="none" strike="noStrike">
                  <a:solidFill>
                    <a:srgbClr val="FFFFFF"/>
                  </a:solidFill>
                  <a:latin typeface="Calibri"/>
                  <a:ea typeface="Calibri"/>
                  <a:cs typeface="Calibri"/>
                  <a:sym typeface="Calibri"/>
                </a:endParaRPr>
              </a:p>
            </p:txBody>
          </p:sp>
          <p:grpSp>
            <p:nvGrpSpPr>
              <p:cNvPr id="283" name="Google Shape;283;p28"/>
              <p:cNvGrpSpPr/>
              <p:nvPr/>
            </p:nvGrpSpPr>
            <p:grpSpPr>
              <a:xfrm>
                <a:off x="6094412" y="1696263"/>
                <a:ext cx="2821739" cy="2798040"/>
                <a:chOff x="6094412" y="1696263"/>
                <a:chExt cx="2821739" cy="2798040"/>
              </a:xfrm>
            </p:grpSpPr>
            <p:sp>
              <p:nvSpPr>
                <p:cNvPr id="284" name="Google Shape;284;p28"/>
                <p:cNvSpPr/>
                <p:nvPr/>
              </p:nvSpPr>
              <p:spPr>
                <a:xfrm>
                  <a:off x="7406536" y="3016287"/>
                  <a:ext cx="1509615" cy="1478016"/>
                </a:xfrm>
                <a:prstGeom prst="rect">
                  <a:avLst/>
                </a:prstGeom>
                <a:solidFill>
                  <a:srgbClr val="DCB4FA"/>
                </a:solidFill>
                <a:ln cap="flat" cmpd="sng" w="9525">
                  <a:solidFill>
                    <a:srgbClr val="0070C0"/>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85" name="Google Shape;285;p28"/>
                <p:cNvSpPr/>
                <p:nvPr/>
              </p:nvSpPr>
              <p:spPr>
                <a:xfrm>
                  <a:off x="6094412" y="1696263"/>
                  <a:ext cx="2821739" cy="1320024"/>
                </a:xfrm>
                <a:custGeom>
                  <a:rect b="b" l="l" r="r" t="t"/>
                  <a:pathLst>
                    <a:path extrusionOk="0" h="1671" w="3572">
                      <a:moveTo>
                        <a:pt x="0" y="0"/>
                      </a:moveTo>
                      <a:lnTo>
                        <a:pt x="1911" y="0"/>
                      </a:lnTo>
                      <a:lnTo>
                        <a:pt x="3572" y="1671"/>
                      </a:lnTo>
                      <a:lnTo>
                        <a:pt x="1661" y="1671"/>
                      </a:lnTo>
                      <a:lnTo>
                        <a:pt x="0" y="0"/>
                      </a:lnTo>
                      <a:close/>
                    </a:path>
                  </a:pathLst>
                </a:custGeom>
                <a:solidFill>
                  <a:srgbClr val="DCB4FA"/>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86" name="Google Shape;286;p28"/>
                <p:cNvSpPr/>
                <p:nvPr/>
              </p:nvSpPr>
              <p:spPr>
                <a:xfrm>
                  <a:off x="7561369" y="3155320"/>
                  <a:ext cx="1199950" cy="1199950"/>
                </a:xfrm>
                <a:prstGeom prst="rect">
                  <a:avLst/>
                </a:prstGeom>
                <a:solidFill>
                  <a:srgbClr val="D8D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87" name="Google Shape;287;p28"/>
                <p:cNvSpPr/>
                <p:nvPr/>
              </p:nvSpPr>
              <p:spPr>
                <a:xfrm>
                  <a:off x="6094412" y="1696263"/>
                  <a:ext cx="1312124" cy="2798040"/>
                </a:xfrm>
                <a:custGeom>
                  <a:rect b="b" l="l" r="r" t="t"/>
                  <a:pathLst>
                    <a:path extrusionOk="0" h="3542" w="1661">
                      <a:moveTo>
                        <a:pt x="0" y="0"/>
                      </a:moveTo>
                      <a:lnTo>
                        <a:pt x="1661" y="1671"/>
                      </a:lnTo>
                      <a:lnTo>
                        <a:pt x="1661" y="3542"/>
                      </a:lnTo>
                      <a:lnTo>
                        <a:pt x="0" y="1871"/>
                      </a:lnTo>
                      <a:lnTo>
                        <a:pt x="0" y="0"/>
                      </a:lnTo>
                      <a:close/>
                    </a:path>
                  </a:pathLst>
                </a:custGeom>
                <a:solidFill>
                  <a:srgbClr val="00B0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grpSp>
        </p:grpSp>
        <p:grpSp>
          <p:nvGrpSpPr>
            <p:cNvPr id="288" name="Google Shape;288;p28"/>
            <p:cNvGrpSpPr/>
            <p:nvPr/>
          </p:nvGrpSpPr>
          <p:grpSpPr>
            <a:xfrm>
              <a:off x="6377812" y="795543"/>
              <a:ext cx="3024410" cy="2815242"/>
              <a:chOff x="5891741" y="1696263"/>
              <a:chExt cx="3024410" cy="2815242"/>
            </a:xfrm>
          </p:grpSpPr>
          <p:sp>
            <p:nvSpPr>
              <p:cNvPr id="289" name="Google Shape;289;p28"/>
              <p:cNvSpPr/>
              <p:nvPr/>
            </p:nvSpPr>
            <p:spPr>
              <a:xfrm rot="2619062">
                <a:off x="5690577" y="3642041"/>
                <a:ext cx="1987298" cy="213029"/>
              </a:xfrm>
              <a:prstGeom prst="ellipse">
                <a:avLst/>
              </a:prstGeom>
              <a:gradFill>
                <a:gsLst>
                  <a:gs pos="0">
                    <a:srgbClr val="474747">
                      <a:alpha val="40000"/>
                    </a:srgbClr>
                  </a:gs>
                  <a:gs pos="100000">
                    <a:srgbClr val="FFFFFF">
                      <a:alpha val="0"/>
                    </a:srgbClr>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Poppins"/>
                  <a:buNone/>
                </a:pPr>
                <a:r>
                  <a:t/>
                </a:r>
                <a:endParaRPr b="0" i="0" sz="1400" u="none" cap="none" strike="noStrike">
                  <a:solidFill>
                    <a:srgbClr val="FFFFFF"/>
                  </a:solidFill>
                  <a:latin typeface="Calibri"/>
                  <a:ea typeface="Calibri"/>
                  <a:cs typeface="Calibri"/>
                  <a:sym typeface="Calibri"/>
                </a:endParaRPr>
              </a:p>
            </p:txBody>
          </p:sp>
          <p:grpSp>
            <p:nvGrpSpPr>
              <p:cNvPr id="290" name="Google Shape;290;p28"/>
              <p:cNvGrpSpPr/>
              <p:nvPr/>
            </p:nvGrpSpPr>
            <p:grpSpPr>
              <a:xfrm>
                <a:off x="6094412" y="1696263"/>
                <a:ext cx="2821739" cy="2798040"/>
                <a:chOff x="6094412" y="1696263"/>
                <a:chExt cx="2821739" cy="2798040"/>
              </a:xfrm>
            </p:grpSpPr>
            <p:sp>
              <p:nvSpPr>
                <p:cNvPr id="291" name="Google Shape;291;p28"/>
                <p:cNvSpPr/>
                <p:nvPr/>
              </p:nvSpPr>
              <p:spPr>
                <a:xfrm>
                  <a:off x="7406536" y="3016287"/>
                  <a:ext cx="1509615" cy="1478016"/>
                </a:xfrm>
                <a:prstGeom prst="rect">
                  <a:avLst/>
                </a:prstGeom>
                <a:solidFill>
                  <a:srgbClr val="DCB6FC"/>
                </a:solidFill>
                <a:ln cap="flat" cmpd="sng" w="9525">
                  <a:solidFill>
                    <a:srgbClr val="6464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92" name="Google Shape;292;p28"/>
                <p:cNvSpPr/>
                <p:nvPr/>
              </p:nvSpPr>
              <p:spPr>
                <a:xfrm>
                  <a:off x="6094412" y="1696263"/>
                  <a:ext cx="2821739" cy="1320024"/>
                </a:xfrm>
                <a:custGeom>
                  <a:rect b="b" l="l" r="r" t="t"/>
                  <a:pathLst>
                    <a:path extrusionOk="0" h="1671" w="3572">
                      <a:moveTo>
                        <a:pt x="0" y="0"/>
                      </a:moveTo>
                      <a:lnTo>
                        <a:pt x="1911" y="0"/>
                      </a:lnTo>
                      <a:lnTo>
                        <a:pt x="3572" y="1671"/>
                      </a:lnTo>
                      <a:lnTo>
                        <a:pt x="1661" y="1671"/>
                      </a:lnTo>
                      <a:lnTo>
                        <a:pt x="0" y="0"/>
                      </a:lnTo>
                      <a:close/>
                    </a:path>
                  </a:pathLst>
                </a:custGeom>
                <a:solidFill>
                  <a:srgbClr val="DCB4FA"/>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93" name="Google Shape;293;p28"/>
                <p:cNvSpPr/>
                <p:nvPr/>
              </p:nvSpPr>
              <p:spPr>
                <a:xfrm>
                  <a:off x="7561369" y="3155320"/>
                  <a:ext cx="1199950" cy="1199950"/>
                </a:xfrm>
                <a:prstGeom prst="rect">
                  <a:avLst/>
                </a:prstGeom>
                <a:solidFill>
                  <a:srgbClr val="F2F2F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F7F7F"/>
                    </a:solidFill>
                    <a:latin typeface="Poppins"/>
                    <a:ea typeface="Poppins"/>
                    <a:cs typeface="Poppins"/>
                    <a:sym typeface="Poppins"/>
                  </a:endParaRPr>
                </a:p>
              </p:txBody>
            </p:sp>
            <p:sp>
              <p:nvSpPr>
                <p:cNvPr id="294" name="Google Shape;294;p28"/>
                <p:cNvSpPr/>
                <p:nvPr/>
              </p:nvSpPr>
              <p:spPr>
                <a:xfrm>
                  <a:off x="6094412" y="1696263"/>
                  <a:ext cx="1312124" cy="2798040"/>
                </a:xfrm>
                <a:custGeom>
                  <a:rect b="b" l="l" r="r" t="t"/>
                  <a:pathLst>
                    <a:path extrusionOk="0" h="3542" w="1661">
                      <a:moveTo>
                        <a:pt x="0" y="0"/>
                      </a:moveTo>
                      <a:lnTo>
                        <a:pt x="1661" y="1671"/>
                      </a:lnTo>
                      <a:lnTo>
                        <a:pt x="1661" y="3542"/>
                      </a:lnTo>
                      <a:lnTo>
                        <a:pt x="0" y="1871"/>
                      </a:lnTo>
                      <a:lnTo>
                        <a:pt x="0" y="0"/>
                      </a:lnTo>
                      <a:close/>
                    </a:path>
                  </a:pathLst>
                </a:custGeom>
                <a:solidFill>
                  <a:srgbClr val="00B0F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grpSp>
        </p:grpSp>
      </p:grpSp>
      <p:sp>
        <p:nvSpPr>
          <p:cNvPr id="295" name="Google Shape;295;p28"/>
          <p:cNvSpPr/>
          <p:nvPr/>
        </p:nvSpPr>
        <p:spPr>
          <a:xfrm>
            <a:off x="5894657" y="3269191"/>
            <a:ext cx="262593" cy="243271"/>
          </a:xfrm>
          <a:custGeom>
            <a:rect b="b" l="l" r="r" t="t"/>
            <a:pathLst>
              <a:path extrusionOk="0" h="3261" w="3520">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rgbClr val="BFBFB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96" name="Google Shape;296;p28"/>
          <p:cNvSpPr/>
          <p:nvPr/>
        </p:nvSpPr>
        <p:spPr>
          <a:xfrm>
            <a:off x="5134899" y="3766732"/>
            <a:ext cx="262593" cy="243272"/>
          </a:xfrm>
          <a:custGeom>
            <a:rect b="b" l="l" r="r" t="t"/>
            <a:pathLst>
              <a:path extrusionOk="0" h="3261" w="3520">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rgbClr val="A5A5A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97" name="Google Shape;297;p28"/>
          <p:cNvSpPr/>
          <p:nvPr/>
        </p:nvSpPr>
        <p:spPr>
          <a:xfrm>
            <a:off x="4478198" y="4230655"/>
            <a:ext cx="262593" cy="243272"/>
          </a:xfrm>
          <a:custGeom>
            <a:rect b="b" l="l" r="r" t="t"/>
            <a:pathLst>
              <a:path extrusionOk="0" h="3261" w="3520">
                <a:moveTo>
                  <a:pt x="2750" y="0"/>
                </a:moveTo>
                <a:lnTo>
                  <a:pt x="3520" y="1889"/>
                </a:lnTo>
                <a:lnTo>
                  <a:pt x="2660" y="1663"/>
                </a:lnTo>
                <a:lnTo>
                  <a:pt x="2653" y="1675"/>
                </a:lnTo>
                <a:lnTo>
                  <a:pt x="2640" y="1727"/>
                </a:lnTo>
                <a:lnTo>
                  <a:pt x="2608" y="1811"/>
                </a:lnTo>
                <a:lnTo>
                  <a:pt x="2569" y="1915"/>
                </a:lnTo>
                <a:lnTo>
                  <a:pt x="2511" y="2038"/>
                </a:lnTo>
                <a:lnTo>
                  <a:pt x="2433" y="2180"/>
                </a:lnTo>
                <a:lnTo>
                  <a:pt x="2343" y="2335"/>
                </a:lnTo>
                <a:lnTo>
                  <a:pt x="2226" y="2491"/>
                </a:lnTo>
                <a:lnTo>
                  <a:pt x="2090" y="2659"/>
                </a:lnTo>
                <a:lnTo>
                  <a:pt x="1929" y="2821"/>
                </a:lnTo>
                <a:lnTo>
                  <a:pt x="1831" y="2905"/>
                </a:lnTo>
                <a:lnTo>
                  <a:pt x="1728" y="2983"/>
                </a:lnTo>
                <a:lnTo>
                  <a:pt x="1618" y="3054"/>
                </a:lnTo>
                <a:lnTo>
                  <a:pt x="1501" y="3118"/>
                </a:lnTo>
                <a:lnTo>
                  <a:pt x="1379" y="3170"/>
                </a:lnTo>
                <a:lnTo>
                  <a:pt x="1256" y="3215"/>
                </a:lnTo>
                <a:lnTo>
                  <a:pt x="1133" y="3248"/>
                </a:lnTo>
                <a:lnTo>
                  <a:pt x="1010" y="3261"/>
                </a:lnTo>
                <a:lnTo>
                  <a:pt x="887" y="3261"/>
                </a:lnTo>
                <a:lnTo>
                  <a:pt x="770" y="3241"/>
                </a:lnTo>
                <a:lnTo>
                  <a:pt x="654" y="3209"/>
                </a:lnTo>
                <a:lnTo>
                  <a:pt x="544" y="3157"/>
                </a:lnTo>
                <a:lnTo>
                  <a:pt x="440" y="3080"/>
                </a:lnTo>
                <a:lnTo>
                  <a:pt x="343" y="2983"/>
                </a:lnTo>
                <a:lnTo>
                  <a:pt x="253" y="2860"/>
                </a:lnTo>
                <a:lnTo>
                  <a:pt x="175" y="2717"/>
                </a:lnTo>
                <a:lnTo>
                  <a:pt x="110" y="2543"/>
                </a:lnTo>
                <a:lnTo>
                  <a:pt x="58" y="2342"/>
                </a:lnTo>
                <a:lnTo>
                  <a:pt x="20" y="2115"/>
                </a:lnTo>
                <a:lnTo>
                  <a:pt x="0" y="1857"/>
                </a:lnTo>
                <a:lnTo>
                  <a:pt x="7" y="1863"/>
                </a:lnTo>
                <a:lnTo>
                  <a:pt x="20" y="1895"/>
                </a:lnTo>
                <a:lnTo>
                  <a:pt x="46" y="1934"/>
                </a:lnTo>
                <a:lnTo>
                  <a:pt x="84" y="1993"/>
                </a:lnTo>
                <a:lnTo>
                  <a:pt x="130" y="2051"/>
                </a:lnTo>
                <a:lnTo>
                  <a:pt x="181" y="2122"/>
                </a:lnTo>
                <a:lnTo>
                  <a:pt x="246" y="2193"/>
                </a:lnTo>
                <a:lnTo>
                  <a:pt x="311" y="2258"/>
                </a:lnTo>
                <a:lnTo>
                  <a:pt x="388" y="2323"/>
                </a:lnTo>
                <a:lnTo>
                  <a:pt x="473" y="2381"/>
                </a:lnTo>
                <a:lnTo>
                  <a:pt x="563" y="2433"/>
                </a:lnTo>
                <a:lnTo>
                  <a:pt x="660" y="2465"/>
                </a:lnTo>
                <a:lnTo>
                  <a:pt x="757" y="2484"/>
                </a:lnTo>
                <a:lnTo>
                  <a:pt x="867" y="2484"/>
                </a:lnTo>
                <a:lnTo>
                  <a:pt x="977" y="2465"/>
                </a:lnTo>
                <a:lnTo>
                  <a:pt x="1087" y="2413"/>
                </a:lnTo>
                <a:lnTo>
                  <a:pt x="1204" y="2335"/>
                </a:lnTo>
                <a:lnTo>
                  <a:pt x="1327" y="2232"/>
                </a:lnTo>
                <a:lnTo>
                  <a:pt x="1450" y="2083"/>
                </a:lnTo>
                <a:lnTo>
                  <a:pt x="1573" y="1908"/>
                </a:lnTo>
                <a:lnTo>
                  <a:pt x="1696" y="1682"/>
                </a:lnTo>
                <a:lnTo>
                  <a:pt x="1819" y="1417"/>
                </a:lnTo>
                <a:lnTo>
                  <a:pt x="1042" y="1203"/>
                </a:lnTo>
                <a:lnTo>
                  <a:pt x="2750"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sp>
        <p:nvSpPr>
          <p:cNvPr id="298" name="Google Shape;298;p28"/>
          <p:cNvSpPr txBox="1"/>
          <p:nvPr/>
        </p:nvSpPr>
        <p:spPr>
          <a:xfrm>
            <a:off x="7319489" y="2165168"/>
            <a:ext cx="1337145"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Poppins"/>
                <a:ea typeface="Poppins"/>
                <a:cs typeface="Poppins"/>
                <a:sym typeface="Poppins"/>
              </a:rPr>
              <a:t>CRS Project </a:t>
            </a:r>
            <a:endParaRPr b="1" i="0" sz="1400" u="none" cap="none" strike="noStrike">
              <a:solidFill>
                <a:schemeClr val="dk1"/>
              </a:solidFill>
              <a:latin typeface="Poppins"/>
              <a:ea typeface="Poppins"/>
              <a:cs typeface="Poppins"/>
              <a:sym typeface="Poppins"/>
            </a:endParaRPr>
          </a:p>
        </p:txBody>
      </p:sp>
      <p:sp>
        <p:nvSpPr>
          <p:cNvPr id="299" name="Google Shape;299;p28"/>
          <p:cNvSpPr txBox="1"/>
          <p:nvPr/>
        </p:nvSpPr>
        <p:spPr>
          <a:xfrm>
            <a:off x="4761730" y="4271255"/>
            <a:ext cx="25251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Poppins Medium"/>
                <a:ea typeface="Poppins Medium"/>
                <a:cs typeface="Poppins Medium"/>
                <a:sym typeface="Poppins Medium"/>
              </a:rPr>
              <a:t>Understanding Project Goals</a:t>
            </a:r>
            <a:endParaRPr b="1" i="0" sz="1400" u="none" cap="none" strike="noStrike">
              <a:solidFill>
                <a:schemeClr val="lt1"/>
              </a:solidFill>
              <a:latin typeface="Poppins Medium"/>
              <a:ea typeface="Poppins Medium"/>
              <a:cs typeface="Poppins Medium"/>
              <a:sym typeface="Poppins Medium"/>
            </a:endParaRPr>
          </a:p>
        </p:txBody>
      </p:sp>
      <p:sp>
        <p:nvSpPr>
          <p:cNvPr id="300" name="Google Shape;300;p28"/>
          <p:cNvSpPr txBox="1"/>
          <p:nvPr/>
        </p:nvSpPr>
        <p:spPr>
          <a:xfrm>
            <a:off x="5455306" y="3790264"/>
            <a:ext cx="31587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Poppins"/>
                <a:ea typeface="Poppins"/>
                <a:cs typeface="Poppins"/>
                <a:sym typeface="Poppins"/>
              </a:rPr>
              <a:t>JAVA</a:t>
            </a:r>
            <a:endParaRPr b="1" i="0" sz="1400" u="none" cap="none" strike="noStrike">
              <a:solidFill>
                <a:schemeClr val="lt1"/>
              </a:solidFill>
              <a:latin typeface="Poppins"/>
              <a:ea typeface="Poppins"/>
              <a:cs typeface="Poppins"/>
              <a:sym typeface="Poppins"/>
            </a:endParaRPr>
          </a:p>
        </p:txBody>
      </p:sp>
      <p:sp>
        <p:nvSpPr>
          <p:cNvPr id="301" name="Google Shape;301;p28"/>
          <p:cNvSpPr txBox="1"/>
          <p:nvPr/>
        </p:nvSpPr>
        <p:spPr>
          <a:xfrm>
            <a:off x="6183686" y="3284335"/>
            <a:ext cx="29604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Poppins"/>
                <a:ea typeface="Poppins"/>
                <a:cs typeface="Poppins"/>
                <a:sym typeface="Poppins"/>
              </a:rPr>
              <a:t>Design Thinking</a:t>
            </a:r>
            <a:endParaRPr b="0" i="0" sz="1100" u="none" cap="none" strike="noStrike">
              <a:solidFill>
                <a:schemeClr val="lt1"/>
              </a:solidFill>
              <a:latin typeface="Arial"/>
              <a:ea typeface="Arial"/>
              <a:cs typeface="Arial"/>
              <a:sym typeface="Arial"/>
            </a:endParaRPr>
          </a:p>
        </p:txBody>
      </p:sp>
      <p:sp>
        <p:nvSpPr>
          <p:cNvPr id="302" name="Google Shape;302;p28"/>
          <p:cNvSpPr txBox="1"/>
          <p:nvPr/>
        </p:nvSpPr>
        <p:spPr>
          <a:xfrm>
            <a:off x="6914624" y="2784457"/>
            <a:ext cx="2146800" cy="7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Poppins"/>
                <a:ea typeface="Poppins"/>
                <a:cs typeface="Poppins"/>
                <a:sym typeface="Poppins"/>
              </a:rPr>
              <a:t>Adapting to a developer</a:t>
            </a:r>
            <a:endParaRPr b="0" i="0" sz="11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Poppins"/>
                <a:ea typeface="Poppins"/>
                <a:cs typeface="Poppins"/>
                <a:sym typeface="Poppins"/>
              </a:rPr>
              <a:t>Mindset</a:t>
            </a:r>
            <a:endParaRPr b="1" i="0" sz="1400" u="none" cap="none" strike="noStrike">
              <a:solidFill>
                <a:schemeClr val="lt1"/>
              </a:solidFill>
              <a:latin typeface="Poppins"/>
              <a:ea typeface="Poppins"/>
              <a:cs typeface="Poppins"/>
              <a:sym typeface="Poppins"/>
            </a:endParaRPr>
          </a:p>
        </p:txBody>
      </p:sp>
      <p:sp>
        <p:nvSpPr>
          <p:cNvPr id="303" name="Google Shape;303;p28"/>
          <p:cNvSpPr txBox="1"/>
          <p:nvPr/>
        </p:nvSpPr>
        <p:spPr>
          <a:xfrm>
            <a:off x="6378310" y="1795274"/>
            <a:ext cx="245501" cy="30008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Arial"/>
                <a:ea typeface="Arial"/>
                <a:cs typeface="Arial"/>
                <a:sym typeface="Arial"/>
              </a:rPr>
              <a:t>5</a:t>
            </a:r>
            <a:endParaRPr b="0" i="0" sz="1100" u="none" cap="none" strike="noStrike">
              <a:solidFill>
                <a:srgbClr val="000000"/>
              </a:solidFill>
              <a:latin typeface="Arial"/>
              <a:ea typeface="Arial"/>
              <a:cs typeface="Arial"/>
              <a:sym typeface="Arial"/>
            </a:endParaRPr>
          </a:p>
        </p:txBody>
      </p:sp>
      <p:sp>
        <p:nvSpPr>
          <p:cNvPr id="304" name="Google Shape;304;p28"/>
          <p:cNvSpPr txBox="1"/>
          <p:nvPr/>
        </p:nvSpPr>
        <p:spPr>
          <a:xfrm>
            <a:off x="5531432" y="2508167"/>
            <a:ext cx="245500" cy="300083"/>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Arial"/>
                <a:ea typeface="Arial"/>
                <a:cs typeface="Arial"/>
                <a:sym typeface="Arial"/>
              </a:rPr>
              <a:t>4</a:t>
            </a:r>
            <a:endParaRPr b="0" i="0" sz="1100" u="none" cap="none" strike="noStrike">
              <a:solidFill>
                <a:srgbClr val="000000"/>
              </a:solidFill>
              <a:latin typeface="Arial"/>
              <a:ea typeface="Arial"/>
              <a:cs typeface="Arial"/>
              <a:sym typeface="Arial"/>
            </a:endParaRPr>
          </a:p>
        </p:txBody>
      </p:sp>
      <p:sp>
        <p:nvSpPr>
          <p:cNvPr id="305" name="Google Shape;305;p28"/>
          <p:cNvSpPr txBox="1"/>
          <p:nvPr/>
        </p:nvSpPr>
        <p:spPr>
          <a:xfrm>
            <a:off x="4747780" y="3174297"/>
            <a:ext cx="245500" cy="30008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Arial"/>
                <a:ea typeface="Arial"/>
                <a:cs typeface="Arial"/>
                <a:sym typeface="Arial"/>
              </a:rPr>
              <a:t>3</a:t>
            </a:r>
            <a:endParaRPr b="1" i="0" sz="1500" u="none" cap="none" strike="noStrike">
              <a:solidFill>
                <a:schemeClr val="dk1"/>
              </a:solidFill>
              <a:latin typeface="Arial"/>
              <a:ea typeface="Arial"/>
              <a:cs typeface="Arial"/>
              <a:sym typeface="Arial"/>
            </a:endParaRPr>
          </a:p>
        </p:txBody>
      </p:sp>
      <p:sp>
        <p:nvSpPr>
          <p:cNvPr id="306" name="Google Shape;306;p28"/>
          <p:cNvSpPr txBox="1"/>
          <p:nvPr/>
        </p:nvSpPr>
        <p:spPr>
          <a:xfrm>
            <a:off x="4060792" y="3771444"/>
            <a:ext cx="245500" cy="30008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Arial"/>
                <a:ea typeface="Arial"/>
                <a:cs typeface="Arial"/>
                <a:sym typeface="Arial"/>
              </a:rPr>
              <a:t>2</a:t>
            </a:r>
            <a:endParaRPr b="1" i="0" sz="1500" u="none" cap="none" strike="noStrike">
              <a:solidFill>
                <a:schemeClr val="dk1"/>
              </a:solidFill>
              <a:latin typeface="Arial"/>
              <a:ea typeface="Arial"/>
              <a:cs typeface="Arial"/>
              <a:sym typeface="Arial"/>
            </a:endParaRPr>
          </a:p>
        </p:txBody>
      </p:sp>
      <p:sp>
        <p:nvSpPr>
          <p:cNvPr id="307" name="Google Shape;307;p28"/>
          <p:cNvSpPr txBox="1"/>
          <p:nvPr/>
        </p:nvSpPr>
        <p:spPr>
          <a:xfrm>
            <a:off x="3402418" y="4301171"/>
            <a:ext cx="245500" cy="30008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Arial"/>
                <a:ea typeface="Arial"/>
                <a:cs typeface="Arial"/>
                <a:sym typeface="Arial"/>
              </a:rPr>
              <a:t>1</a:t>
            </a:r>
            <a:endParaRPr b="1" i="0" sz="1500" u="none" cap="none" strike="noStrike">
              <a:solidFill>
                <a:schemeClr val="dk1"/>
              </a:solidFill>
              <a:latin typeface="Arial"/>
              <a:ea typeface="Arial"/>
              <a:cs typeface="Arial"/>
              <a:sym typeface="Arial"/>
            </a:endParaRPr>
          </a:p>
        </p:txBody>
      </p:sp>
      <p:grpSp>
        <p:nvGrpSpPr>
          <p:cNvPr id="308" name="Google Shape;308;p28"/>
          <p:cNvGrpSpPr/>
          <p:nvPr/>
        </p:nvGrpSpPr>
        <p:grpSpPr>
          <a:xfrm>
            <a:off x="4434405" y="46494"/>
            <a:ext cx="1628704" cy="731581"/>
            <a:chOff x="5996394" y="922673"/>
            <a:chExt cx="2171605" cy="975441"/>
          </a:xfrm>
        </p:grpSpPr>
        <p:sp>
          <p:nvSpPr>
            <p:cNvPr id="309" name="Google Shape;309;p28"/>
            <p:cNvSpPr/>
            <p:nvPr/>
          </p:nvSpPr>
          <p:spPr>
            <a:xfrm>
              <a:off x="5996394" y="922673"/>
              <a:ext cx="972728" cy="975441"/>
            </a:xfrm>
            <a:custGeom>
              <a:rect b="b" l="l" r="r" t="t"/>
              <a:pathLst>
                <a:path extrusionOk="0" h="10000" w="7385">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rgbClr val="2876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cxnSp>
          <p:nvCxnSpPr>
            <p:cNvPr id="310" name="Google Shape;310;p28"/>
            <p:cNvCxnSpPr/>
            <p:nvPr/>
          </p:nvCxnSpPr>
          <p:spPr>
            <a:xfrm>
              <a:off x="6886500" y="1876047"/>
              <a:ext cx="1281499" cy="0"/>
            </a:xfrm>
            <a:prstGeom prst="straightConnector1">
              <a:avLst/>
            </a:prstGeom>
            <a:noFill/>
            <a:ln cap="flat" cmpd="sng" w="38100">
              <a:solidFill>
                <a:srgbClr val="F2F2F2"/>
              </a:solidFill>
              <a:prstDash val="solid"/>
              <a:miter lim="800000"/>
              <a:headEnd len="sm" w="sm" type="none"/>
              <a:tailEnd len="sm" w="sm" type="none"/>
            </a:ln>
          </p:spPr>
        </p:cxnSp>
      </p:grpSp>
      <p:grpSp>
        <p:nvGrpSpPr>
          <p:cNvPr id="311" name="Google Shape;311;p28"/>
          <p:cNvGrpSpPr/>
          <p:nvPr/>
        </p:nvGrpSpPr>
        <p:grpSpPr>
          <a:xfrm>
            <a:off x="3721599" y="905125"/>
            <a:ext cx="1637864" cy="731581"/>
            <a:chOff x="5030787" y="1877265"/>
            <a:chExt cx="2183819" cy="975441"/>
          </a:xfrm>
        </p:grpSpPr>
        <p:sp>
          <p:nvSpPr>
            <p:cNvPr id="312" name="Google Shape;312;p28"/>
            <p:cNvSpPr/>
            <p:nvPr/>
          </p:nvSpPr>
          <p:spPr>
            <a:xfrm>
              <a:off x="5030787" y="1877265"/>
              <a:ext cx="972728" cy="975441"/>
            </a:xfrm>
            <a:custGeom>
              <a:rect b="b" l="l" r="r" t="t"/>
              <a:pathLst>
                <a:path extrusionOk="0" h="10000" w="7385">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rgbClr val="2876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cxnSp>
          <p:nvCxnSpPr>
            <p:cNvPr id="313" name="Google Shape;313;p28"/>
            <p:cNvCxnSpPr/>
            <p:nvPr/>
          </p:nvCxnSpPr>
          <p:spPr>
            <a:xfrm>
              <a:off x="5933107" y="2831458"/>
              <a:ext cx="1281499" cy="0"/>
            </a:xfrm>
            <a:prstGeom prst="straightConnector1">
              <a:avLst/>
            </a:prstGeom>
            <a:noFill/>
            <a:ln cap="flat" cmpd="sng" w="38100">
              <a:solidFill>
                <a:srgbClr val="D8D8D8"/>
              </a:solidFill>
              <a:prstDash val="solid"/>
              <a:miter lim="800000"/>
              <a:headEnd len="sm" w="sm" type="none"/>
              <a:tailEnd len="sm" w="sm" type="none"/>
            </a:ln>
          </p:spPr>
        </p:cxnSp>
      </p:grpSp>
      <p:grpSp>
        <p:nvGrpSpPr>
          <p:cNvPr id="314" name="Google Shape;314;p28"/>
          <p:cNvGrpSpPr/>
          <p:nvPr/>
        </p:nvGrpSpPr>
        <p:grpSpPr>
          <a:xfrm>
            <a:off x="2998105" y="1614901"/>
            <a:ext cx="1642781" cy="731581"/>
            <a:chOff x="4065182" y="2756022"/>
            <a:chExt cx="2190374" cy="975441"/>
          </a:xfrm>
        </p:grpSpPr>
        <p:sp>
          <p:nvSpPr>
            <p:cNvPr id="315" name="Google Shape;315;p28"/>
            <p:cNvSpPr/>
            <p:nvPr/>
          </p:nvSpPr>
          <p:spPr>
            <a:xfrm>
              <a:off x="4065182" y="2756022"/>
              <a:ext cx="972728" cy="975441"/>
            </a:xfrm>
            <a:custGeom>
              <a:rect b="b" l="l" r="r" t="t"/>
              <a:pathLst>
                <a:path extrusionOk="0" h="10000" w="7385">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rgbClr val="2876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cxnSp>
          <p:nvCxnSpPr>
            <p:cNvPr id="316" name="Google Shape;316;p28"/>
            <p:cNvCxnSpPr/>
            <p:nvPr/>
          </p:nvCxnSpPr>
          <p:spPr>
            <a:xfrm>
              <a:off x="4974057" y="3712008"/>
              <a:ext cx="1281499" cy="0"/>
            </a:xfrm>
            <a:prstGeom prst="straightConnector1">
              <a:avLst/>
            </a:prstGeom>
            <a:noFill/>
            <a:ln cap="flat" cmpd="sng" w="38100">
              <a:solidFill>
                <a:srgbClr val="BFBFBF"/>
              </a:solidFill>
              <a:prstDash val="solid"/>
              <a:miter lim="800000"/>
              <a:headEnd len="sm" w="sm" type="none"/>
              <a:tailEnd len="sm" w="sm" type="none"/>
            </a:ln>
          </p:spPr>
        </p:cxnSp>
      </p:grpSp>
      <p:grpSp>
        <p:nvGrpSpPr>
          <p:cNvPr id="317" name="Google Shape;317;p28"/>
          <p:cNvGrpSpPr/>
          <p:nvPr/>
        </p:nvGrpSpPr>
        <p:grpSpPr>
          <a:xfrm>
            <a:off x="2267901" y="2300934"/>
            <a:ext cx="1670256" cy="731581"/>
            <a:chOff x="3321484" y="3593750"/>
            <a:chExt cx="2227008" cy="975441"/>
          </a:xfrm>
        </p:grpSpPr>
        <p:sp>
          <p:nvSpPr>
            <p:cNvPr id="318" name="Google Shape;318;p28"/>
            <p:cNvSpPr/>
            <p:nvPr/>
          </p:nvSpPr>
          <p:spPr>
            <a:xfrm>
              <a:off x="3321484" y="3593750"/>
              <a:ext cx="972728" cy="975441"/>
            </a:xfrm>
            <a:custGeom>
              <a:rect b="b" l="l" r="r" t="t"/>
              <a:pathLst>
                <a:path extrusionOk="0" h="10000" w="7385">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rgbClr val="28764D"/>
            </a:solidFill>
            <a:ln cap="flat" cmpd="sng" w="9525">
              <a:solidFill>
                <a:srgbClr val="A5A5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oppins"/>
                <a:ea typeface="Poppins"/>
                <a:cs typeface="Poppins"/>
                <a:sym typeface="Poppins"/>
              </a:endParaRPr>
            </a:p>
          </p:txBody>
        </p:sp>
        <p:cxnSp>
          <p:nvCxnSpPr>
            <p:cNvPr id="319" name="Google Shape;319;p28"/>
            <p:cNvCxnSpPr/>
            <p:nvPr/>
          </p:nvCxnSpPr>
          <p:spPr>
            <a:xfrm>
              <a:off x="4266993" y="4549735"/>
              <a:ext cx="1281499" cy="0"/>
            </a:xfrm>
            <a:prstGeom prst="straightConnector1">
              <a:avLst/>
            </a:prstGeom>
            <a:noFill/>
            <a:ln cap="flat" cmpd="sng" w="38100">
              <a:solidFill>
                <a:srgbClr val="A5A5A5"/>
              </a:solidFill>
              <a:prstDash val="solid"/>
              <a:miter lim="800000"/>
              <a:headEnd len="sm" w="sm" type="none"/>
              <a:tailEnd len="sm" w="sm" type="none"/>
            </a:ln>
          </p:spPr>
        </p:cxnSp>
      </p:grpSp>
      <p:grpSp>
        <p:nvGrpSpPr>
          <p:cNvPr id="320" name="Google Shape;320;p28"/>
          <p:cNvGrpSpPr/>
          <p:nvPr/>
        </p:nvGrpSpPr>
        <p:grpSpPr>
          <a:xfrm>
            <a:off x="1280476" y="2931267"/>
            <a:ext cx="2037366" cy="731581"/>
            <a:chOff x="2596540" y="4354454"/>
            <a:chExt cx="2217514" cy="975441"/>
          </a:xfrm>
        </p:grpSpPr>
        <p:sp>
          <p:nvSpPr>
            <p:cNvPr id="321" name="Google Shape;321;p28"/>
            <p:cNvSpPr/>
            <p:nvPr/>
          </p:nvSpPr>
          <p:spPr>
            <a:xfrm>
              <a:off x="2596540" y="4354454"/>
              <a:ext cx="972728" cy="975441"/>
            </a:xfrm>
            <a:custGeom>
              <a:rect b="b" l="l" r="r" t="t"/>
              <a:pathLst>
                <a:path extrusionOk="0" h="10000" w="7385">
                  <a:moveTo>
                    <a:pt x="3686" y="0"/>
                  </a:moveTo>
                  <a:lnTo>
                    <a:pt x="4120" y="33"/>
                  </a:lnTo>
                  <a:lnTo>
                    <a:pt x="4529" y="134"/>
                  </a:lnTo>
                  <a:lnTo>
                    <a:pt x="4928" y="292"/>
                  </a:lnTo>
                  <a:lnTo>
                    <a:pt x="5313" y="506"/>
                  </a:lnTo>
                  <a:lnTo>
                    <a:pt x="5663" y="776"/>
                  </a:lnTo>
                  <a:lnTo>
                    <a:pt x="5997" y="1091"/>
                  </a:lnTo>
                  <a:lnTo>
                    <a:pt x="6297" y="1464"/>
                  </a:lnTo>
                  <a:lnTo>
                    <a:pt x="6564" y="1869"/>
                  </a:lnTo>
                  <a:lnTo>
                    <a:pt x="6797" y="2318"/>
                  </a:lnTo>
                  <a:cubicBezTo>
                    <a:pt x="6864" y="2476"/>
                    <a:pt x="6930" y="2634"/>
                    <a:pt x="6997" y="2792"/>
                  </a:cubicBezTo>
                  <a:lnTo>
                    <a:pt x="7165" y="3298"/>
                  </a:lnTo>
                  <a:cubicBezTo>
                    <a:pt x="7204" y="3478"/>
                    <a:pt x="7242" y="3659"/>
                    <a:pt x="7281" y="3839"/>
                  </a:cubicBezTo>
                  <a:cubicBezTo>
                    <a:pt x="7303" y="4027"/>
                    <a:pt x="7326" y="4215"/>
                    <a:pt x="7348" y="4403"/>
                  </a:cubicBezTo>
                  <a:lnTo>
                    <a:pt x="7372" y="4988"/>
                  </a:lnTo>
                  <a:lnTo>
                    <a:pt x="7381" y="5675"/>
                  </a:lnTo>
                  <a:lnTo>
                    <a:pt x="7381" y="6295"/>
                  </a:lnTo>
                  <a:lnTo>
                    <a:pt x="7381" y="6847"/>
                  </a:lnTo>
                  <a:lnTo>
                    <a:pt x="7381" y="7353"/>
                  </a:lnTo>
                  <a:lnTo>
                    <a:pt x="7381" y="7792"/>
                  </a:lnTo>
                  <a:lnTo>
                    <a:pt x="7381" y="9741"/>
                  </a:lnTo>
                  <a:cubicBezTo>
                    <a:pt x="7382" y="9825"/>
                    <a:pt x="7384" y="9908"/>
                    <a:pt x="7385" y="9992"/>
                  </a:cubicBezTo>
                  <a:lnTo>
                    <a:pt x="4553" y="10000"/>
                  </a:lnTo>
                  <a:lnTo>
                    <a:pt x="4553" y="10000"/>
                  </a:lnTo>
                  <a:cubicBezTo>
                    <a:pt x="4551" y="9996"/>
                    <a:pt x="4548" y="9992"/>
                    <a:pt x="4546" y="9988"/>
                  </a:cubicBezTo>
                  <a:cubicBezTo>
                    <a:pt x="4543" y="9984"/>
                    <a:pt x="4540" y="9981"/>
                    <a:pt x="4537" y="9977"/>
                  </a:cubicBezTo>
                  <a:lnTo>
                    <a:pt x="4128" y="9965"/>
                  </a:lnTo>
                  <a:lnTo>
                    <a:pt x="3686" y="9965"/>
                  </a:lnTo>
                  <a:lnTo>
                    <a:pt x="3253" y="9932"/>
                  </a:lnTo>
                  <a:lnTo>
                    <a:pt x="2844" y="9829"/>
                  </a:lnTo>
                  <a:lnTo>
                    <a:pt x="2444" y="9673"/>
                  </a:lnTo>
                  <a:lnTo>
                    <a:pt x="2061" y="9459"/>
                  </a:lnTo>
                  <a:lnTo>
                    <a:pt x="1710" y="9189"/>
                  </a:lnTo>
                  <a:lnTo>
                    <a:pt x="1376" y="8872"/>
                  </a:lnTo>
                  <a:lnTo>
                    <a:pt x="1076" y="8502"/>
                  </a:lnTo>
                  <a:lnTo>
                    <a:pt x="809" y="8096"/>
                  </a:lnTo>
                  <a:lnTo>
                    <a:pt x="576" y="7658"/>
                  </a:lnTo>
                  <a:lnTo>
                    <a:pt x="375" y="7172"/>
                  </a:lnTo>
                  <a:cubicBezTo>
                    <a:pt x="320" y="7003"/>
                    <a:pt x="264" y="6835"/>
                    <a:pt x="209" y="6666"/>
                  </a:cubicBezTo>
                  <a:lnTo>
                    <a:pt x="92" y="6126"/>
                  </a:lnTo>
                  <a:lnTo>
                    <a:pt x="26" y="5562"/>
                  </a:lnTo>
                  <a:cubicBezTo>
                    <a:pt x="17" y="5371"/>
                    <a:pt x="9" y="5179"/>
                    <a:pt x="0" y="4988"/>
                  </a:cubicBezTo>
                  <a:cubicBezTo>
                    <a:pt x="9" y="4793"/>
                    <a:pt x="17" y="4598"/>
                    <a:pt x="26" y="4403"/>
                  </a:cubicBezTo>
                  <a:lnTo>
                    <a:pt x="92" y="3839"/>
                  </a:lnTo>
                  <a:lnTo>
                    <a:pt x="209" y="3298"/>
                  </a:lnTo>
                  <a:cubicBezTo>
                    <a:pt x="264" y="3129"/>
                    <a:pt x="320" y="2961"/>
                    <a:pt x="375" y="2792"/>
                  </a:cubicBezTo>
                  <a:lnTo>
                    <a:pt x="576" y="2318"/>
                  </a:lnTo>
                  <a:lnTo>
                    <a:pt x="809" y="1869"/>
                  </a:lnTo>
                  <a:lnTo>
                    <a:pt x="1076" y="1464"/>
                  </a:lnTo>
                  <a:lnTo>
                    <a:pt x="1376" y="1091"/>
                  </a:lnTo>
                  <a:lnTo>
                    <a:pt x="1710" y="776"/>
                  </a:lnTo>
                  <a:lnTo>
                    <a:pt x="2061" y="506"/>
                  </a:lnTo>
                  <a:lnTo>
                    <a:pt x="2444" y="292"/>
                  </a:lnTo>
                  <a:lnTo>
                    <a:pt x="2844" y="134"/>
                  </a:lnTo>
                  <a:lnTo>
                    <a:pt x="3253" y="33"/>
                  </a:lnTo>
                  <a:lnTo>
                    <a:pt x="3686" y="0"/>
                  </a:lnTo>
                  <a:close/>
                </a:path>
              </a:pathLst>
            </a:custGeom>
            <a:solidFill>
              <a:srgbClr val="28764D"/>
            </a:solidFill>
            <a:ln cap="flat" cmpd="sng" w="9525">
              <a:solidFill>
                <a:srgbClr val="7F7F7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cxnSp>
          <p:nvCxnSpPr>
            <p:cNvPr id="322" name="Google Shape;322;p28"/>
            <p:cNvCxnSpPr/>
            <p:nvPr/>
          </p:nvCxnSpPr>
          <p:spPr>
            <a:xfrm>
              <a:off x="3532555" y="5307007"/>
              <a:ext cx="1281499" cy="0"/>
            </a:xfrm>
            <a:prstGeom prst="straightConnector1">
              <a:avLst/>
            </a:prstGeom>
            <a:noFill/>
            <a:ln cap="flat" cmpd="sng" w="38100">
              <a:solidFill>
                <a:srgbClr val="7F7F7F"/>
              </a:solidFill>
              <a:prstDash val="solid"/>
              <a:miter lim="800000"/>
              <a:headEnd len="sm" w="sm" type="none"/>
              <a:tailEnd len="sm" w="sm" type="none"/>
            </a:ln>
          </p:spPr>
        </p:cxnSp>
      </p:grpSp>
      <p:sp>
        <p:nvSpPr>
          <p:cNvPr id="323" name="Google Shape;323;p28"/>
          <p:cNvSpPr/>
          <p:nvPr/>
        </p:nvSpPr>
        <p:spPr>
          <a:xfrm>
            <a:off x="4390910" y="319517"/>
            <a:ext cx="816535" cy="276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D6E7F6"/>
                </a:solidFill>
                <a:latin typeface="Poppins Medium"/>
                <a:ea typeface="Poppins Medium"/>
                <a:cs typeface="Poppins Medium"/>
                <a:sym typeface="Poppins Medium"/>
              </a:rPr>
              <a:t>CRS</a:t>
            </a:r>
            <a:endParaRPr b="0" i="0" sz="1400" u="none" cap="none" strike="noStrike">
              <a:solidFill>
                <a:srgbClr val="D6E7F6"/>
              </a:solidFill>
              <a:latin typeface="Poppins Medium"/>
              <a:ea typeface="Poppins Medium"/>
              <a:cs typeface="Poppins Medium"/>
              <a:sym typeface="Poppins Medium"/>
            </a:endParaRPr>
          </a:p>
        </p:txBody>
      </p:sp>
      <p:sp>
        <p:nvSpPr>
          <p:cNvPr id="324" name="Google Shape;324;p28"/>
          <p:cNvSpPr/>
          <p:nvPr/>
        </p:nvSpPr>
        <p:spPr>
          <a:xfrm>
            <a:off x="3655632" y="1137759"/>
            <a:ext cx="860140" cy="276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D6E7F6"/>
                </a:solidFill>
                <a:latin typeface="Poppins Medium"/>
                <a:ea typeface="Poppins Medium"/>
                <a:cs typeface="Poppins Medium"/>
                <a:sym typeface="Poppins Medium"/>
              </a:rPr>
              <a:t>Mindset</a:t>
            </a:r>
            <a:endParaRPr b="0" i="0" sz="1400" u="none" cap="none" strike="noStrike">
              <a:solidFill>
                <a:srgbClr val="D6E7F6"/>
              </a:solidFill>
              <a:latin typeface="Poppins Medium"/>
              <a:ea typeface="Poppins Medium"/>
              <a:cs typeface="Poppins Medium"/>
              <a:sym typeface="Poppins Medium"/>
            </a:endParaRPr>
          </a:p>
        </p:txBody>
      </p:sp>
      <p:sp>
        <p:nvSpPr>
          <p:cNvPr id="325" name="Google Shape;325;p28"/>
          <p:cNvSpPr/>
          <p:nvPr/>
        </p:nvSpPr>
        <p:spPr>
          <a:xfrm>
            <a:off x="1059872" y="3195546"/>
            <a:ext cx="1326616" cy="230802"/>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D6E7F6"/>
                </a:solidFill>
                <a:latin typeface="Poppins Medium"/>
                <a:ea typeface="Poppins Medium"/>
                <a:cs typeface="Poppins Medium"/>
                <a:sym typeface="Poppins Medium"/>
              </a:rPr>
              <a:t>Comprehend</a:t>
            </a:r>
            <a:endParaRPr b="0" i="0" sz="1100" u="none" cap="none" strike="noStrike">
              <a:solidFill>
                <a:srgbClr val="D6E7F6"/>
              </a:solidFill>
              <a:latin typeface="Poppins Medium"/>
              <a:ea typeface="Poppins Medium"/>
              <a:cs typeface="Poppins Medium"/>
              <a:sym typeface="Poppins Medium"/>
            </a:endParaRPr>
          </a:p>
        </p:txBody>
      </p:sp>
      <p:sp>
        <p:nvSpPr>
          <p:cNvPr id="326" name="Google Shape;326;p28"/>
          <p:cNvSpPr/>
          <p:nvPr/>
        </p:nvSpPr>
        <p:spPr>
          <a:xfrm>
            <a:off x="2954610" y="1859467"/>
            <a:ext cx="816535" cy="276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300" u="none" cap="none" strike="noStrike">
                <a:solidFill>
                  <a:srgbClr val="D6E7F6"/>
                </a:solidFill>
                <a:latin typeface="Poppins Medium"/>
                <a:ea typeface="Poppins Medium"/>
                <a:cs typeface="Poppins Medium"/>
                <a:sym typeface="Poppins Medium"/>
              </a:rPr>
              <a:t>Process</a:t>
            </a:r>
            <a:endParaRPr b="0" i="0" sz="1300" u="none" cap="none" strike="noStrike">
              <a:solidFill>
                <a:srgbClr val="D6E7F6"/>
              </a:solidFill>
              <a:latin typeface="Poppins Medium"/>
              <a:ea typeface="Poppins Medium"/>
              <a:cs typeface="Poppins Medium"/>
              <a:sym typeface="Poppins Medium"/>
            </a:endParaRPr>
          </a:p>
        </p:txBody>
      </p:sp>
      <p:sp>
        <p:nvSpPr>
          <p:cNvPr id="327" name="Google Shape;327;p28"/>
          <p:cNvSpPr/>
          <p:nvPr/>
        </p:nvSpPr>
        <p:spPr>
          <a:xfrm>
            <a:off x="2247595" y="2531962"/>
            <a:ext cx="816535" cy="276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D6E7F6"/>
                </a:solidFill>
                <a:latin typeface="Poppins Medium"/>
                <a:ea typeface="Poppins Medium"/>
                <a:cs typeface="Poppins Medium"/>
                <a:sym typeface="Poppins Medium"/>
              </a:rPr>
              <a:t>Tools</a:t>
            </a:r>
            <a:endParaRPr b="0" i="0" sz="1400" u="none" cap="none" strike="noStrike">
              <a:solidFill>
                <a:srgbClr val="D6E7F6"/>
              </a:solidFill>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p:nvPr/>
        </p:nvSpPr>
        <p:spPr>
          <a:xfrm>
            <a:off x="314325" y="276225"/>
            <a:ext cx="8486775" cy="4562475"/>
          </a:xfrm>
          <a:prstGeom prst="rect">
            <a:avLst/>
          </a:prstGeom>
          <a:solidFill>
            <a:srgbClr val="3D5871"/>
          </a:solidFill>
          <a:ln cap="rnd" cmpd="sng" w="19050">
            <a:solidFill>
              <a:srgbClr val="800F0D"/>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333" name="Google Shape;333;p29"/>
          <p:cNvSpPr txBox="1"/>
          <p:nvPr/>
        </p:nvSpPr>
        <p:spPr>
          <a:xfrm>
            <a:off x="1524194" y="1617985"/>
            <a:ext cx="1546425" cy="85405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 sz="1800" u="none" cap="none" strike="noStrike">
                <a:solidFill>
                  <a:srgbClr val="D6E7F6"/>
                </a:solidFill>
                <a:latin typeface="Arial"/>
                <a:ea typeface="Arial"/>
                <a:cs typeface="Arial"/>
                <a:sym typeface="Arial"/>
              </a:rPr>
              <a:t>Shatakshi Singh</a:t>
            </a:r>
            <a:endParaRPr b="0" i="0" sz="1800" u="none" cap="none" strike="noStrike">
              <a:solidFill>
                <a:srgbClr val="D6E7F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t/>
            </a:r>
            <a:endParaRPr b="1" i="0" sz="500" u="none" cap="none" strike="noStrike">
              <a:solidFill>
                <a:srgbClr val="D6E7F6"/>
              </a:solidFill>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D6E7F6"/>
              </a:solidFill>
              <a:latin typeface="Arial"/>
              <a:ea typeface="Arial"/>
              <a:cs typeface="Arial"/>
              <a:sym typeface="Arial"/>
            </a:endParaRPr>
          </a:p>
        </p:txBody>
      </p:sp>
      <p:sp>
        <p:nvSpPr>
          <p:cNvPr id="334" name="Google Shape;334;p29"/>
          <p:cNvSpPr txBox="1"/>
          <p:nvPr/>
        </p:nvSpPr>
        <p:spPr>
          <a:xfrm>
            <a:off x="3532481" y="1617986"/>
            <a:ext cx="1546425" cy="623217"/>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 sz="1800" u="none" cap="none" strike="noStrike">
                <a:solidFill>
                  <a:srgbClr val="D6E7F6"/>
                </a:solidFill>
                <a:latin typeface="Arial"/>
                <a:ea typeface="Arial"/>
                <a:cs typeface="Arial"/>
                <a:sym typeface="Arial"/>
              </a:rPr>
              <a:t>Vaanmati</a:t>
            </a:r>
            <a:endParaRPr b="1" i="0" sz="1800" u="none" cap="none" strike="noStrike">
              <a:solidFill>
                <a:srgbClr val="D6E7F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1" i="0" lang="en" sz="1800" u="none" cap="none" strike="noStrike">
                <a:solidFill>
                  <a:srgbClr val="D6E7F6"/>
                </a:solidFill>
                <a:latin typeface="Arial"/>
                <a:ea typeface="Arial"/>
                <a:cs typeface="Arial"/>
                <a:sym typeface="Arial"/>
              </a:rPr>
              <a:t>Srinivasan</a:t>
            </a:r>
            <a:endParaRPr b="1" i="0" sz="1800" u="none" cap="none" strike="noStrike">
              <a:solidFill>
                <a:srgbClr val="D6E7F6"/>
              </a:solidFill>
              <a:latin typeface="Arial"/>
              <a:ea typeface="Arial"/>
              <a:cs typeface="Arial"/>
              <a:sym typeface="Arial"/>
            </a:endParaRPr>
          </a:p>
        </p:txBody>
      </p:sp>
      <p:sp>
        <p:nvSpPr>
          <p:cNvPr id="335" name="Google Shape;335;p29"/>
          <p:cNvSpPr txBox="1"/>
          <p:nvPr/>
        </p:nvSpPr>
        <p:spPr>
          <a:xfrm>
            <a:off x="3487031" y="2892625"/>
            <a:ext cx="1637325" cy="623217"/>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 sz="1800" u="none" cap="none" strike="noStrike">
                <a:solidFill>
                  <a:srgbClr val="D6E7F6"/>
                </a:solidFill>
                <a:latin typeface="Arial"/>
                <a:ea typeface="Arial"/>
                <a:cs typeface="Arial"/>
                <a:sym typeface="Arial"/>
              </a:rPr>
              <a:t>Anushka Prasad</a:t>
            </a:r>
            <a:endParaRPr b="1" i="0" sz="1800" u="none" cap="none" strike="noStrike">
              <a:solidFill>
                <a:srgbClr val="D6E7F6"/>
              </a:solidFill>
              <a:latin typeface="Arial"/>
              <a:ea typeface="Arial"/>
              <a:cs typeface="Arial"/>
              <a:sym typeface="Arial"/>
            </a:endParaRPr>
          </a:p>
        </p:txBody>
      </p:sp>
      <p:sp>
        <p:nvSpPr>
          <p:cNvPr id="336" name="Google Shape;336;p29"/>
          <p:cNvSpPr txBox="1"/>
          <p:nvPr/>
        </p:nvSpPr>
        <p:spPr>
          <a:xfrm>
            <a:off x="1524194" y="2864675"/>
            <a:ext cx="1546425" cy="623217"/>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1" i="0" lang="en" sz="1800" u="none" cap="none" strike="noStrike">
                <a:solidFill>
                  <a:srgbClr val="D6E7F6"/>
                </a:solidFill>
                <a:latin typeface="Arial"/>
                <a:ea typeface="Arial"/>
                <a:cs typeface="Arial"/>
                <a:sym typeface="Arial"/>
              </a:rPr>
              <a:t>Rashi Kanodia</a:t>
            </a:r>
            <a:endParaRPr sz="1100"/>
          </a:p>
        </p:txBody>
      </p:sp>
      <p:sp>
        <p:nvSpPr>
          <p:cNvPr id="337" name="Google Shape;337;p29"/>
          <p:cNvSpPr txBox="1"/>
          <p:nvPr/>
        </p:nvSpPr>
        <p:spPr>
          <a:xfrm>
            <a:off x="6027932" y="1617986"/>
            <a:ext cx="1546425" cy="1177215"/>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 sz="1800" u="none" cap="none" strike="noStrike">
                <a:solidFill>
                  <a:srgbClr val="D6E7F6"/>
                </a:solidFill>
                <a:latin typeface="Arial"/>
                <a:ea typeface="Arial"/>
                <a:cs typeface="Arial"/>
                <a:sym typeface="Arial"/>
              </a:rPr>
              <a:t>Pranshul</a:t>
            </a:r>
            <a:endParaRPr b="1" i="0" sz="1800" u="none" cap="none" strike="noStrike">
              <a:solidFill>
                <a:srgbClr val="D6E7F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1" i="0" lang="en" sz="1800" u="none" cap="none" strike="noStrike">
                <a:solidFill>
                  <a:srgbClr val="D6E7F6"/>
                </a:solidFill>
                <a:latin typeface="Arial"/>
                <a:ea typeface="Arial"/>
                <a:cs typeface="Arial"/>
                <a:sym typeface="Arial"/>
              </a:rPr>
              <a:t>Chaudhary</a:t>
            </a:r>
            <a:endParaRPr b="0" i="0" sz="1800" u="none" cap="none" strike="noStrike">
              <a:solidFill>
                <a:srgbClr val="D6E7F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Arial"/>
              <a:buNone/>
            </a:pPr>
            <a:r>
              <a:t/>
            </a:r>
            <a:endParaRPr b="1" i="0" sz="1800" u="none" cap="none" strike="noStrike">
              <a:solidFill>
                <a:srgbClr val="D6E7F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800" u="none" cap="none" strike="noStrike">
              <a:solidFill>
                <a:srgbClr val="D6E7F6"/>
              </a:solidFill>
              <a:latin typeface="Arial"/>
              <a:ea typeface="Arial"/>
              <a:cs typeface="Arial"/>
              <a:sym typeface="Arial"/>
            </a:endParaRPr>
          </a:p>
        </p:txBody>
      </p:sp>
      <p:sp>
        <p:nvSpPr>
          <p:cNvPr id="338" name="Google Shape;338;p29"/>
          <p:cNvSpPr txBox="1"/>
          <p:nvPr/>
        </p:nvSpPr>
        <p:spPr>
          <a:xfrm>
            <a:off x="5937032" y="2892625"/>
            <a:ext cx="1637325" cy="623217"/>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 sz="1800" u="none" cap="none" strike="noStrike">
                <a:solidFill>
                  <a:srgbClr val="D6E7F6"/>
                </a:solidFill>
                <a:latin typeface="Arial"/>
                <a:ea typeface="Arial"/>
                <a:cs typeface="Arial"/>
                <a:sym typeface="Arial"/>
              </a:rPr>
              <a:t>Shaurya Agrawal</a:t>
            </a:r>
            <a:endParaRPr b="1" i="0" sz="1800" u="none" cap="none" strike="noStrike">
              <a:solidFill>
                <a:srgbClr val="D6E7F6"/>
              </a:solidFill>
              <a:latin typeface="Arial"/>
              <a:ea typeface="Arial"/>
              <a:cs typeface="Arial"/>
              <a:sym typeface="Arial"/>
            </a:endParaRPr>
          </a:p>
        </p:txBody>
      </p:sp>
      <p:sp>
        <p:nvSpPr>
          <p:cNvPr id="339" name="Google Shape;339;p29"/>
          <p:cNvSpPr txBox="1"/>
          <p:nvPr/>
        </p:nvSpPr>
        <p:spPr>
          <a:xfrm>
            <a:off x="3524250" y="590550"/>
            <a:ext cx="1800300" cy="46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 sz="2600" u="sng" cap="none" strike="noStrike">
                <a:solidFill>
                  <a:srgbClr val="D6E7F6"/>
                </a:solidFill>
                <a:latin typeface="Arial"/>
                <a:ea typeface="Arial"/>
                <a:cs typeface="Arial"/>
                <a:sym typeface="Arial"/>
              </a:rPr>
              <a:t>Our Team</a:t>
            </a:r>
            <a:endParaRPr b="1" i="0" sz="2600" u="sng" cap="none" strike="noStrike">
              <a:solidFill>
                <a:srgbClr val="D6E7F6"/>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0"/>
          <p:cNvSpPr txBox="1"/>
          <p:nvPr>
            <p:ph type="ctrTitle"/>
          </p:nvPr>
        </p:nvSpPr>
        <p:spPr>
          <a:xfrm>
            <a:off x="874636" y="2049650"/>
            <a:ext cx="3104528" cy="4363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300"/>
              <a:buFont typeface="Poppins Medium"/>
              <a:buNone/>
            </a:pPr>
            <a:r>
              <a:rPr lang="en" sz="3300">
                <a:solidFill>
                  <a:srgbClr val="28764D"/>
                </a:solidFill>
                <a:latin typeface="Arial"/>
                <a:ea typeface="Arial"/>
                <a:cs typeface="Arial"/>
                <a:sym typeface="Arial"/>
              </a:rPr>
              <a:t>Team Structure</a:t>
            </a:r>
            <a:endParaRPr>
              <a:solidFill>
                <a:srgbClr val="28764D"/>
              </a:solidFill>
              <a:latin typeface="Arial"/>
              <a:ea typeface="Arial"/>
              <a:cs typeface="Arial"/>
              <a:sym typeface="Arial"/>
            </a:endParaRPr>
          </a:p>
        </p:txBody>
      </p:sp>
      <p:sp>
        <p:nvSpPr>
          <p:cNvPr id="346" name="Google Shape;346;p30"/>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t>‹#›</a:t>
            </a:fld>
            <a:endParaRPr/>
          </a:p>
        </p:txBody>
      </p:sp>
      <p:pic>
        <p:nvPicPr>
          <p:cNvPr id="347" name="Google Shape;347;p30"/>
          <p:cNvPicPr preferRelativeResize="0"/>
          <p:nvPr>
            <p:ph idx="2" type="pic"/>
          </p:nvPr>
        </p:nvPicPr>
        <p:blipFill rotWithShape="1">
          <a:blip r:embed="rId3">
            <a:alphaModFix/>
          </a:blip>
          <a:srcRect b="0" l="3383" r="3383" t="0"/>
          <a:stretch/>
        </p:blipFill>
        <p:spPr>
          <a:xfrm>
            <a:off x="4398264" y="0"/>
            <a:ext cx="4743600" cy="5143499"/>
          </a:xfrm>
          <a:prstGeom prst="rect">
            <a:avLst/>
          </a:prstGeom>
          <a:solidFill>
            <a:srgbClr val="C1C1C1"/>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ctrTitle"/>
          </p:nvPr>
        </p:nvSpPr>
        <p:spPr>
          <a:xfrm>
            <a:off x="144780" y="350140"/>
            <a:ext cx="4360544" cy="34518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300"/>
              <a:buFont typeface="Poppins Medium"/>
              <a:buNone/>
            </a:pPr>
            <a:r>
              <a:rPr lang="en" sz="2300" u="sng">
                <a:solidFill>
                  <a:schemeClr val="lt1"/>
                </a:solidFill>
                <a:latin typeface="Arial"/>
                <a:ea typeface="Arial"/>
                <a:cs typeface="Arial"/>
                <a:sym typeface="Arial"/>
              </a:rPr>
              <a:t>The Course Registration System </a:t>
            </a:r>
            <a:endParaRPr sz="2300" u="sng">
              <a:solidFill>
                <a:schemeClr val="lt1"/>
              </a:solidFill>
              <a:latin typeface="Arial"/>
              <a:ea typeface="Arial"/>
              <a:cs typeface="Arial"/>
              <a:sym typeface="Arial"/>
            </a:endParaRPr>
          </a:p>
        </p:txBody>
      </p:sp>
      <p:sp>
        <p:nvSpPr>
          <p:cNvPr id="354" name="Google Shape;354;p31"/>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t>‹#›</a:t>
            </a:fld>
            <a:endParaRPr/>
          </a:p>
        </p:txBody>
      </p:sp>
      <p:pic>
        <p:nvPicPr>
          <p:cNvPr id="355" name="Google Shape;355;p31"/>
          <p:cNvPicPr preferRelativeResize="0"/>
          <p:nvPr>
            <p:ph idx="2" type="pic"/>
          </p:nvPr>
        </p:nvPicPr>
        <p:blipFill rotWithShape="1">
          <a:blip r:embed="rId3">
            <a:alphaModFix/>
          </a:blip>
          <a:srcRect b="0" l="8804" r="8804" t="0"/>
          <a:stretch/>
        </p:blipFill>
        <p:spPr>
          <a:xfrm>
            <a:off x="4398264" y="0"/>
            <a:ext cx="4743600" cy="5143500"/>
          </a:xfrm>
          <a:prstGeom prst="rect">
            <a:avLst/>
          </a:prstGeom>
          <a:solidFill>
            <a:srgbClr val="3D5871"/>
          </a:solidFill>
          <a:ln>
            <a:noFill/>
          </a:ln>
        </p:spPr>
      </p:pic>
      <p:sp>
        <p:nvSpPr>
          <p:cNvPr id="356" name="Google Shape;356;p31"/>
          <p:cNvSpPr txBox="1"/>
          <p:nvPr/>
        </p:nvSpPr>
        <p:spPr>
          <a:xfrm>
            <a:off x="68580" y="962025"/>
            <a:ext cx="4272600" cy="394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400"/>
              <a:buFont typeface="Noto Sans Symbols"/>
              <a:buChar char="▪"/>
            </a:pPr>
            <a:r>
              <a:rPr lang="en">
                <a:solidFill>
                  <a:schemeClr val="lt1"/>
                </a:solidFill>
              </a:rPr>
              <a:t>T</a:t>
            </a:r>
            <a:r>
              <a:rPr lang="en">
                <a:solidFill>
                  <a:schemeClr val="lt1"/>
                </a:solidFill>
              </a:rPr>
              <a:t>he updated system enables students to register for courses and view their report cards using personal computers connected to the campus lan. </a:t>
            </a:r>
            <a:endParaRPr sz="1100">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0" lvl="0" marL="0" marR="0" rtl="0" algn="l">
              <a:lnSpc>
                <a:spcPct val="100000"/>
              </a:lnSpc>
              <a:spcBef>
                <a:spcPts val="0"/>
              </a:spcBef>
              <a:spcAft>
                <a:spcPts val="0"/>
              </a:spcAft>
              <a:buClr>
                <a:schemeClr val="lt1"/>
              </a:buClr>
              <a:buSzPts val="1400"/>
              <a:buFont typeface="Noto Sans Symbols"/>
              <a:buChar char="▪"/>
            </a:pPr>
            <a:r>
              <a:rPr lang="en">
                <a:solidFill>
                  <a:schemeClr val="lt1"/>
                </a:solidFill>
              </a:rPr>
              <a:t>A</a:t>
            </a:r>
            <a:r>
              <a:rPr lang="en">
                <a:solidFill>
                  <a:schemeClr val="lt1"/>
                </a:solidFill>
              </a:rPr>
              <a:t>dditionally, professors have access to the system, which allows them to register for teaching courses and record grades.</a:t>
            </a:r>
            <a:endParaRPr sz="1100">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0" lvl="0" marL="0" marR="0" rtl="0" algn="l">
              <a:lnSpc>
                <a:spcPct val="100000"/>
              </a:lnSpc>
              <a:spcBef>
                <a:spcPts val="0"/>
              </a:spcBef>
              <a:spcAft>
                <a:spcPts val="0"/>
              </a:spcAft>
              <a:buClr>
                <a:schemeClr val="lt1"/>
              </a:buClr>
              <a:buSzPts val="1400"/>
              <a:buFont typeface="Noto Sans Symbols"/>
              <a:buChar char="▪"/>
            </a:pPr>
            <a:r>
              <a:rPr lang="en">
                <a:solidFill>
                  <a:schemeClr val="lt1"/>
                </a:solidFill>
              </a:rPr>
              <a:t>T</a:t>
            </a:r>
            <a:r>
              <a:rPr lang="en">
                <a:solidFill>
                  <a:schemeClr val="lt1"/>
                </a:solidFill>
              </a:rPr>
              <a:t>o finish the development process to a close, we began by familiarizing with git commands. next, we built the core structure of the system using java.</a:t>
            </a:r>
            <a:endParaRPr sz="1100">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0" lvl="0" marL="0" marR="0" rtl="0" algn="l">
              <a:lnSpc>
                <a:spcPct val="100000"/>
              </a:lnSpc>
              <a:spcBef>
                <a:spcPts val="0"/>
              </a:spcBef>
              <a:spcAft>
                <a:spcPts val="0"/>
              </a:spcAft>
              <a:buClr>
                <a:schemeClr val="lt1"/>
              </a:buClr>
              <a:buSzPts val="1400"/>
              <a:buFont typeface="Noto Sans Symbols"/>
              <a:buChar char="▪"/>
            </a:pPr>
            <a:r>
              <a:rPr lang="en">
                <a:solidFill>
                  <a:schemeClr val="lt1"/>
                </a:solidFill>
              </a:rPr>
              <a:t> The backend was powered by spring, and the database was managed using mysql. we used postman to test the api, while the frontend was developed with typescript for angular.</a:t>
            </a:r>
            <a:endParaRPr sz="1100">
              <a:solidFill>
                <a:schemeClr val="lt1"/>
              </a:solidFill>
            </a:endParaRPr>
          </a:p>
          <a:p>
            <a:pPr indent="0" lvl="0" marL="0" marR="0" rtl="0" algn="l">
              <a:lnSpc>
                <a:spcPct val="100000"/>
              </a:lnSpc>
              <a:spcBef>
                <a:spcPts val="0"/>
              </a:spcBef>
              <a:spcAft>
                <a:spcPts val="0"/>
              </a:spcAft>
              <a:buNone/>
            </a:pPr>
            <a:r>
              <a:t/>
            </a:r>
            <a:endParaRPr>
              <a:solidFill>
                <a:srgbClr val="3D587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2"/>
          <p:cNvSpPr txBox="1"/>
          <p:nvPr>
            <p:ph type="ctrTitle"/>
          </p:nvPr>
        </p:nvSpPr>
        <p:spPr>
          <a:xfrm>
            <a:off x="967549" y="1920220"/>
            <a:ext cx="2742629" cy="1021485"/>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1"/>
              </a:buClr>
              <a:buSzPts val="3300"/>
              <a:buFont typeface="Poppins Medium"/>
              <a:buNone/>
            </a:pPr>
            <a:r>
              <a:rPr lang="en" sz="3300">
                <a:solidFill>
                  <a:srgbClr val="28764D"/>
                </a:solidFill>
                <a:latin typeface="Arial"/>
                <a:ea typeface="Arial"/>
                <a:cs typeface="Arial"/>
                <a:sym typeface="Arial"/>
              </a:rPr>
              <a:t>Engineering</a:t>
            </a:r>
            <a:br>
              <a:rPr lang="en" sz="3300">
                <a:solidFill>
                  <a:srgbClr val="28764D"/>
                </a:solidFill>
                <a:latin typeface="Arial"/>
                <a:ea typeface="Arial"/>
                <a:cs typeface="Arial"/>
                <a:sym typeface="Arial"/>
              </a:rPr>
            </a:br>
            <a:r>
              <a:rPr lang="en" sz="3300">
                <a:solidFill>
                  <a:srgbClr val="28764D"/>
                </a:solidFill>
                <a:latin typeface="Arial"/>
                <a:ea typeface="Arial"/>
                <a:cs typeface="Arial"/>
                <a:sym typeface="Arial"/>
              </a:rPr>
              <a:t>Practices</a:t>
            </a:r>
            <a:endParaRPr>
              <a:solidFill>
                <a:srgbClr val="28764D"/>
              </a:solidFill>
              <a:latin typeface="Arial"/>
              <a:ea typeface="Arial"/>
              <a:cs typeface="Arial"/>
              <a:sym typeface="Arial"/>
            </a:endParaRPr>
          </a:p>
        </p:txBody>
      </p:sp>
      <p:sp>
        <p:nvSpPr>
          <p:cNvPr id="363" name="Google Shape;363;p32"/>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t>‹#›</a:t>
            </a:fld>
            <a:endParaRPr/>
          </a:p>
        </p:txBody>
      </p:sp>
      <p:pic>
        <p:nvPicPr>
          <p:cNvPr id="364" name="Google Shape;364;p32"/>
          <p:cNvPicPr preferRelativeResize="0"/>
          <p:nvPr>
            <p:ph idx="2" type="pic"/>
          </p:nvPr>
        </p:nvPicPr>
        <p:blipFill rotWithShape="1">
          <a:blip r:embed="rId3">
            <a:alphaModFix/>
          </a:blip>
          <a:srcRect b="0" l="8650" r="8649" t="0"/>
          <a:stretch/>
        </p:blipFill>
        <p:spPr>
          <a:xfrm>
            <a:off x="4398264" y="0"/>
            <a:ext cx="4732020" cy="5131106"/>
          </a:xfrm>
          <a:prstGeom prst="rect">
            <a:avLst/>
          </a:prstGeom>
          <a:solidFill>
            <a:srgbClr val="727272"/>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33"/>
          <p:cNvPicPr preferRelativeResize="0"/>
          <p:nvPr/>
        </p:nvPicPr>
        <p:blipFill rotWithShape="1">
          <a:blip r:embed="rId3">
            <a:alphaModFix/>
          </a:blip>
          <a:srcRect b="0" l="0" r="0" t="0"/>
          <a:stretch/>
        </p:blipFill>
        <p:spPr>
          <a:xfrm>
            <a:off x="639873" y="370430"/>
            <a:ext cx="7938862" cy="45881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ctrTitle"/>
          </p:nvPr>
        </p:nvSpPr>
        <p:spPr>
          <a:xfrm>
            <a:off x="1086011" y="2294330"/>
            <a:ext cx="2400139" cy="554840"/>
          </a:xfrm>
          <a:prstGeom prst="rect">
            <a:avLst/>
          </a:prstGeom>
          <a:solidFill>
            <a:srgbClr val="1A4851"/>
          </a:solid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300"/>
              <a:buFont typeface="Poppins Medium"/>
              <a:buNone/>
            </a:pPr>
            <a:r>
              <a:rPr lang="en" sz="3300">
                <a:solidFill>
                  <a:srgbClr val="D6E7F6"/>
                </a:solidFill>
              </a:rPr>
              <a:t>Tech Stack</a:t>
            </a:r>
            <a:endParaRPr>
              <a:solidFill>
                <a:srgbClr val="D6E7F6"/>
              </a:solidFill>
            </a:endParaRPr>
          </a:p>
        </p:txBody>
      </p:sp>
      <p:sp>
        <p:nvSpPr>
          <p:cNvPr id="376" name="Google Shape;376;p34"/>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t>‹#›</a:t>
            </a:fld>
            <a:endParaRPr/>
          </a:p>
        </p:txBody>
      </p:sp>
      <p:pic>
        <p:nvPicPr>
          <p:cNvPr id="377" name="Google Shape;377;p34"/>
          <p:cNvPicPr preferRelativeResize="0"/>
          <p:nvPr>
            <p:ph idx="2" type="pic"/>
          </p:nvPr>
        </p:nvPicPr>
        <p:blipFill rotWithShape="1">
          <a:blip r:embed="rId3">
            <a:alphaModFix/>
          </a:blip>
          <a:srcRect b="0" l="25575" r="19248" t="0"/>
          <a:stretch/>
        </p:blipFill>
        <p:spPr>
          <a:xfrm>
            <a:off x="4398264" y="0"/>
            <a:ext cx="4743601" cy="5143500"/>
          </a:xfrm>
          <a:prstGeom prst="rect">
            <a:avLst/>
          </a:prstGeom>
          <a:solidFill>
            <a:srgbClr val="C1C1C1"/>
          </a:solid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t>‹#›</a:t>
            </a:fld>
            <a:endParaRPr/>
          </a:p>
        </p:txBody>
      </p:sp>
      <p:sp>
        <p:nvSpPr>
          <p:cNvPr id="384" name="Google Shape;384;p35"/>
          <p:cNvSpPr/>
          <p:nvPr/>
        </p:nvSpPr>
        <p:spPr>
          <a:xfrm>
            <a:off x="733500" y="367829"/>
            <a:ext cx="1815068" cy="760977"/>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Poppins"/>
                <a:ea typeface="Poppins"/>
                <a:cs typeface="Poppins"/>
                <a:sym typeface="Poppins"/>
              </a:rPr>
              <a:t>Backend</a:t>
            </a:r>
            <a:endParaRPr b="0" i="0" sz="1100" u="none" cap="none" strike="noStrike">
              <a:solidFill>
                <a:srgbClr val="000000"/>
              </a:solidFill>
              <a:latin typeface="Arial"/>
              <a:ea typeface="Arial"/>
              <a:cs typeface="Arial"/>
              <a:sym typeface="Arial"/>
            </a:endParaRPr>
          </a:p>
        </p:txBody>
      </p:sp>
      <p:sp>
        <p:nvSpPr>
          <p:cNvPr id="385" name="Google Shape;385;p35"/>
          <p:cNvSpPr/>
          <p:nvPr/>
        </p:nvSpPr>
        <p:spPr>
          <a:xfrm>
            <a:off x="4954091" y="371839"/>
            <a:ext cx="1821588" cy="756967"/>
          </a:xfrm>
          <a:prstGeom prst="rect">
            <a:avLst/>
          </a:prstGeom>
          <a:solidFill>
            <a:srgbClr val="7030A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Poppins"/>
                <a:ea typeface="Poppins"/>
                <a:cs typeface="Poppins"/>
                <a:sym typeface="Poppins"/>
              </a:rPr>
              <a:t>Code Editor</a:t>
            </a:r>
            <a:endParaRPr b="0" i="0" sz="2100" u="none" cap="none" strike="noStrike">
              <a:solidFill>
                <a:schemeClr val="lt1"/>
              </a:solidFill>
              <a:latin typeface="Poppins"/>
              <a:ea typeface="Poppins"/>
              <a:cs typeface="Poppins"/>
              <a:sym typeface="Poppins"/>
            </a:endParaRPr>
          </a:p>
        </p:txBody>
      </p:sp>
      <p:sp>
        <p:nvSpPr>
          <p:cNvPr id="386" name="Google Shape;386;p35"/>
          <p:cNvSpPr/>
          <p:nvPr/>
        </p:nvSpPr>
        <p:spPr>
          <a:xfrm>
            <a:off x="2882328" y="367829"/>
            <a:ext cx="1877124" cy="760977"/>
          </a:xfrm>
          <a:prstGeom prst="rect">
            <a:avLst/>
          </a:prstGeom>
          <a:solidFill>
            <a:srgbClr val="FFC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Poppins"/>
                <a:ea typeface="Poppins"/>
                <a:cs typeface="Poppins"/>
                <a:sym typeface="Poppins"/>
              </a:rPr>
              <a:t>Data</a:t>
            </a:r>
            <a:endParaRPr b="0" i="0" sz="1100" u="none" cap="none" strike="noStrike">
              <a:solidFill>
                <a:srgbClr val="000000"/>
              </a:solidFill>
              <a:latin typeface="Arial"/>
              <a:ea typeface="Arial"/>
              <a:cs typeface="Arial"/>
              <a:sym typeface="Arial"/>
            </a:endParaRPr>
          </a:p>
        </p:txBody>
      </p:sp>
      <p:sp>
        <p:nvSpPr>
          <p:cNvPr id="387" name="Google Shape;387;p35"/>
          <p:cNvSpPr/>
          <p:nvPr/>
        </p:nvSpPr>
        <p:spPr>
          <a:xfrm>
            <a:off x="7058970" y="367829"/>
            <a:ext cx="1825412" cy="745593"/>
          </a:xfrm>
          <a:prstGeom prst="rect">
            <a:avLst/>
          </a:prstGeom>
          <a:solidFill>
            <a:srgbClr val="FF646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Poppins"/>
                <a:ea typeface="Poppins"/>
                <a:cs typeface="Poppins"/>
                <a:sym typeface="Poppins"/>
              </a:rPr>
              <a:t>Frontend</a:t>
            </a:r>
            <a:endParaRPr b="0" i="0" sz="1100" u="none" cap="none" strike="noStrike">
              <a:solidFill>
                <a:srgbClr val="000000"/>
              </a:solidFill>
              <a:latin typeface="Arial"/>
              <a:ea typeface="Arial"/>
              <a:cs typeface="Arial"/>
              <a:sym typeface="Arial"/>
            </a:endParaRPr>
          </a:p>
        </p:txBody>
      </p:sp>
      <p:sp>
        <p:nvSpPr>
          <p:cNvPr id="388" name="Google Shape;388;p35"/>
          <p:cNvSpPr/>
          <p:nvPr/>
        </p:nvSpPr>
        <p:spPr>
          <a:xfrm flipH="1">
            <a:off x="733499" y="1141871"/>
            <a:ext cx="1815068" cy="158588"/>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Poppins"/>
                <a:ea typeface="Poppins"/>
                <a:cs typeface="Poppins"/>
                <a:sym typeface="Poppins"/>
              </a:rPr>
              <a:t>Core Language</a:t>
            </a:r>
            <a:endParaRPr b="0" i="0" sz="1100" u="none" cap="none" strike="noStrike">
              <a:solidFill>
                <a:srgbClr val="000000"/>
              </a:solidFill>
              <a:latin typeface="Arial"/>
              <a:ea typeface="Arial"/>
              <a:cs typeface="Arial"/>
              <a:sym typeface="Arial"/>
            </a:endParaRPr>
          </a:p>
        </p:txBody>
      </p:sp>
      <p:sp>
        <p:nvSpPr>
          <p:cNvPr id="389" name="Google Shape;389;p35"/>
          <p:cNvSpPr/>
          <p:nvPr/>
        </p:nvSpPr>
        <p:spPr>
          <a:xfrm flipH="1">
            <a:off x="733498" y="1968950"/>
            <a:ext cx="1815068" cy="177604"/>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Poppins"/>
                <a:ea typeface="Poppins"/>
                <a:cs typeface="Poppins"/>
                <a:sym typeface="Poppins"/>
              </a:rPr>
              <a:t>Framework</a:t>
            </a:r>
            <a:endParaRPr b="0" i="0" sz="1100" u="none" cap="none" strike="noStrike">
              <a:solidFill>
                <a:srgbClr val="000000"/>
              </a:solidFill>
              <a:latin typeface="Arial"/>
              <a:ea typeface="Arial"/>
              <a:cs typeface="Arial"/>
              <a:sym typeface="Arial"/>
            </a:endParaRPr>
          </a:p>
        </p:txBody>
      </p:sp>
      <p:sp>
        <p:nvSpPr>
          <p:cNvPr id="390" name="Google Shape;390;p35"/>
          <p:cNvSpPr/>
          <p:nvPr/>
        </p:nvSpPr>
        <p:spPr>
          <a:xfrm flipH="1">
            <a:off x="2870409" y="1141870"/>
            <a:ext cx="1889042" cy="221657"/>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Poppins"/>
                <a:ea typeface="Poppins"/>
                <a:cs typeface="Poppins"/>
                <a:sym typeface="Poppins"/>
              </a:rPr>
              <a:t>SQL Database</a:t>
            </a:r>
            <a:endParaRPr b="0" i="0" sz="1100" u="none" cap="none" strike="noStrike">
              <a:solidFill>
                <a:srgbClr val="000000"/>
              </a:solidFill>
              <a:latin typeface="Arial"/>
              <a:ea typeface="Arial"/>
              <a:cs typeface="Arial"/>
              <a:sym typeface="Arial"/>
            </a:endParaRPr>
          </a:p>
        </p:txBody>
      </p:sp>
      <p:sp>
        <p:nvSpPr>
          <p:cNvPr id="391" name="Google Shape;391;p35"/>
          <p:cNvSpPr/>
          <p:nvPr/>
        </p:nvSpPr>
        <p:spPr>
          <a:xfrm flipH="1">
            <a:off x="7058971" y="1113422"/>
            <a:ext cx="1825412" cy="257758"/>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pic>
        <p:nvPicPr>
          <p:cNvPr id="392" name="Google Shape;392;p35"/>
          <p:cNvPicPr preferRelativeResize="0"/>
          <p:nvPr/>
        </p:nvPicPr>
        <p:blipFill rotWithShape="1">
          <a:blip r:embed="rId3">
            <a:alphaModFix/>
          </a:blip>
          <a:srcRect b="0" l="9305" r="0" t="12927"/>
          <a:stretch/>
        </p:blipFill>
        <p:spPr>
          <a:xfrm>
            <a:off x="3343409" y="1454808"/>
            <a:ext cx="954963" cy="549070"/>
          </a:xfrm>
          <a:prstGeom prst="rect">
            <a:avLst/>
          </a:prstGeom>
          <a:noFill/>
          <a:ln>
            <a:noFill/>
          </a:ln>
        </p:spPr>
      </p:pic>
      <p:pic>
        <p:nvPicPr>
          <p:cNvPr id="393" name="Google Shape;393;p35"/>
          <p:cNvPicPr preferRelativeResize="0"/>
          <p:nvPr/>
        </p:nvPicPr>
        <p:blipFill rotWithShape="1">
          <a:blip r:embed="rId4">
            <a:alphaModFix/>
          </a:blip>
          <a:srcRect b="0" l="0" r="0" t="0"/>
          <a:stretch/>
        </p:blipFill>
        <p:spPr>
          <a:xfrm>
            <a:off x="1439587" y="1363527"/>
            <a:ext cx="384752" cy="529805"/>
          </a:xfrm>
          <a:prstGeom prst="rect">
            <a:avLst/>
          </a:prstGeom>
          <a:noFill/>
          <a:ln>
            <a:noFill/>
          </a:ln>
        </p:spPr>
      </p:pic>
      <p:pic>
        <p:nvPicPr>
          <p:cNvPr id="394" name="Google Shape;394;p35"/>
          <p:cNvPicPr preferRelativeResize="0"/>
          <p:nvPr/>
        </p:nvPicPr>
        <p:blipFill rotWithShape="1">
          <a:blip r:embed="rId5">
            <a:alphaModFix/>
          </a:blip>
          <a:srcRect b="0" l="0" r="0" t="0"/>
          <a:stretch/>
        </p:blipFill>
        <p:spPr>
          <a:xfrm>
            <a:off x="1221674" y="2221880"/>
            <a:ext cx="771121" cy="405460"/>
          </a:xfrm>
          <a:prstGeom prst="rect">
            <a:avLst/>
          </a:prstGeom>
          <a:noFill/>
          <a:ln>
            <a:noFill/>
          </a:ln>
        </p:spPr>
      </p:pic>
      <p:sp>
        <p:nvSpPr>
          <p:cNvPr id="395" name="Google Shape;395;p35"/>
          <p:cNvSpPr/>
          <p:nvPr/>
        </p:nvSpPr>
        <p:spPr>
          <a:xfrm flipH="1">
            <a:off x="4955298" y="1128806"/>
            <a:ext cx="1820381" cy="242374"/>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pic>
        <p:nvPicPr>
          <p:cNvPr id="396" name="Google Shape;396;p35"/>
          <p:cNvPicPr preferRelativeResize="0"/>
          <p:nvPr/>
        </p:nvPicPr>
        <p:blipFill rotWithShape="1">
          <a:blip r:embed="rId6">
            <a:alphaModFix/>
          </a:blip>
          <a:srcRect b="0" l="0" r="0" t="0"/>
          <a:stretch/>
        </p:blipFill>
        <p:spPr>
          <a:xfrm>
            <a:off x="7194590" y="1397135"/>
            <a:ext cx="1593544" cy="510368"/>
          </a:xfrm>
          <a:prstGeom prst="rect">
            <a:avLst/>
          </a:prstGeom>
          <a:noFill/>
          <a:ln>
            <a:noFill/>
          </a:ln>
        </p:spPr>
      </p:pic>
      <p:pic>
        <p:nvPicPr>
          <p:cNvPr id="397" name="Google Shape;397;p35"/>
          <p:cNvPicPr preferRelativeResize="0"/>
          <p:nvPr/>
        </p:nvPicPr>
        <p:blipFill rotWithShape="1">
          <a:blip r:embed="rId7">
            <a:alphaModFix/>
          </a:blip>
          <a:srcRect b="0" l="0" r="0" t="0"/>
          <a:stretch/>
        </p:blipFill>
        <p:spPr>
          <a:xfrm>
            <a:off x="7321912" y="1953875"/>
            <a:ext cx="1440180" cy="790169"/>
          </a:xfrm>
          <a:prstGeom prst="rect">
            <a:avLst/>
          </a:prstGeom>
          <a:noFill/>
          <a:ln>
            <a:noFill/>
          </a:ln>
        </p:spPr>
      </p:pic>
      <p:sp>
        <p:nvSpPr>
          <p:cNvPr id="398" name="Google Shape;398;p35"/>
          <p:cNvSpPr/>
          <p:nvPr/>
        </p:nvSpPr>
        <p:spPr>
          <a:xfrm flipH="1">
            <a:off x="733497" y="3661655"/>
            <a:ext cx="1815068" cy="192542"/>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399" name="Google Shape;399;p35"/>
          <p:cNvSpPr txBox="1"/>
          <p:nvPr/>
        </p:nvSpPr>
        <p:spPr>
          <a:xfrm>
            <a:off x="1083364" y="3616673"/>
            <a:ext cx="1571777"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Poppins"/>
                <a:ea typeface="Poppins"/>
                <a:cs typeface="Poppins"/>
                <a:sym typeface="Poppins"/>
              </a:rPr>
              <a:t>API Platform</a:t>
            </a:r>
            <a:endParaRPr sz="1100"/>
          </a:p>
        </p:txBody>
      </p:sp>
      <p:pic>
        <p:nvPicPr>
          <p:cNvPr id="400" name="Google Shape;400;p35"/>
          <p:cNvPicPr preferRelativeResize="0"/>
          <p:nvPr/>
        </p:nvPicPr>
        <p:blipFill rotWithShape="1">
          <a:blip r:embed="rId8">
            <a:alphaModFix/>
          </a:blip>
          <a:srcRect b="0" l="0" r="0" t="0"/>
          <a:stretch/>
        </p:blipFill>
        <p:spPr>
          <a:xfrm>
            <a:off x="1044975" y="3968546"/>
            <a:ext cx="1192111" cy="871004"/>
          </a:xfrm>
          <a:prstGeom prst="rect">
            <a:avLst/>
          </a:prstGeom>
          <a:noFill/>
          <a:ln>
            <a:noFill/>
          </a:ln>
        </p:spPr>
      </p:pic>
      <p:sp>
        <p:nvSpPr>
          <p:cNvPr id="401" name="Google Shape;401;p35"/>
          <p:cNvSpPr/>
          <p:nvPr/>
        </p:nvSpPr>
        <p:spPr>
          <a:xfrm flipH="1">
            <a:off x="733498" y="2737425"/>
            <a:ext cx="1815068" cy="182315"/>
          </a:xfrm>
          <a:prstGeom prst="rect">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402" name="Google Shape;402;p35"/>
          <p:cNvSpPr txBox="1"/>
          <p:nvPr/>
        </p:nvSpPr>
        <p:spPr>
          <a:xfrm>
            <a:off x="820369" y="2690083"/>
            <a:ext cx="1831072"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Poppins"/>
                <a:ea typeface="Poppins"/>
                <a:cs typeface="Poppins"/>
                <a:sym typeface="Poppins"/>
              </a:rPr>
              <a:t>Spring Application</a:t>
            </a:r>
            <a:endParaRPr sz="1100"/>
          </a:p>
        </p:txBody>
      </p:sp>
      <p:pic>
        <p:nvPicPr>
          <p:cNvPr id="403" name="Google Shape;403;p35"/>
          <p:cNvPicPr preferRelativeResize="0"/>
          <p:nvPr/>
        </p:nvPicPr>
        <p:blipFill rotWithShape="1">
          <a:blip r:embed="rId9">
            <a:alphaModFix/>
          </a:blip>
          <a:srcRect b="0" l="0" r="0" t="0"/>
          <a:stretch/>
        </p:blipFill>
        <p:spPr>
          <a:xfrm>
            <a:off x="1020584" y="3039422"/>
            <a:ext cx="1240895" cy="357576"/>
          </a:xfrm>
          <a:prstGeom prst="rect">
            <a:avLst/>
          </a:prstGeom>
          <a:noFill/>
          <a:ln>
            <a:noFill/>
          </a:ln>
        </p:spPr>
      </p:pic>
      <p:pic>
        <p:nvPicPr>
          <p:cNvPr id="404" name="Google Shape;404;p35"/>
          <p:cNvPicPr preferRelativeResize="0"/>
          <p:nvPr/>
        </p:nvPicPr>
        <p:blipFill rotWithShape="1">
          <a:blip r:embed="rId10">
            <a:alphaModFix/>
          </a:blip>
          <a:srcRect b="0" l="0" r="0" t="0"/>
          <a:stretch/>
        </p:blipFill>
        <p:spPr>
          <a:xfrm>
            <a:off x="5252874" y="1471527"/>
            <a:ext cx="1129133" cy="1021169"/>
          </a:xfrm>
          <a:prstGeom prst="rect">
            <a:avLst/>
          </a:prstGeom>
          <a:noFill/>
          <a:ln>
            <a:noFill/>
          </a:ln>
        </p:spPr>
      </p:pic>
      <p:sp>
        <p:nvSpPr>
          <p:cNvPr id="405" name="Google Shape;405;p35"/>
          <p:cNvSpPr txBox="1"/>
          <p:nvPr/>
        </p:nvSpPr>
        <p:spPr>
          <a:xfrm>
            <a:off x="5037852" y="1114199"/>
            <a:ext cx="1888346"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Visual Studio Code</a:t>
            </a:r>
            <a:endParaRPr sz="1100"/>
          </a:p>
        </p:txBody>
      </p:sp>
      <p:sp>
        <p:nvSpPr>
          <p:cNvPr id="406" name="Google Shape;406;p35"/>
          <p:cNvSpPr txBox="1"/>
          <p:nvPr/>
        </p:nvSpPr>
        <p:spPr>
          <a:xfrm>
            <a:off x="7371559" y="1076623"/>
            <a:ext cx="1846583" cy="484748"/>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Open Source</a:t>
            </a:r>
            <a:endParaRPr sz="1100"/>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type="ctrTitle"/>
          </p:nvPr>
        </p:nvSpPr>
        <p:spPr>
          <a:xfrm>
            <a:off x="879183" y="2135375"/>
            <a:ext cx="2927006" cy="4363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300"/>
              <a:buFont typeface="Poppins Medium"/>
              <a:buNone/>
            </a:pPr>
            <a:r>
              <a:rPr lang="en" sz="3300"/>
              <a:t>Development</a:t>
            </a:r>
            <a:endParaRPr/>
          </a:p>
        </p:txBody>
      </p:sp>
      <p:sp>
        <p:nvSpPr>
          <p:cNvPr id="413" name="Google Shape;413;p36"/>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t>‹#›</a:t>
            </a:fld>
            <a:endParaRPr/>
          </a:p>
        </p:txBody>
      </p:sp>
      <p:pic>
        <p:nvPicPr>
          <p:cNvPr id="414" name="Google Shape;414;p36"/>
          <p:cNvPicPr preferRelativeResize="0"/>
          <p:nvPr>
            <p:ph idx="2" type="pic"/>
          </p:nvPr>
        </p:nvPicPr>
        <p:blipFill rotWithShape="1">
          <a:blip r:embed="rId3">
            <a:alphaModFix/>
          </a:blip>
          <a:srcRect b="1905" l="13292" r="33896" t="-1905"/>
          <a:stretch/>
        </p:blipFill>
        <p:spPr>
          <a:xfrm>
            <a:off x="4398264" y="0"/>
            <a:ext cx="4743600" cy="5143499"/>
          </a:xfrm>
          <a:prstGeom prst="rect">
            <a:avLst/>
          </a:prstGeom>
          <a:solidFill>
            <a:srgbClr val="727272"/>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552450" y="692211"/>
            <a:ext cx="8113014" cy="562356"/>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2400"/>
              <a:buFont typeface="Poppins Medium"/>
              <a:buNone/>
            </a:pPr>
            <a:r>
              <a:rPr b="1" lang="en" sz="4500" u="sng">
                <a:solidFill>
                  <a:srgbClr val="D6E7F6"/>
                </a:solidFill>
                <a:latin typeface="Arial"/>
                <a:ea typeface="Arial"/>
                <a:cs typeface="Arial"/>
                <a:sym typeface="Arial"/>
              </a:rPr>
              <a:t>Our Vision</a:t>
            </a:r>
            <a:endParaRPr sz="4500" u="sng">
              <a:solidFill>
                <a:srgbClr val="D6E7F6"/>
              </a:solidFill>
              <a:latin typeface="Arial"/>
              <a:ea typeface="Arial"/>
              <a:cs typeface="Arial"/>
              <a:sym typeface="Arial"/>
            </a:endParaRPr>
          </a:p>
        </p:txBody>
      </p:sp>
      <p:grpSp>
        <p:nvGrpSpPr>
          <p:cNvPr id="163" name="Google Shape;163;p19"/>
          <p:cNvGrpSpPr/>
          <p:nvPr/>
        </p:nvGrpSpPr>
        <p:grpSpPr>
          <a:xfrm>
            <a:off x="5659249" y="1565238"/>
            <a:ext cx="1303527" cy="1306397"/>
            <a:chOff x="403165" y="1435606"/>
            <a:chExt cx="2456819" cy="2596066"/>
          </a:xfrm>
        </p:grpSpPr>
        <p:sp>
          <p:nvSpPr>
            <p:cNvPr id="164" name="Google Shape;164;p19"/>
            <p:cNvSpPr/>
            <p:nvPr/>
          </p:nvSpPr>
          <p:spPr>
            <a:xfrm>
              <a:off x="403165" y="1539829"/>
              <a:ext cx="2456819" cy="2491843"/>
            </a:xfrm>
            <a:prstGeom prst="ellipse">
              <a:avLst/>
            </a:prstGeom>
            <a:noFill/>
            <a:ln cap="flat" cmpd="sng" w="381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pic>
          <p:nvPicPr>
            <p:cNvPr id="165" name="Google Shape;165;p19"/>
            <p:cNvPicPr preferRelativeResize="0"/>
            <p:nvPr/>
          </p:nvPicPr>
          <p:blipFill rotWithShape="1">
            <a:blip r:embed="rId3">
              <a:alphaModFix/>
            </a:blip>
            <a:srcRect b="16268" l="24436" r="26022" t="15290"/>
            <a:stretch/>
          </p:blipFill>
          <p:spPr>
            <a:xfrm>
              <a:off x="997525" y="1961801"/>
              <a:ext cx="1263534" cy="1745671"/>
            </a:xfrm>
            <a:prstGeom prst="rect">
              <a:avLst/>
            </a:prstGeom>
            <a:noFill/>
            <a:ln>
              <a:noFill/>
            </a:ln>
          </p:spPr>
        </p:pic>
        <p:sp>
          <p:nvSpPr>
            <p:cNvPr id="166" name="Google Shape;166;p19"/>
            <p:cNvSpPr/>
            <p:nvPr/>
          </p:nvSpPr>
          <p:spPr>
            <a:xfrm>
              <a:off x="573782" y="1435606"/>
              <a:ext cx="694112" cy="731519"/>
            </a:xfrm>
            <a:prstGeom prst="ellipse">
              <a:avLst/>
            </a:prstGeom>
            <a:solidFill>
              <a:srgbClr val="EE646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167" name="Google Shape;167;p19"/>
            <p:cNvSpPr txBox="1"/>
            <p:nvPr/>
          </p:nvSpPr>
          <p:spPr>
            <a:xfrm>
              <a:off x="726842" y="1514247"/>
              <a:ext cx="379271" cy="412865"/>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Poppins"/>
                  <a:ea typeface="Poppins"/>
                  <a:cs typeface="Poppins"/>
                  <a:sym typeface="Poppins"/>
                </a:rPr>
                <a:t>1</a:t>
              </a:r>
              <a:endParaRPr b="0" i="0" sz="1100" u="none" cap="none" strike="noStrike">
                <a:solidFill>
                  <a:srgbClr val="000000"/>
                </a:solidFill>
                <a:latin typeface="Arial"/>
                <a:ea typeface="Arial"/>
                <a:cs typeface="Arial"/>
                <a:sym typeface="Arial"/>
              </a:endParaRPr>
            </a:p>
          </p:txBody>
        </p:sp>
      </p:grpSp>
      <p:sp>
        <p:nvSpPr>
          <p:cNvPr id="168" name="Google Shape;168;p19"/>
          <p:cNvSpPr txBox="1"/>
          <p:nvPr/>
        </p:nvSpPr>
        <p:spPr>
          <a:xfrm>
            <a:off x="5381742" y="2871578"/>
            <a:ext cx="1912966" cy="346249"/>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oppins"/>
                <a:ea typeface="Poppins"/>
                <a:cs typeface="Poppins"/>
                <a:sym typeface="Poppins"/>
              </a:rPr>
              <a:t>Quality</a:t>
            </a:r>
            <a:endParaRPr b="0" i="0" sz="1100" u="none" cap="none" strike="noStrike">
              <a:solidFill>
                <a:srgbClr val="000000"/>
              </a:solidFill>
              <a:latin typeface="Arial"/>
              <a:ea typeface="Arial"/>
              <a:cs typeface="Arial"/>
              <a:sym typeface="Arial"/>
            </a:endParaRPr>
          </a:p>
        </p:txBody>
      </p:sp>
      <p:sp>
        <p:nvSpPr>
          <p:cNvPr id="169" name="Google Shape;169;p19"/>
          <p:cNvSpPr txBox="1"/>
          <p:nvPr/>
        </p:nvSpPr>
        <p:spPr>
          <a:xfrm>
            <a:off x="7194664" y="2878254"/>
            <a:ext cx="1912966" cy="346249"/>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oppins"/>
                <a:ea typeface="Poppins"/>
                <a:cs typeface="Poppins"/>
                <a:sym typeface="Poppins"/>
              </a:rPr>
              <a:t>Security</a:t>
            </a:r>
            <a:endParaRPr b="0" i="0" sz="1100" u="none" cap="none" strike="noStrike">
              <a:solidFill>
                <a:srgbClr val="000000"/>
              </a:solidFill>
              <a:latin typeface="Arial"/>
              <a:ea typeface="Arial"/>
              <a:cs typeface="Arial"/>
              <a:sym typeface="Arial"/>
            </a:endParaRPr>
          </a:p>
        </p:txBody>
      </p:sp>
      <p:grpSp>
        <p:nvGrpSpPr>
          <p:cNvPr id="170" name="Google Shape;170;p19"/>
          <p:cNvGrpSpPr/>
          <p:nvPr/>
        </p:nvGrpSpPr>
        <p:grpSpPr>
          <a:xfrm>
            <a:off x="7516034" y="1579234"/>
            <a:ext cx="1268127" cy="1327390"/>
            <a:chOff x="3363489" y="1435608"/>
            <a:chExt cx="2456822" cy="2592462"/>
          </a:xfrm>
        </p:grpSpPr>
        <p:pic>
          <p:nvPicPr>
            <p:cNvPr id="171" name="Google Shape;171;p19"/>
            <p:cNvPicPr preferRelativeResize="0"/>
            <p:nvPr/>
          </p:nvPicPr>
          <p:blipFill rotWithShape="1">
            <a:blip r:embed="rId4">
              <a:alphaModFix/>
            </a:blip>
            <a:srcRect b="0" l="0" r="0" t="0"/>
            <a:stretch/>
          </p:blipFill>
          <p:spPr>
            <a:xfrm>
              <a:off x="3717834" y="1962904"/>
              <a:ext cx="1844326" cy="1844326"/>
            </a:xfrm>
            <a:prstGeom prst="rect">
              <a:avLst/>
            </a:prstGeom>
            <a:noFill/>
            <a:ln>
              <a:noFill/>
            </a:ln>
          </p:spPr>
        </p:pic>
        <p:sp>
          <p:nvSpPr>
            <p:cNvPr id="172" name="Google Shape;172;p19"/>
            <p:cNvSpPr/>
            <p:nvPr/>
          </p:nvSpPr>
          <p:spPr>
            <a:xfrm>
              <a:off x="3363489" y="1575814"/>
              <a:ext cx="2456822" cy="2452256"/>
            </a:xfrm>
            <a:prstGeom prst="ellipse">
              <a:avLst/>
            </a:prstGeom>
            <a:noFill/>
            <a:ln cap="flat" cmpd="sng" w="381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173" name="Google Shape;173;p19"/>
            <p:cNvSpPr/>
            <p:nvPr/>
          </p:nvSpPr>
          <p:spPr>
            <a:xfrm>
              <a:off x="3560165" y="1435608"/>
              <a:ext cx="694113" cy="731520"/>
            </a:xfrm>
            <a:prstGeom prst="ellipse">
              <a:avLst/>
            </a:prstGeom>
            <a:solidFill>
              <a:srgbClr val="EE646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174" name="Google Shape;174;p19"/>
            <p:cNvSpPr txBox="1"/>
            <p:nvPr/>
          </p:nvSpPr>
          <p:spPr>
            <a:xfrm>
              <a:off x="3676543" y="1515148"/>
              <a:ext cx="461356" cy="40011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Poppins"/>
                  <a:ea typeface="Poppins"/>
                  <a:cs typeface="Poppins"/>
                  <a:sym typeface="Poppins"/>
                </a:rPr>
                <a:t>2</a:t>
              </a:r>
              <a:endParaRPr b="0" i="0" sz="1100" u="none" cap="none" strike="noStrike">
                <a:solidFill>
                  <a:srgbClr val="000000"/>
                </a:solidFill>
                <a:latin typeface="Arial"/>
                <a:ea typeface="Arial"/>
                <a:cs typeface="Arial"/>
                <a:sym typeface="Arial"/>
              </a:endParaRPr>
            </a:p>
          </p:txBody>
        </p:sp>
      </p:grpSp>
      <p:sp>
        <p:nvSpPr>
          <p:cNvPr id="175" name="Google Shape;175;p19"/>
          <p:cNvSpPr txBox="1"/>
          <p:nvPr/>
        </p:nvSpPr>
        <p:spPr>
          <a:xfrm>
            <a:off x="5381742" y="4763282"/>
            <a:ext cx="1912966" cy="346249"/>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oppins"/>
                <a:ea typeface="Poppins"/>
                <a:cs typeface="Poppins"/>
                <a:sym typeface="Poppins"/>
              </a:rPr>
              <a:t>Interactivity</a:t>
            </a:r>
            <a:endParaRPr b="0" i="0" sz="1100" u="none" cap="none" strike="noStrike">
              <a:solidFill>
                <a:srgbClr val="000000"/>
              </a:solidFill>
              <a:latin typeface="Arial"/>
              <a:ea typeface="Arial"/>
              <a:cs typeface="Arial"/>
              <a:sym typeface="Arial"/>
            </a:endParaRPr>
          </a:p>
        </p:txBody>
      </p:sp>
      <p:sp>
        <p:nvSpPr>
          <p:cNvPr id="176" name="Google Shape;176;p19"/>
          <p:cNvSpPr txBox="1"/>
          <p:nvPr/>
        </p:nvSpPr>
        <p:spPr>
          <a:xfrm>
            <a:off x="7181441" y="4771173"/>
            <a:ext cx="1912966" cy="346249"/>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oppins"/>
                <a:ea typeface="Poppins"/>
                <a:cs typeface="Poppins"/>
                <a:sym typeface="Poppins"/>
              </a:rPr>
              <a:t>Speed</a:t>
            </a:r>
            <a:endParaRPr b="0" i="0" sz="1100" u="none" cap="none" strike="noStrike">
              <a:solidFill>
                <a:srgbClr val="000000"/>
              </a:solidFill>
              <a:latin typeface="Arial"/>
              <a:ea typeface="Arial"/>
              <a:cs typeface="Arial"/>
              <a:sym typeface="Arial"/>
            </a:endParaRPr>
          </a:p>
        </p:txBody>
      </p:sp>
      <p:grpSp>
        <p:nvGrpSpPr>
          <p:cNvPr id="177" name="Google Shape;177;p19"/>
          <p:cNvGrpSpPr/>
          <p:nvPr/>
        </p:nvGrpSpPr>
        <p:grpSpPr>
          <a:xfrm>
            <a:off x="5554472" y="3312002"/>
            <a:ext cx="1554452" cy="1497271"/>
            <a:chOff x="6338184" y="1435608"/>
            <a:chExt cx="2456822" cy="2596067"/>
          </a:xfrm>
        </p:grpSpPr>
        <p:sp>
          <p:nvSpPr>
            <p:cNvPr id="178" name="Google Shape;178;p19"/>
            <p:cNvSpPr/>
            <p:nvPr/>
          </p:nvSpPr>
          <p:spPr>
            <a:xfrm>
              <a:off x="6338184" y="1579419"/>
              <a:ext cx="2456822" cy="2452256"/>
            </a:xfrm>
            <a:prstGeom prst="ellipse">
              <a:avLst/>
            </a:prstGeom>
            <a:noFill/>
            <a:ln cap="flat" cmpd="sng" w="381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179" name="Google Shape;179;p19"/>
            <p:cNvSpPr/>
            <p:nvPr/>
          </p:nvSpPr>
          <p:spPr>
            <a:xfrm>
              <a:off x="6584024" y="1435608"/>
              <a:ext cx="694113" cy="731520"/>
            </a:xfrm>
            <a:prstGeom prst="ellipse">
              <a:avLst/>
            </a:prstGeom>
            <a:solidFill>
              <a:srgbClr val="EE646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180" name="Google Shape;180;p19"/>
            <p:cNvSpPr txBox="1"/>
            <p:nvPr/>
          </p:nvSpPr>
          <p:spPr>
            <a:xfrm>
              <a:off x="6700402" y="1579419"/>
              <a:ext cx="461356" cy="40011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Poppins"/>
                  <a:ea typeface="Poppins"/>
                  <a:cs typeface="Poppins"/>
                  <a:sym typeface="Poppins"/>
                </a:rPr>
                <a:t>3</a:t>
              </a:r>
              <a:endParaRPr b="0" i="0" sz="1100" u="none" cap="none" strike="noStrike">
                <a:solidFill>
                  <a:srgbClr val="000000"/>
                </a:solidFill>
                <a:latin typeface="Arial"/>
                <a:ea typeface="Arial"/>
                <a:cs typeface="Arial"/>
                <a:sym typeface="Arial"/>
              </a:endParaRPr>
            </a:p>
          </p:txBody>
        </p:sp>
        <p:pic>
          <p:nvPicPr>
            <p:cNvPr id="181" name="Google Shape;181;p19"/>
            <p:cNvPicPr preferRelativeResize="0"/>
            <p:nvPr/>
          </p:nvPicPr>
          <p:blipFill rotWithShape="1">
            <a:blip r:embed="rId5">
              <a:alphaModFix/>
            </a:blip>
            <a:srcRect b="0" l="0" r="0" t="0"/>
            <a:stretch/>
          </p:blipFill>
          <p:spPr>
            <a:xfrm>
              <a:off x="7020088" y="1979529"/>
              <a:ext cx="1113646" cy="1675108"/>
            </a:xfrm>
            <a:prstGeom prst="rect">
              <a:avLst/>
            </a:prstGeom>
            <a:noFill/>
            <a:ln>
              <a:noFill/>
            </a:ln>
          </p:spPr>
        </p:pic>
      </p:grpSp>
      <p:grpSp>
        <p:nvGrpSpPr>
          <p:cNvPr id="182" name="Google Shape;182;p19"/>
          <p:cNvGrpSpPr/>
          <p:nvPr/>
        </p:nvGrpSpPr>
        <p:grpSpPr>
          <a:xfrm>
            <a:off x="7523451" y="3502294"/>
            <a:ext cx="1241660" cy="1294173"/>
            <a:chOff x="9314007" y="1435608"/>
            <a:chExt cx="2456822" cy="2604379"/>
          </a:xfrm>
        </p:grpSpPr>
        <p:grpSp>
          <p:nvGrpSpPr>
            <p:cNvPr id="183" name="Google Shape;183;p19"/>
            <p:cNvGrpSpPr/>
            <p:nvPr/>
          </p:nvGrpSpPr>
          <p:grpSpPr>
            <a:xfrm>
              <a:off x="9314007" y="1435608"/>
              <a:ext cx="2456822" cy="2604379"/>
              <a:chOff x="9314007" y="1435608"/>
              <a:chExt cx="2456822" cy="2604379"/>
            </a:xfrm>
          </p:grpSpPr>
          <p:sp>
            <p:nvSpPr>
              <p:cNvPr id="184" name="Google Shape;184;p19"/>
              <p:cNvSpPr/>
              <p:nvPr/>
            </p:nvSpPr>
            <p:spPr>
              <a:xfrm>
                <a:off x="9314007" y="1587731"/>
                <a:ext cx="2456822" cy="2452256"/>
              </a:xfrm>
              <a:prstGeom prst="ellipse">
                <a:avLst/>
              </a:prstGeom>
              <a:noFill/>
              <a:ln cap="flat" cmpd="sng" w="381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pic>
            <p:nvPicPr>
              <p:cNvPr id="185" name="Google Shape;185;p19"/>
              <p:cNvPicPr preferRelativeResize="0"/>
              <p:nvPr/>
            </p:nvPicPr>
            <p:blipFill rotWithShape="1">
              <a:blip r:embed="rId6">
                <a:alphaModFix/>
              </a:blip>
              <a:srcRect b="0" l="0" r="0" t="0"/>
              <a:stretch/>
            </p:blipFill>
            <p:spPr>
              <a:xfrm>
                <a:off x="9762979" y="1962904"/>
                <a:ext cx="1586170" cy="1586170"/>
              </a:xfrm>
              <a:prstGeom prst="rect">
                <a:avLst/>
              </a:prstGeom>
              <a:noFill/>
              <a:ln>
                <a:noFill/>
              </a:ln>
            </p:spPr>
          </p:pic>
          <p:sp>
            <p:nvSpPr>
              <p:cNvPr id="186" name="Google Shape;186;p19"/>
              <p:cNvSpPr/>
              <p:nvPr/>
            </p:nvSpPr>
            <p:spPr>
              <a:xfrm>
                <a:off x="9380505" y="1435608"/>
                <a:ext cx="694113" cy="731520"/>
              </a:xfrm>
              <a:prstGeom prst="ellipse">
                <a:avLst/>
              </a:prstGeom>
              <a:solidFill>
                <a:srgbClr val="EE646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grpSp>
        <p:sp>
          <p:nvSpPr>
            <p:cNvPr id="187" name="Google Shape;187;p19"/>
            <p:cNvSpPr txBox="1"/>
            <p:nvPr/>
          </p:nvSpPr>
          <p:spPr>
            <a:xfrm>
              <a:off x="9496883" y="1555976"/>
              <a:ext cx="461356" cy="40011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Poppins"/>
                  <a:ea typeface="Poppins"/>
                  <a:cs typeface="Poppins"/>
                  <a:sym typeface="Poppins"/>
                </a:rPr>
                <a:t>4</a:t>
              </a:r>
              <a:endParaRPr b="0" i="0" sz="1100" u="none" cap="none" strike="noStrike">
                <a:solidFill>
                  <a:srgbClr val="000000"/>
                </a:solidFill>
                <a:latin typeface="Arial"/>
                <a:ea typeface="Arial"/>
                <a:cs typeface="Arial"/>
                <a:sym typeface="Arial"/>
              </a:endParaRPr>
            </a:p>
          </p:txBody>
        </p:sp>
      </p:grpSp>
      <p:sp>
        <p:nvSpPr>
          <p:cNvPr id="188" name="Google Shape;188;p19"/>
          <p:cNvSpPr txBox="1"/>
          <p:nvPr/>
        </p:nvSpPr>
        <p:spPr>
          <a:xfrm>
            <a:off x="267137" y="1826067"/>
            <a:ext cx="5056200" cy="3209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000"/>
              <a:buFont typeface="Arial"/>
              <a:buNone/>
            </a:pPr>
            <a:r>
              <a:rPr lang="en" sz="1700">
                <a:solidFill>
                  <a:schemeClr val="lt1"/>
                </a:solidFill>
              </a:rPr>
              <a:t>To Create An </a:t>
            </a:r>
            <a:r>
              <a:rPr b="1" lang="en" sz="1700">
                <a:solidFill>
                  <a:schemeClr val="lt1"/>
                </a:solidFill>
              </a:rPr>
              <a:t>Course Registration System </a:t>
            </a:r>
            <a:r>
              <a:rPr lang="en" sz="1700">
                <a:solidFill>
                  <a:schemeClr val="lt1"/>
                </a:solidFill>
              </a:rPr>
              <a:t>Using Full Stack Development Tools And Technologies, Where A Student Can Register For Course, </a:t>
            </a:r>
            <a:br>
              <a:rPr lang="en" sz="1700">
                <a:solidFill>
                  <a:schemeClr val="lt1"/>
                </a:solidFill>
              </a:rPr>
            </a:br>
            <a:r>
              <a:rPr lang="en" sz="1700">
                <a:solidFill>
                  <a:schemeClr val="lt1"/>
                </a:solidFill>
              </a:rPr>
              <a:t>View Grade Card And Change Password</a:t>
            </a:r>
            <a:br>
              <a:rPr lang="en" sz="1700">
                <a:solidFill>
                  <a:schemeClr val="lt1"/>
                </a:solidFill>
              </a:rPr>
            </a:br>
            <a:br>
              <a:rPr lang="en" sz="1700">
                <a:solidFill>
                  <a:schemeClr val="lt1"/>
                </a:solidFill>
              </a:rPr>
            </a:br>
            <a:r>
              <a:rPr lang="en" sz="1700">
                <a:solidFill>
                  <a:schemeClr val="lt1"/>
                </a:solidFill>
              </a:rPr>
              <a:t>Professor Can View Enrolled Students And Add Grades</a:t>
            </a:r>
            <a:br>
              <a:rPr lang="en" sz="1700">
                <a:solidFill>
                  <a:schemeClr val="lt1"/>
                </a:solidFill>
              </a:rPr>
            </a:br>
            <a:br>
              <a:rPr lang="en" sz="1700">
                <a:solidFill>
                  <a:schemeClr val="lt1"/>
                </a:solidFill>
              </a:rPr>
            </a:br>
            <a:r>
              <a:rPr lang="en" sz="1700">
                <a:solidFill>
                  <a:schemeClr val="lt1"/>
                </a:solidFill>
              </a:rPr>
              <a:t>Admin Can Approve Student, Add Professor, Generate Reportcard,</a:t>
            </a:r>
            <a:br>
              <a:rPr lang="en" sz="1700">
                <a:solidFill>
                  <a:schemeClr val="lt1"/>
                </a:solidFill>
              </a:rPr>
            </a:br>
            <a:r>
              <a:rPr lang="en" sz="1700">
                <a:solidFill>
                  <a:schemeClr val="lt1"/>
                </a:solidFill>
              </a:rPr>
              <a:t>And Assign Professor To Course</a:t>
            </a:r>
            <a:endParaRPr sz="1700">
              <a:solidFill>
                <a:schemeClr val="lt1"/>
              </a:solidFill>
            </a:endParaRPr>
          </a:p>
          <a:p>
            <a:pPr indent="0" lvl="0" marL="0" marR="0" rtl="0" algn="l">
              <a:lnSpc>
                <a:spcPct val="100000"/>
              </a:lnSpc>
              <a:spcBef>
                <a:spcPts val="0"/>
              </a:spcBef>
              <a:spcAft>
                <a:spcPts val="0"/>
              </a:spcAft>
              <a:buClr>
                <a:srgbClr val="000000"/>
              </a:buClr>
              <a:buSzPts val="2000"/>
              <a:buFont typeface="Arial"/>
              <a:buNone/>
            </a:pPr>
            <a:r>
              <a:t/>
            </a:r>
            <a:endParaRPr b="0" i="0" sz="1700" u="none" cap="none" strike="noStrike">
              <a:solidFill>
                <a:srgbClr val="28764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7"/>
          <p:cNvSpPr/>
          <p:nvPr/>
        </p:nvSpPr>
        <p:spPr>
          <a:xfrm>
            <a:off x="5400908" y="2746371"/>
            <a:ext cx="1920982" cy="1938068"/>
          </a:xfrm>
          <a:prstGeom prst="roundRect">
            <a:avLst>
              <a:gd fmla="val 10000" name="adj"/>
            </a:avLst>
          </a:prstGeom>
          <a:solidFill>
            <a:schemeClr val="lt1">
              <a:alpha val="89019"/>
            </a:schemeClr>
          </a:solidFill>
          <a:ln cap="flat" cmpd="sng" w="9525">
            <a:solidFill>
              <a:srgbClr val="FC404D"/>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1" name="Google Shape;421;p37"/>
          <p:cNvSpPr txBox="1"/>
          <p:nvPr/>
        </p:nvSpPr>
        <p:spPr>
          <a:xfrm>
            <a:off x="6016588" y="3270273"/>
            <a:ext cx="1265918" cy="1374781"/>
          </a:xfrm>
          <a:prstGeom prst="rect">
            <a:avLst/>
          </a:prstGeom>
          <a:noFill/>
          <a:ln>
            <a:noFill/>
          </a:ln>
        </p:spPr>
        <p:txBody>
          <a:bodyPr anchorCtr="0" anchor="t" bIns="45725" lIns="45725" spcFirstLastPara="1" rIns="45725" wrap="square" tIns="45725">
            <a:noAutofit/>
          </a:bodyPr>
          <a:lstStyle/>
          <a:p>
            <a:pPr indent="-127000" lvl="1" marL="127000" marR="0" rtl="0" algn="l">
              <a:lnSpc>
                <a:spcPct val="90000"/>
              </a:lnSpc>
              <a:spcBef>
                <a:spcPts val="0"/>
              </a:spcBef>
              <a:spcAft>
                <a:spcPts val="0"/>
              </a:spcAft>
              <a:buClr>
                <a:schemeClr val="dk1"/>
              </a:buClr>
              <a:buSzPts val="1200"/>
              <a:buFont typeface="Poppins"/>
              <a:buChar char="•"/>
            </a:pPr>
            <a:r>
              <a:rPr b="1" i="0" lang="en" sz="1200" u="none" cap="none" strike="noStrike">
                <a:solidFill>
                  <a:schemeClr val="dk1"/>
                </a:solidFill>
                <a:latin typeface="Poppins"/>
                <a:ea typeface="Poppins"/>
                <a:cs typeface="Poppins"/>
                <a:sym typeface="Poppins"/>
              </a:rPr>
              <a:t>LLD</a:t>
            </a:r>
            <a:endParaRPr b="1" i="0" sz="1200" u="none" cap="none" strike="noStrike">
              <a:solidFill>
                <a:schemeClr val="dk1"/>
              </a:solidFill>
              <a:latin typeface="Poppins"/>
              <a:ea typeface="Poppins"/>
              <a:cs typeface="Poppins"/>
              <a:sym typeface="Poppins"/>
            </a:endParaRPr>
          </a:p>
          <a:p>
            <a:pPr indent="-127000" lvl="1" marL="127000" marR="0" rtl="0" algn="l">
              <a:lnSpc>
                <a:spcPct val="90000"/>
              </a:lnSpc>
              <a:spcBef>
                <a:spcPts val="200"/>
              </a:spcBef>
              <a:spcAft>
                <a:spcPts val="0"/>
              </a:spcAft>
              <a:buClr>
                <a:schemeClr val="dk1"/>
              </a:buClr>
              <a:buSzPts val="1200"/>
              <a:buFont typeface="Poppins"/>
              <a:buChar char="•"/>
            </a:pPr>
            <a:r>
              <a:rPr b="1" i="0" lang="en" sz="1200" u="none" cap="none" strike="noStrike">
                <a:solidFill>
                  <a:schemeClr val="dk1"/>
                </a:solidFill>
                <a:latin typeface="Poppins"/>
                <a:ea typeface="Poppins"/>
                <a:cs typeface="Poppins"/>
                <a:sym typeface="Poppins"/>
              </a:rPr>
              <a:t>Development</a:t>
            </a:r>
            <a:endParaRPr b="1" i="0" sz="1200" u="none" cap="none" strike="noStrike">
              <a:solidFill>
                <a:schemeClr val="dk1"/>
              </a:solidFill>
              <a:latin typeface="Poppins"/>
              <a:ea typeface="Poppins"/>
              <a:cs typeface="Poppins"/>
              <a:sym typeface="Poppins"/>
            </a:endParaRPr>
          </a:p>
          <a:p>
            <a:pPr indent="-127000" lvl="1" marL="127000" marR="0" rtl="0" algn="l">
              <a:lnSpc>
                <a:spcPct val="90000"/>
              </a:lnSpc>
              <a:spcBef>
                <a:spcPts val="200"/>
              </a:spcBef>
              <a:spcAft>
                <a:spcPts val="0"/>
              </a:spcAft>
              <a:buClr>
                <a:schemeClr val="dk1"/>
              </a:buClr>
              <a:buSzPts val="1200"/>
              <a:buFont typeface="Poppins"/>
              <a:buChar char="•"/>
            </a:pPr>
            <a:r>
              <a:rPr b="1" i="0" lang="en" sz="1200" u="none" cap="none" strike="noStrike">
                <a:solidFill>
                  <a:schemeClr val="dk1"/>
                </a:solidFill>
                <a:latin typeface="Poppins"/>
                <a:ea typeface="Poppins"/>
                <a:cs typeface="Poppins"/>
                <a:sym typeface="Poppins"/>
              </a:rPr>
              <a:t>Code Review</a:t>
            </a:r>
            <a:endParaRPr b="1" i="0" sz="1200" u="none" cap="none" strike="noStrike">
              <a:solidFill>
                <a:schemeClr val="dk1"/>
              </a:solidFill>
              <a:latin typeface="Poppins"/>
              <a:ea typeface="Poppins"/>
              <a:cs typeface="Poppins"/>
              <a:sym typeface="Poppins"/>
            </a:endParaRPr>
          </a:p>
          <a:p>
            <a:pPr indent="-127000" lvl="1" marL="127000" marR="0" rtl="0" algn="l">
              <a:lnSpc>
                <a:spcPct val="90000"/>
              </a:lnSpc>
              <a:spcBef>
                <a:spcPts val="200"/>
              </a:spcBef>
              <a:spcAft>
                <a:spcPts val="0"/>
              </a:spcAft>
              <a:buClr>
                <a:schemeClr val="dk1"/>
              </a:buClr>
              <a:buSzPts val="1200"/>
              <a:buFont typeface="Poppins"/>
              <a:buChar char="•"/>
            </a:pPr>
            <a:r>
              <a:rPr b="1" i="0" lang="en" sz="1200" u="none" cap="none" strike="noStrike">
                <a:solidFill>
                  <a:schemeClr val="dk1"/>
                </a:solidFill>
                <a:latin typeface="Poppins"/>
                <a:ea typeface="Poppins"/>
                <a:cs typeface="Poppins"/>
                <a:sym typeface="Poppins"/>
              </a:rPr>
              <a:t>Commit</a:t>
            </a:r>
            <a:endParaRPr b="1" i="0" sz="1200" u="none" cap="none" strike="noStrike">
              <a:solidFill>
                <a:schemeClr val="dk1"/>
              </a:solidFill>
              <a:latin typeface="Poppins"/>
              <a:ea typeface="Poppins"/>
              <a:cs typeface="Poppins"/>
              <a:sym typeface="Poppins"/>
            </a:endParaRPr>
          </a:p>
        </p:txBody>
      </p:sp>
      <p:sp>
        <p:nvSpPr>
          <p:cNvPr id="422" name="Google Shape;422;p37"/>
          <p:cNvSpPr/>
          <p:nvPr/>
        </p:nvSpPr>
        <p:spPr>
          <a:xfrm>
            <a:off x="1802332" y="3103329"/>
            <a:ext cx="1920982" cy="1244361"/>
          </a:xfrm>
          <a:prstGeom prst="roundRect">
            <a:avLst>
              <a:gd fmla="val 10000" name="adj"/>
            </a:avLst>
          </a:prstGeom>
          <a:solidFill>
            <a:schemeClr val="lt1">
              <a:alpha val="89019"/>
            </a:schemeClr>
          </a:solidFill>
          <a:ln cap="flat" cmpd="sng" w="9525">
            <a:solidFill>
              <a:srgbClr val="FC404D"/>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3" name="Google Shape;423;p37"/>
          <p:cNvSpPr txBox="1"/>
          <p:nvPr/>
        </p:nvSpPr>
        <p:spPr>
          <a:xfrm>
            <a:off x="1829667" y="3441754"/>
            <a:ext cx="1290019" cy="878602"/>
          </a:xfrm>
          <a:prstGeom prst="rect">
            <a:avLst/>
          </a:prstGeom>
          <a:noFill/>
          <a:ln>
            <a:noFill/>
          </a:ln>
        </p:spPr>
        <p:txBody>
          <a:bodyPr anchorCtr="0" anchor="t" bIns="45725" lIns="45725" spcFirstLastPara="1" rIns="45725" wrap="square" tIns="45725">
            <a:noAutofit/>
          </a:bodyPr>
          <a:lstStyle/>
          <a:p>
            <a:pPr indent="-127000" lvl="1" marL="127000" marR="0" rtl="0" algn="l">
              <a:lnSpc>
                <a:spcPct val="90000"/>
              </a:lnSpc>
              <a:spcBef>
                <a:spcPts val="0"/>
              </a:spcBef>
              <a:spcAft>
                <a:spcPts val="0"/>
              </a:spcAft>
              <a:buClr>
                <a:srgbClr val="000000"/>
              </a:buClr>
              <a:buSzPts val="1200"/>
              <a:buFont typeface="Poppins"/>
              <a:buChar char="•"/>
            </a:pPr>
            <a:r>
              <a:rPr b="1" i="0" lang="en" sz="1200" u="none" cap="none" strike="noStrike">
                <a:solidFill>
                  <a:srgbClr val="000000"/>
                </a:solidFill>
                <a:latin typeface="Poppins"/>
                <a:ea typeface="Poppins"/>
                <a:cs typeface="Poppins"/>
                <a:sym typeface="Poppins"/>
              </a:rPr>
              <a:t>Integrate</a:t>
            </a:r>
            <a:endParaRPr b="1" i="0" sz="1200" u="none" cap="none" strike="noStrike">
              <a:solidFill>
                <a:schemeClr val="dk1"/>
              </a:solidFill>
              <a:latin typeface="Poppins"/>
              <a:ea typeface="Poppins"/>
              <a:cs typeface="Poppins"/>
              <a:sym typeface="Poppins"/>
            </a:endParaRPr>
          </a:p>
          <a:p>
            <a:pPr indent="-127000" lvl="1" marL="127000" marR="0" rtl="0" algn="l">
              <a:lnSpc>
                <a:spcPct val="90000"/>
              </a:lnSpc>
              <a:spcBef>
                <a:spcPts val="200"/>
              </a:spcBef>
              <a:spcAft>
                <a:spcPts val="0"/>
              </a:spcAft>
              <a:buClr>
                <a:srgbClr val="000000"/>
              </a:buClr>
              <a:buSzPts val="1200"/>
              <a:buFont typeface="Poppins"/>
              <a:buChar char="•"/>
            </a:pPr>
            <a:r>
              <a:rPr b="1" i="0" lang="en" sz="1200" u="none" cap="none" strike="noStrike">
                <a:solidFill>
                  <a:srgbClr val="000000"/>
                </a:solidFill>
                <a:latin typeface="Poppins"/>
                <a:ea typeface="Poppins"/>
                <a:cs typeface="Poppins"/>
                <a:sym typeface="Poppins"/>
              </a:rPr>
              <a:t>Deploy</a:t>
            </a:r>
            <a:endParaRPr b="1" i="0" sz="1200" u="none" cap="none" strike="noStrike">
              <a:solidFill>
                <a:schemeClr val="dk1"/>
              </a:solidFill>
              <a:latin typeface="Poppins"/>
              <a:ea typeface="Poppins"/>
              <a:cs typeface="Poppins"/>
              <a:sym typeface="Poppins"/>
            </a:endParaRPr>
          </a:p>
          <a:p>
            <a:pPr indent="-127000" lvl="1" marL="127000" marR="0" rtl="0" algn="l">
              <a:lnSpc>
                <a:spcPct val="90000"/>
              </a:lnSpc>
              <a:spcBef>
                <a:spcPts val="200"/>
              </a:spcBef>
              <a:spcAft>
                <a:spcPts val="0"/>
              </a:spcAft>
              <a:buClr>
                <a:srgbClr val="000000"/>
              </a:buClr>
              <a:buSzPts val="1200"/>
              <a:buFont typeface="Poppins"/>
              <a:buChar char="•"/>
            </a:pPr>
            <a:r>
              <a:rPr b="1" i="0" lang="en" sz="1200" u="none" cap="none" strike="noStrike">
                <a:solidFill>
                  <a:srgbClr val="000000"/>
                </a:solidFill>
                <a:latin typeface="Poppins"/>
                <a:ea typeface="Poppins"/>
                <a:cs typeface="Poppins"/>
                <a:sym typeface="Poppins"/>
              </a:rPr>
              <a:t>Test</a:t>
            </a:r>
            <a:endParaRPr b="1" i="0" sz="1200" u="none" cap="none" strike="noStrike">
              <a:solidFill>
                <a:srgbClr val="000000"/>
              </a:solidFill>
              <a:latin typeface="Poppins"/>
              <a:ea typeface="Poppins"/>
              <a:cs typeface="Poppins"/>
              <a:sym typeface="Poppins"/>
            </a:endParaRPr>
          </a:p>
        </p:txBody>
      </p:sp>
      <p:sp>
        <p:nvSpPr>
          <p:cNvPr id="424" name="Google Shape;424;p37"/>
          <p:cNvSpPr/>
          <p:nvPr/>
        </p:nvSpPr>
        <p:spPr>
          <a:xfrm>
            <a:off x="5038006" y="459061"/>
            <a:ext cx="2303662" cy="1244361"/>
          </a:xfrm>
          <a:prstGeom prst="roundRect">
            <a:avLst>
              <a:gd fmla="val 10000" name="adj"/>
            </a:avLst>
          </a:prstGeom>
          <a:solidFill>
            <a:schemeClr val="lt1">
              <a:alpha val="89019"/>
            </a:schemeClr>
          </a:solidFill>
          <a:ln cap="flat" cmpd="sng" w="9525">
            <a:solidFill>
              <a:srgbClr val="FC404D"/>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5" name="Google Shape;425;p37"/>
          <p:cNvSpPr txBox="1"/>
          <p:nvPr/>
        </p:nvSpPr>
        <p:spPr>
          <a:xfrm>
            <a:off x="5756438" y="486396"/>
            <a:ext cx="1557894" cy="878602"/>
          </a:xfrm>
          <a:prstGeom prst="rect">
            <a:avLst/>
          </a:prstGeom>
          <a:noFill/>
          <a:ln>
            <a:noFill/>
          </a:ln>
        </p:spPr>
        <p:txBody>
          <a:bodyPr anchorCtr="0" anchor="t" bIns="45725" lIns="45725" spcFirstLastPara="1" rIns="45725" wrap="square" tIns="45725">
            <a:noAutofit/>
          </a:bodyPr>
          <a:lstStyle/>
          <a:p>
            <a:pPr indent="-127000" lvl="1" marL="127000" marR="0" rtl="0" algn="l">
              <a:lnSpc>
                <a:spcPct val="90000"/>
              </a:lnSpc>
              <a:spcBef>
                <a:spcPts val="0"/>
              </a:spcBef>
              <a:spcAft>
                <a:spcPts val="0"/>
              </a:spcAft>
              <a:buClr>
                <a:schemeClr val="dk1"/>
              </a:buClr>
              <a:buSzPts val="1200"/>
              <a:buFont typeface="Poppins"/>
              <a:buChar char="•"/>
            </a:pPr>
            <a:r>
              <a:rPr b="1" i="0" lang="en" sz="1200" u="none" cap="none" strike="noStrike">
                <a:solidFill>
                  <a:schemeClr val="dk1"/>
                </a:solidFill>
                <a:latin typeface="Poppins"/>
                <a:ea typeface="Poppins"/>
                <a:cs typeface="Poppins"/>
                <a:sym typeface="Poppins"/>
              </a:rPr>
              <a:t>Requirement understanding</a:t>
            </a:r>
            <a:endParaRPr b="1" i="0" sz="1200" u="none" cap="none" strike="noStrike">
              <a:solidFill>
                <a:schemeClr val="dk1"/>
              </a:solidFill>
              <a:latin typeface="Poppins"/>
              <a:ea typeface="Poppins"/>
              <a:cs typeface="Poppins"/>
              <a:sym typeface="Poppins"/>
            </a:endParaRPr>
          </a:p>
          <a:p>
            <a:pPr indent="-127000" lvl="1" marL="127000" marR="0" rtl="0" algn="l">
              <a:lnSpc>
                <a:spcPct val="90000"/>
              </a:lnSpc>
              <a:spcBef>
                <a:spcPts val="200"/>
              </a:spcBef>
              <a:spcAft>
                <a:spcPts val="0"/>
              </a:spcAft>
              <a:buClr>
                <a:schemeClr val="dk1"/>
              </a:buClr>
              <a:buSzPts val="1200"/>
              <a:buFont typeface="Poppins"/>
              <a:buChar char="•"/>
            </a:pPr>
            <a:r>
              <a:rPr b="1" i="0" lang="en" sz="1200" u="none" cap="none" strike="noStrike">
                <a:solidFill>
                  <a:schemeClr val="dk1"/>
                </a:solidFill>
                <a:latin typeface="Poppins"/>
                <a:ea typeface="Poppins"/>
                <a:cs typeface="Poppins"/>
                <a:sym typeface="Poppins"/>
              </a:rPr>
              <a:t>Research and analysis</a:t>
            </a:r>
            <a:endParaRPr b="1" i="0" sz="1200" u="none" cap="none" strike="noStrike">
              <a:solidFill>
                <a:schemeClr val="dk1"/>
              </a:solidFill>
              <a:latin typeface="Poppins"/>
              <a:ea typeface="Poppins"/>
              <a:cs typeface="Poppins"/>
              <a:sym typeface="Poppins"/>
            </a:endParaRPr>
          </a:p>
          <a:p>
            <a:pPr indent="-127000" lvl="1" marL="127000" marR="0" rtl="0" algn="l">
              <a:lnSpc>
                <a:spcPct val="90000"/>
              </a:lnSpc>
              <a:spcBef>
                <a:spcPts val="200"/>
              </a:spcBef>
              <a:spcAft>
                <a:spcPts val="0"/>
              </a:spcAft>
              <a:buClr>
                <a:schemeClr val="dk1"/>
              </a:buClr>
              <a:buSzPts val="1200"/>
              <a:buFont typeface="Poppins"/>
              <a:buChar char="•"/>
            </a:pPr>
            <a:r>
              <a:rPr b="1" i="0" lang="en" sz="1200" u="none" cap="none" strike="noStrike">
                <a:solidFill>
                  <a:schemeClr val="dk1"/>
                </a:solidFill>
                <a:latin typeface="Poppins"/>
                <a:ea typeface="Poppins"/>
                <a:cs typeface="Poppins"/>
                <a:sym typeface="Poppins"/>
              </a:rPr>
              <a:t>Estimation</a:t>
            </a:r>
            <a:endParaRPr b="1" i="0" sz="1200" u="none" cap="none" strike="noStrike">
              <a:solidFill>
                <a:schemeClr val="dk1"/>
              </a:solidFill>
              <a:latin typeface="Poppins"/>
              <a:ea typeface="Poppins"/>
              <a:cs typeface="Poppins"/>
              <a:sym typeface="Poppins"/>
            </a:endParaRPr>
          </a:p>
        </p:txBody>
      </p:sp>
      <p:sp>
        <p:nvSpPr>
          <p:cNvPr id="426" name="Google Shape;426;p37"/>
          <p:cNvSpPr txBox="1"/>
          <p:nvPr/>
        </p:nvSpPr>
        <p:spPr>
          <a:xfrm>
            <a:off x="1829667" y="486396"/>
            <a:ext cx="1290019" cy="878602"/>
          </a:xfrm>
          <a:prstGeom prst="rect">
            <a:avLst/>
          </a:prstGeom>
          <a:noFill/>
          <a:ln>
            <a:noFill/>
          </a:ln>
        </p:spPr>
        <p:txBody>
          <a:bodyPr anchorCtr="0" anchor="t" bIns="120000" lIns="120000" spcFirstLastPara="1" rIns="120000" wrap="square" tIns="120000">
            <a:noAutofit/>
          </a:bodyPr>
          <a:lstStyle/>
          <a:p>
            <a:pPr indent="-63500" lvl="1" marL="215900" marR="0" rtl="0" algn="l">
              <a:lnSpc>
                <a:spcPct val="90000"/>
              </a:lnSpc>
              <a:spcBef>
                <a:spcPts val="0"/>
              </a:spcBef>
              <a:spcAft>
                <a:spcPts val="0"/>
              </a:spcAft>
              <a:buClr>
                <a:schemeClr val="dk1"/>
              </a:buClr>
              <a:buSzPts val="2500"/>
              <a:buFont typeface="Poppins"/>
              <a:buNone/>
            </a:pPr>
            <a:r>
              <a:t/>
            </a:r>
            <a:endParaRPr b="0" i="0" sz="2500" u="none" cap="none" strike="noStrike">
              <a:solidFill>
                <a:schemeClr val="dk1"/>
              </a:solidFill>
              <a:latin typeface="Poppins"/>
              <a:ea typeface="Poppins"/>
              <a:cs typeface="Poppins"/>
              <a:sym typeface="Poppins"/>
            </a:endParaRPr>
          </a:p>
        </p:txBody>
      </p:sp>
      <p:sp>
        <p:nvSpPr>
          <p:cNvPr id="427" name="Google Shape;427;p37"/>
          <p:cNvSpPr/>
          <p:nvPr/>
        </p:nvSpPr>
        <p:spPr>
          <a:xfrm>
            <a:off x="2702949" y="854139"/>
            <a:ext cx="1683776" cy="1683776"/>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3D587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8" name="Google Shape;428;p37"/>
          <p:cNvSpPr txBox="1"/>
          <p:nvPr/>
        </p:nvSpPr>
        <p:spPr>
          <a:xfrm>
            <a:off x="3196116" y="1347306"/>
            <a:ext cx="1190609" cy="1190609"/>
          </a:xfrm>
          <a:prstGeom prst="rect">
            <a:avLst/>
          </a:prstGeom>
          <a:no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Clr>
                <a:srgbClr val="000000"/>
              </a:buClr>
              <a:buSzPts val="1700"/>
              <a:buFont typeface="Arial"/>
              <a:buNone/>
            </a:pPr>
            <a:r>
              <a:rPr b="0" i="0" lang="en" sz="1700" u="none" cap="none" strike="noStrike">
                <a:solidFill>
                  <a:schemeClr val="lt1"/>
                </a:solidFill>
                <a:latin typeface="Poppins"/>
                <a:ea typeface="Poppins"/>
                <a:cs typeface="Poppins"/>
                <a:sym typeface="Poppins"/>
              </a:rPr>
              <a:t>Sprint Planning</a:t>
            </a:r>
            <a:endParaRPr b="0" i="0" sz="1700" u="none" cap="none" strike="noStrike">
              <a:solidFill>
                <a:schemeClr val="lt1"/>
              </a:solidFill>
              <a:latin typeface="Poppins"/>
              <a:ea typeface="Poppins"/>
              <a:cs typeface="Poppins"/>
              <a:sym typeface="Poppins"/>
            </a:endParaRPr>
          </a:p>
        </p:txBody>
      </p:sp>
      <p:sp>
        <p:nvSpPr>
          <p:cNvPr id="429" name="Google Shape;429;p37"/>
          <p:cNvSpPr/>
          <p:nvPr/>
        </p:nvSpPr>
        <p:spPr>
          <a:xfrm rot="5400000">
            <a:off x="4483657" y="824584"/>
            <a:ext cx="1683776" cy="1683776"/>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3D587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0" name="Google Shape;430;p37"/>
          <p:cNvSpPr txBox="1"/>
          <p:nvPr/>
        </p:nvSpPr>
        <p:spPr>
          <a:xfrm>
            <a:off x="4464830" y="1351270"/>
            <a:ext cx="1445254" cy="1190609"/>
          </a:xfrm>
          <a:prstGeom prst="rect">
            <a:avLst/>
          </a:prstGeom>
          <a:no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Clr>
                <a:srgbClr val="000000"/>
              </a:buClr>
              <a:buSzPts val="1700"/>
              <a:buFont typeface="Arial"/>
              <a:buNone/>
            </a:pPr>
            <a:r>
              <a:rPr b="0" i="0" lang="en" sz="1700" u="none" cap="none" strike="noStrike">
                <a:solidFill>
                  <a:schemeClr val="lt1"/>
                </a:solidFill>
                <a:latin typeface="Poppins"/>
                <a:ea typeface="Poppins"/>
                <a:cs typeface="Poppins"/>
                <a:sym typeface="Poppins"/>
              </a:rPr>
              <a:t>Spring Grooming   </a:t>
            </a:r>
            <a:endParaRPr b="0" i="0" sz="1700" u="none" cap="none" strike="noStrike">
              <a:solidFill>
                <a:schemeClr val="lt1"/>
              </a:solidFill>
              <a:latin typeface="Poppins"/>
              <a:ea typeface="Poppins"/>
              <a:cs typeface="Poppins"/>
              <a:sym typeface="Poppins"/>
            </a:endParaRPr>
          </a:p>
        </p:txBody>
      </p:sp>
      <p:sp>
        <p:nvSpPr>
          <p:cNvPr id="431" name="Google Shape;431;p37"/>
          <p:cNvSpPr/>
          <p:nvPr/>
        </p:nvSpPr>
        <p:spPr>
          <a:xfrm rot="10800000">
            <a:off x="4464498" y="2605576"/>
            <a:ext cx="1683776" cy="1683776"/>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3D587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2" name="Google Shape;432;p37"/>
          <p:cNvSpPr txBox="1"/>
          <p:nvPr/>
        </p:nvSpPr>
        <p:spPr>
          <a:xfrm>
            <a:off x="4464498" y="2605576"/>
            <a:ext cx="1190609" cy="1190609"/>
          </a:xfrm>
          <a:prstGeom prst="rect">
            <a:avLst/>
          </a:prstGeom>
          <a:no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Clr>
                <a:srgbClr val="000000"/>
              </a:buClr>
              <a:buSzPts val="1700"/>
              <a:buFont typeface="Arial"/>
              <a:buNone/>
            </a:pPr>
            <a:r>
              <a:rPr b="0" i="0" lang="en" sz="1700" u="none" cap="none" strike="noStrike">
                <a:solidFill>
                  <a:schemeClr val="lt1"/>
                </a:solidFill>
                <a:latin typeface="Poppins"/>
                <a:ea typeface="Poppins"/>
                <a:cs typeface="Poppins"/>
                <a:sym typeface="Poppins"/>
              </a:rPr>
              <a:t>Sprint Implementation</a:t>
            </a:r>
            <a:endParaRPr b="0" i="0" sz="1700" u="none" cap="none" strike="noStrike">
              <a:solidFill>
                <a:schemeClr val="lt1"/>
              </a:solidFill>
              <a:latin typeface="Poppins"/>
              <a:ea typeface="Poppins"/>
              <a:cs typeface="Poppins"/>
              <a:sym typeface="Poppins"/>
            </a:endParaRPr>
          </a:p>
        </p:txBody>
      </p:sp>
      <p:sp>
        <p:nvSpPr>
          <p:cNvPr id="433" name="Google Shape;433;p37"/>
          <p:cNvSpPr/>
          <p:nvPr/>
        </p:nvSpPr>
        <p:spPr>
          <a:xfrm rot="-5400000">
            <a:off x="2702949" y="2605576"/>
            <a:ext cx="1683776" cy="1683776"/>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3D587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4" name="Google Shape;434;p37"/>
          <p:cNvSpPr txBox="1"/>
          <p:nvPr/>
        </p:nvSpPr>
        <p:spPr>
          <a:xfrm>
            <a:off x="3196116" y="2605576"/>
            <a:ext cx="1190609" cy="1190609"/>
          </a:xfrm>
          <a:prstGeom prst="rect">
            <a:avLst/>
          </a:prstGeom>
          <a:noFill/>
          <a:ln>
            <a:noFill/>
          </a:ln>
        </p:spPr>
        <p:txBody>
          <a:bodyPr anchorCtr="0" anchor="ctr" bIns="117350" lIns="117350" spcFirstLastPara="1" rIns="117350" wrap="square" tIns="117350">
            <a:noAutofit/>
          </a:bodyPr>
          <a:lstStyle/>
          <a:p>
            <a:pPr indent="0" lvl="0" marL="0" marR="0" rtl="0" algn="ctr">
              <a:lnSpc>
                <a:spcPct val="90000"/>
              </a:lnSpc>
              <a:spcBef>
                <a:spcPts val="0"/>
              </a:spcBef>
              <a:spcAft>
                <a:spcPts val="0"/>
              </a:spcAft>
              <a:buClr>
                <a:srgbClr val="000000"/>
              </a:buClr>
              <a:buSzPts val="1700"/>
              <a:buFont typeface="Arial"/>
              <a:buNone/>
            </a:pPr>
            <a:r>
              <a:rPr b="0" i="0" lang="en" sz="1700" u="none" cap="none" strike="noStrike">
                <a:solidFill>
                  <a:schemeClr val="lt1"/>
                </a:solidFill>
                <a:latin typeface="Poppins"/>
                <a:ea typeface="Poppins"/>
                <a:cs typeface="Poppins"/>
                <a:sym typeface="Poppins"/>
              </a:rPr>
              <a:t>Delivery</a:t>
            </a:r>
            <a:endParaRPr b="0" i="0" sz="1700" u="none" cap="none" strike="noStrike">
              <a:solidFill>
                <a:schemeClr val="lt1"/>
              </a:solidFill>
              <a:latin typeface="Poppins"/>
              <a:ea typeface="Poppins"/>
              <a:cs typeface="Poppins"/>
              <a:sym typeface="Poppins"/>
            </a:endParaRPr>
          </a:p>
        </p:txBody>
      </p:sp>
      <p:sp>
        <p:nvSpPr>
          <p:cNvPr id="435" name="Google Shape;435;p37"/>
          <p:cNvSpPr/>
          <p:nvPr/>
        </p:nvSpPr>
        <p:spPr>
          <a:xfrm>
            <a:off x="4134937" y="2226825"/>
            <a:ext cx="581350" cy="505522"/>
          </a:xfrm>
          <a:custGeom>
            <a:rect b="b" l="l" r="r" t="t"/>
            <a:pathLst>
              <a:path extrusionOk="0" h="120000" w="12000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lnTo>
                  <a:pt x="95921" y="42783"/>
                </a:lnTo>
                <a:cubicBezTo>
                  <a:pt x="87358" y="27416"/>
                  <a:pt x="68572" y="19475"/>
                  <a:pt x="50448" y="23561"/>
                </a:cubicBezTo>
                <a:cubicBezTo>
                  <a:pt x="32324" y="27648"/>
                  <a:pt x="19565" y="42702"/>
                  <a:pt x="19565" y="60000"/>
                </a:cubicBezTo>
                <a:close/>
              </a:path>
            </a:pathLst>
          </a:custGeom>
          <a:solidFill>
            <a:srgbClr val="D6E7F6"/>
          </a:solidFill>
          <a:ln>
            <a:noFill/>
          </a:ln>
          <a:effectLst>
            <a:outerShdw blurRad="57150" rotWithShape="0" algn="ctr" dir="5400000" dist="19050">
              <a:srgbClr val="000000">
                <a:alpha val="6196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6" name="Google Shape;436;p37"/>
          <p:cNvSpPr/>
          <p:nvPr/>
        </p:nvSpPr>
        <p:spPr>
          <a:xfrm rot="10800000">
            <a:off x="4134937" y="2421257"/>
            <a:ext cx="581350" cy="505522"/>
          </a:xfrm>
          <a:custGeom>
            <a:rect b="b" l="l" r="r" t="t"/>
            <a:pathLst>
              <a:path extrusionOk="0" h="120000" w="12000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lnTo>
                  <a:pt x="95921" y="42783"/>
                </a:lnTo>
                <a:cubicBezTo>
                  <a:pt x="87358" y="27416"/>
                  <a:pt x="68572" y="19475"/>
                  <a:pt x="50448" y="23561"/>
                </a:cubicBezTo>
                <a:cubicBezTo>
                  <a:pt x="32324" y="27648"/>
                  <a:pt x="19565" y="42702"/>
                  <a:pt x="19565" y="60000"/>
                </a:cubicBezTo>
                <a:close/>
              </a:path>
            </a:pathLst>
          </a:custGeom>
          <a:solidFill>
            <a:srgbClr val="D6E7F6"/>
          </a:solidFill>
          <a:ln>
            <a:noFill/>
          </a:ln>
          <a:effectLst>
            <a:outerShdw blurRad="57150" rotWithShape="0" algn="ctr" dir="5400000" dist="19050">
              <a:srgbClr val="000000">
                <a:alpha val="6196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7" name="Google Shape;437;p37"/>
          <p:cNvSpPr/>
          <p:nvPr/>
        </p:nvSpPr>
        <p:spPr>
          <a:xfrm>
            <a:off x="5655212" y="1508760"/>
            <a:ext cx="34289" cy="34289"/>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8"/>
          <p:cNvSpPr txBox="1"/>
          <p:nvPr>
            <p:ph type="ctrTitle"/>
          </p:nvPr>
        </p:nvSpPr>
        <p:spPr>
          <a:xfrm>
            <a:off x="829876" y="1696742"/>
            <a:ext cx="2568387" cy="1559367"/>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1"/>
              </a:buClr>
              <a:buSzPts val="3300"/>
              <a:buFont typeface="Poppins Medium"/>
              <a:buNone/>
            </a:pPr>
            <a:r>
              <a:rPr lang="en" sz="3300"/>
              <a:t>Challenges </a:t>
            </a:r>
            <a:br>
              <a:rPr lang="en" sz="3300"/>
            </a:br>
            <a:r>
              <a:rPr lang="en" sz="3300"/>
              <a:t>&amp;</a:t>
            </a:r>
            <a:br>
              <a:rPr lang="en" sz="3300"/>
            </a:br>
            <a:r>
              <a:rPr lang="en" sz="3300"/>
              <a:t>Learnings</a:t>
            </a:r>
            <a:endParaRPr/>
          </a:p>
        </p:txBody>
      </p:sp>
      <p:sp>
        <p:nvSpPr>
          <p:cNvPr id="444" name="Google Shape;444;p38"/>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t>‹#›</a:t>
            </a:fld>
            <a:endParaRPr/>
          </a:p>
        </p:txBody>
      </p:sp>
      <p:pic>
        <p:nvPicPr>
          <p:cNvPr id="445" name="Google Shape;445;p38"/>
          <p:cNvPicPr preferRelativeResize="0"/>
          <p:nvPr>
            <p:ph idx="2" type="pic"/>
          </p:nvPr>
        </p:nvPicPr>
        <p:blipFill rotWithShape="1">
          <a:blip r:embed="rId3">
            <a:alphaModFix/>
          </a:blip>
          <a:srcRect b="-209" l="10034" r="11849" t="302"/>
          <a:stretch/>
        </p:blipFill>
        <p:spPr>
          <a:xfrm>
            <a:off x="4398264" y="0"/>
            <a:ext cx="4743601" cy="5143499"/>
          </a:xfrm>
          <a:prstGeom prst="rect">
            <a:avLst/>
          </a:prstGeom>
          <a:solidFill>
            <a:srgbClr val="C1C1C1"/>
          </a:solid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9"/>
          <p:cNvSpPr txBox="1"/>
          <p:nvPr>
            <p:ph type="ctrTitle"/>
          </p:nvPr>
        </p:nvSpPr>
        <p:spPr>
          <a:xfrm>
            <a:off x="1563114" y="2135384"/>
            <a:ext cx="1465875" cy="6176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300"/>
              <a:buFont typeface="Poppins Medium"/>
              <a:buNone/>
            </a:pPr>
            <a:r>
              <a:rPr lang="en" sz="3300"/>
              <a:t>Demo</a:t>
            </a:r>
            <a:endParaRPr/>
          </a:p>
        </p:txBody>
      </p:sp>
      <p:sp>
        <p:nvSpPr>
          <p:cNvPr id="452" name="Google Shape;452;p39"/>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t>‹#›</a:t>
            </a:fld>
            <a:endParaRPr/>
          </a:p>
        </p:txBody>
      </p:sp>
      <p:pic>
        <p:nvPicPr>
          <p:cNvPr id="453" name="Google Shape;453;p39"/>
          <p:cNvPicPr preferRelativeResize="0"/>
          <p:nvPr>
            <p:ph idx="2" type="pic"/>
          </p:nvPr>
        </p:nvPicPr>
        <p:blipFill rotWithShape="1">
          <a:blip r:embed="rId3">
            <a:alphaModFix/>
          </a:blip>
          <a:srcRect b="0" l="4387" r="4390" t="0"/>
          <a:stretch/>
        </p:blipFill>
        <p:spPr>
          <a:xfrm>
            <a:off x="4398264" y="0"/>
            <a:ext cx="4743599" cy="5143499"/>
          </a:xfrm>
          <a:prstGeom prst="rect">
            <a:avLst/>
          </a:prstGeom>
          <a:solidFill>
            <a:srgbClr val="C1C1C1"/>
          </a:solid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0"/>
          <p:cNvSpPr txBox="1"/>
          <p:nvPr>
            <p:ph type="ctrTitle"/>
          </p:nvPr>
        </p:nvSpPr>
        <p:spPr>
          <a:xfrm>
            <a:off x="1215113" y="2135386"/>
            <a:ext cx="2236275" cy="7787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300"/>
              <a:buFont typeface="Poppins Medium"/>
              <a:buNone/>
            </a:pPr>
            <a:r>
              <a:rPr lang="en" sz="3300"/>
              <a:t>Questions</a:t>
            </a:r>
            <a:endParaRPr/>
          </a:p>
        </p:txBody>
      </p:sp>
      <p:sp>
        <p:nvSpPr>
          <p:cNvPr id="460" name="Google Shape;460;p40"/>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t>‹#›</a:t>
            </a:fld>
            <a:endParaRPr/>
          </a:p>
        </p:txBody>
      </p:sp>
      <p:pic>
        <p:nvPicPr>
          <p:cNvPr id="461" name="Google Shape;461;p40"/>
          <p:cNvPicPr preferRelativeResize="0"/>
          <p:nvPr>
            <p:ph idx="2" type="pic"/>
          </p:nvPr>
        </p:nvPicPr>
        <p:blipFill rotWithShape="1">
          <a:blip r:embed="rId3">
            <a:alphaModFix/>
          </a:blip>
          <a:srcRect b="8571" l="149" r="149" t="0"/>
          <a:stretch/>
        </p:blipFill>
        <p:spPr>
          <a:xfrm>
            <a:off x="4398264" y="0"/>
            <a:ext cx="4743599" cy="5143500"/>
          </a:xfrm>
          <a:prstGeom prst="rect">
            <a:avLst/>
          </a:prstGeom>
          <a:solidFill>
            <a:srgbClr val="C1C1C1"/>
          </a:solid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1"/>
          <p:cNvSpPr txBox="1"/>
          <p:nvPr>
            <p:ph type="ctrTitle"/>
          </p:nvPr>
        </p:nvSpPr>
        <p:spPr>
          <a:xfrm>
            <a:off x="1009957" y="2069571"/>
            <a:ext cx="7121800" cy="1004359"/>
          </a:xfrm>
          <a:prstGeom prst="rect">
            <a:avLst/>
          </a:prstGeom>
          <a:noFill/>
          <a:ln>
            <a:noFill/>
          </a:ln>
        </p:spPr>
        <p:txBody>
          <a:bodyPr anchorCtr="0" anchor="ctr" bIns="0" lIns="0" spcFirstLastPara="1" rIns="0" wrap="square" tIns="0">
            <a:noAutofit/>
          </a:bodyPr>
          <a:lstStyle/>
          <a:p>
            <a:pPr indent="0" lvl="0" marL="0" rtl="0" algn="ctr">
              <a:lnSpc>
                <a:spcPct val="110000"/>
              </a:lnSpc>
              <a:spcBef>
                <a:spcPts val="0"/>
              </a:spcBef>
              <a:spcAft>
                <a:spcPts val="0"/>
              </a:spcAft>
              <a:buClr>
                <a:schemeClr val="lt1"/>
              </a:buClr>
              <a:buSzPts val="3600"/>
              <a:buFont typeface="Poppins Medium"/>
              <a:buNone/>
            </a:pPr>
            <a:r>
              <a:rPr lang="en" sz="3600"/>
              <a:t>Thank you</a:t>
            </a:r>
            <a:endParaRPr/>
          </a:p>
        </p:txBody>
      </p:sp>
      <p:sp>
        <p:nvSpPr>
          <p:cNvPr id="468" name="Google Shape;468;p41"/>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5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500"/>
              <a:buNone/>
            </a:pPr>
            <a:fld id="{00000000-1234-1234-1234-123412341234}" type="slidenum">
              <a:rPr lang="en"/>
              <a:t>‹#›</a:t>
            </a:fld>
            <a:endParaRPr/>
          </a:p>
        </p:txBody>
      </p:sp>
      <p:sp>
        <p:nvSpPr>
          <p:cNvPr id="194" name="Google Shape;194;p20"/>
          <p:cNvSpPr txBox="1"/>
          <p:nvPr>
            <p:ph type="title"/>
          </p:nvPr>
        </p:nvSpPr>
        <p:spPr>
          <a:xfrm>
            <a:off x="2701057" y="654797"/>
            <a:ext cx="3741900" cy="631200"/>
          </a:xfrm>
          <a:prstGeom prst="rect">
            <a:avLst/>
          </a:prstGeom>
          <a:noFill/>
          <a:ln>
            <a:noFill/>
          </a:ln>
        </p:spPr>
        <p:txBody>
          <a:bodyPr anchorCtr="0" anchor="t" bIns="0" lIns="0" spcFirstLastPara="1" rIns="0" wrap="square" tIns="0">
            <a:spAutoFit/>
          </a:bodyPr>
          <a:lstStyle/>
          <a:p>
            <a:pPr indent="0" lvl="0" marL="0" rtl="0" algn="l">
              <a:lnSpc>
                <a:spcPct val="128571"/>
              </a:lnSpc>
              <a:spcBef>
                <a:spcPts val="0"/>
              </a:spcBef>
              <a:spcAft>
                <a:spcPts val="0"/>
              </a:spcAft>
              <a:buClr>
                <a:schemeClr val="dk1"/>
              </a:buClr>
              <a:buSzPts val="2100"/>
              <a:buFont typeface="Poppins"/>
              <a:buNone/>
            </a:pPr>
            <a:r>
              <a:rPr lang="en" sz="4100">
                <a:latin typeface="Arial"/>
                <a:ea typeface="Arial"/>
                <a:cs typeface="Arial"/>
                <a:sym typeface="Arial"/>
              </a:rPr>
              <a:t>  </a:t>
            </a:r>
            <a:r>
              <a:rPr lang="en" sz="4100" u="sng">
                <a:solidFill>
                  <a:srgbClr val="BED7D7"/>
                </a:solidFill>
                <a:latin typeface="Arial"/>
                <a:ea typeface="Arial"/>
                <a:cs typeface="Arial"/>
                <a:sym typeface="Arial"/>
              </a:rPr>
              <a:t>Stakeholders</a:t>
            </a:r>
            <a:endParaRPr sz="4100" u="sng">
              <a:solidFill>
                <a:srgbClr val="BED7D7"/>
              </a:solidFill>
              <a:latin typeface="Arial"/>
              <a:ea typeface="Arial"/>
              <a:cs typeface="Arial"/>
              <a:sym typeface="Arial"/>
            </a:endParaRPr>
          </a:p>
        </p:txBody>
      </p:sp>
      <p:pic>
        <p:nvPicPr>
          <p:cNvPr id="195" name="Google Shape;195;p20"/>
          <p:cNvPicPr preferRelativeResize="0"/>
          <p:nvPr/>
        </p:nvPicPr>
        <p:blipFill rotWithShape="1">
          <a:blip r:embed="rId3">
            <a:alphaModFix/>
          </a:blip>
          <a:srcRect b="0" l="0" r="0" t="0"/>
          <a:stretch/>
        </p:blipFill>
        <p:spPr>
          <a:xfrm>
            <a:off x="5004986" y="1809949"/>
            <a:ext cx="3656162" cy="2466776"/>
          </a:xfrm>
          <a:prstGeom prst="roundRect">
            <a:avLst>
              <a:gd fmla="val 4167" name="adj"/>
            </a:avLst>
          </a:prstGeom>
          <a:solidFill>
            <a:srgbClr val="FFFFFF"/>
          </a:solidFill>
          <a:ln cap="sq" cmpd="sng" w="381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sp>
        <p:nvSpPr>
          <p:cNvPr id="196" name="Google Shape;196;p20"/>
          <p:cNvSpPr/>
          <p:nvPr/>
        </p:nvSpPr>
        <p:spPr>
          <a:xfrm>
            <a:off x="351139" y="1933774"/>
            <a:ext cx="3656100" cy="2562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1. Sponsors</a:t>
            </a:r>
            <a:br>
              <a:rPr b="0" i="0" lang="en" sz="1800" u="none" cap="none" strike="noStrike">
                <a:solidFill>
                  <a:schemeClr val="lt1"/>
                </a:solidFill>
                <a:latin typeface="Arial"/>
                <a:ea typeface="Arial"/>
                <a:cs typeface="Arial"/>
                <a:sym typeface="Arial"/>
              </a:rPr>
            </a:br>
            <a:r>
              <a:rPr b="0" i="0" lang="en" sz="1800" u="none" cap="none" strike="noStrike">
                <a:solidFill>
                  <a:schemeClr val="lt1"/>
                </a:solidFill>
                <a:latin typeface="Arial"/>
                <a:ea typeface="Arial"/>
                <a:cs typeface="Arial"/>
                <a:sym typeface="Arial"/>
              </a:rPr>
              <a:t>	Signify Innovation Labs</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lt1"/>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rPr b="0" i="0" lang="en" sz="1800" u="none" cap="none" strike="noStrike">
                <a:solidFill>
                  <a:schemeClr val="lt1"/>
                </a:solidFill>
                <a:latin typeface="Arial"/>
                <a:ea typeface="Arial"/>
                <a:cs typeface="Arial"/>
                <a:sym typeface="Arial"/>
              </a:rPr>
              <a:t>2.  SME’s</a:t>
            </a:r>
            <a:br>
              <a:rPr b="0" i="0" lang="en" sz="1800" u="none" cap="none" strike="noStrike">
                <a:solidFill>
                  <a:schemeClr val="lt1"/>
                </a:solidFill>
                <a:latin typeface="Arial"/>
                <a:ea typeface="Arial"/>
                <a:cs typeface="Arial"/>
                <a:sym typeface="Arial"/>
              </a:rPr>
            </a:br>
            <a:r>
              <a:rPr b="0" i="0" lang="en" sz="1800" u="none" cap="none" strike="noStrike">
                <a:solidFill>
                  <a:schemeClr val="lt1"/>
                </a:solidFill>
                <a:latin typeface="Arial"/>
                <a:ea typeface="Arial"/>
                <a:cs typeface="Arial"/>
                <a:sym typeface="Arial"/>
              </a:rPr>
              <a:t>	Amit Balyan</a:t>
            </a:r>
            <a:br>
              <a:rPr b="0" i="0" lang="en"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3. Coordinator</a:t>
            </a:r>
            <a:br>
              <a:rPr b="0" i="0" lang="en" sz="1800" u="none" cap="none" strike="noStrike">
                <a:solidFill>
                  <a:schemeClr val="lt1"/>
                </a:solidFill>
                <a:latin typeface="Arial"/>
                <a:ea typeface="Arial"/>
                <a:cs typeface="Arial"/>
                <a:sym typeface="Arial"/>
              </a:rPr>
            </a:br>
            <a:r>
              <a:rPr b="0" i="0" lang="en" sz="1800" u="none" cap="none" strike="noStrike">
                <a:solidFill>
                  <a:schemeClr val="lt1"/>
                </a:solidFill>
                <a:latin typeface="Arial"/>
                <a:ea typeface="Arial"/>
                <a:cs typeface="Arial"/>
                <a:sym typeface="Arial"/>
              </a:rPr>
              <a:t>	Seema Sandeep</a:t>
            </a:r>
            <a:endParaRPr sz="1100">
              <a:solidFill>
                <a:schemeClr val="lt1"/>
              </a:solidFill>
            </a:endParaRPr>
          </a:p>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	Shwetha Kumari</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p:nvPr/>
        </p:nvSpPr>
        <p:spPr>
          <a:xfrm>
            <a:off x="123825" y="123825"/>
            <a:ext cx="8896350" cy="661654"/>
          </a:xfrm>
          <a:prstGeom prst="rect">
            <a:avLst/>
          </a:prstGeom>
          <a:solidFill>
            <a:srgbClr val="1A485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03" name="Google Shape;203;p21"/>
          <p:cNvSpPr txBox="1"/>
          <p:nvPr>
            <p:ph type="ctrTitle"/>
          </p:nvPr>
        </p:nvSpPr>
        <p:spPr>
          <a:xfrm>
            <a:off x="700868" y="465122"/>
            <a:ext cx="7715250" cy="470024"/>
          </a:xfrm>
          <a:prstGeom prst="rect">
            <a:avLst/>
          </a:prstGeom>
          <a:noFill/>
          <a:ln>
            <a:noFill/>
          </a:ln>
        </p:spPr>
        <p:txBody>
          <a:bodyPr anchorCtr="0" anchor="ctr" bIns="0" lIns="0" spcFirstLastPara="1" rIns="0" wrap="square" tIns="0">
            <a:noAutofit/>
          </a:bodyPr>
          <a:lstStyle/>
          <a:p>
            <a:pPr indent="0" lvl="0" marL="0" rtl="0" algn="ctr">
              <a:lnSpc>
                <a:spcPct val="110000"/>
              </a:lnSpc>
              <a:spcBef>
                <a:spcPts val="0"/>
              </a:spcBef>
              <a:spcAft>
                <a:spcPts val="0"/>
              </a:spcAft>
              <a:buClr>
                <a:schemeClr val="dk1"/>
              </a:buClr>
              <a:buSzPts val="2400"/>
              <a:buFont typeface="Poppins Medium"/>
              <a:buNone/>
            </a:pPr>
            <a:r>
              <a:rPr lang="en" sz="2700">
                <a:solidFill>
                  <a:srgbClr val="D6E7F6"/>
                </a:solidFill>
                <a:latin typeface="Arial"/>
                <a:ea typeface="Arial"/>
                <a:cs typeface="Arial"/>
                <a:sym typeface="Arial"/>
              </a:rPr>
              <a:t>3 WEEKS OF TRAINING + PROJECT DEMO </a:t>
            </a:r>
            <a:br>
              <a:rPr lang="en" sz="2400">
                <a:solidFill>
                  <a:schemeClr val="dk1"/>
                </a:solidFill>
              </a:rPr>
            </a:br>
            <a:endParaRPr sz="2400">
              <a:solidFill>
                <a:schemeClr val="dk1"/>
              </a:solidFill>
            </a:endParaRPr>
          </a:p>
        </p:txBody>
      </p:sp>
      <p:sp>
        <p:nvSpPr>
          <p:cNvPr id="204" name="Google Shape;204;p21"/>
          <p:cNvSpPr/>
          <p:nvPr/>
        </p:nvSpPr>
        <p:spPr>
          <a:xfrm>
            <a:off x="2032463" y="3702534"/>
            <a:ext cx="5052060" cy="566355"/>
          </a:xfrm>
          <a:prstGeom prst="trapezoid">
            <a:avLst>
              <a:gd fmla="val 77942" name="adj"/>
            </a:avLst>
          </a:prstGeom>
          <a:solidFill>
            <a:srgbClr val="1A4851"/>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205" name="Google Shape;205;p21"/>
          <p:cNvSpPr/>
          <p:nvPr/>
        </p:nvSpPr>
        <p:spPr>
          <a:xfrm>
            <a:off x="2558243" y="3048490"/>
            <a:ext cx="4012969" cy="563339"/>
          </a:xfrm>
          <a:prstGeom prst="trapezoid">
            <a:avLst>
              <a:gd fmla="val 79447" name="adj"/>
            </a:avLst>
          </a:prstGeom>
          <a:solidFill>
            <a:srgbClr val="1A4851"/>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206" name="Google Shape;206;p21"/>
          <p:cNvSpPr/>
          <p:nvPr/>
        </p:nvSpPr>
        <p:spPr>
          <a:xfrm>
            <a:off x="3081944" y="2437990"/>
            <a:ext cx="2980113" cy="536171"/>
          </a:xfrm>
          <a:prstGeom prst="trapezoid">
            <a:avLst>
              <a:gd fmla="val 80814" name="adj"/>
            </a:avLst>
          </a:prstGeom>
          <a:solidFill>
            <a:srgbClr val="1A4851"/>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207" name="Google Shape;207;p21"/>
          <p:cNvSpPr/>
          <p:nvPr/>
        </p:nvSpPr>
        <p:spPr>
          <a:xfrm>
            <a:off x="3568238" y="1821694"/>
            <a:ext cx="2032462" cy="540590"/>
          </a:xfrm>
          <a:prstGeom prst="trapezoid">
            <a:avLst>
              <a:gd fmla="val 80134" name="adj"/>
            </a:avLst>
          </a:prstGeom>
          <a:solidFill>
            <a:srgbClr val="1A4851"/>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208" name="Google Shape;208;p21"/>
          <p:cNvSpPr txBox="1"/>
          <p:nvPr/>
        </p:nvSpPr>
        <p:spPr>
          <a:xfrm>
            <a:off x="2552008" y="3750699"/>
            <a:ext cx="4012969" cy="470024"/>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0" i="0" lang="en" sz="2400" u="none" cap="none" strike="noStrike">
                <a:solidFill>
                  <a:srgbClr val="D6E7F6"/>
                </a:solidFill>
                <a:latin typeface="Arial"/>
                <a:ea typeface="Arial"/>
                <a:cs typeface="Arial"/>
                <a:sym typeface="Arial"/>
              </a:rPr>
              <a:t>1296000 SECONDS</a:t>
            </a:r>
            <a:endParaRPr b="0" i="0" sz="1100" u="none" cap="none" strike="noStrike">
              <a:solidFill>
                <a:srgbClr val="D6E7F6"/>
              </a:solidFill>
              <a:latin typeface="Arial"/>
              <a:ea typeface="Arial"/>
              <a:cs typeface="Arial"/>
              <a:sym typeface="Arial"/>
            </a:endParaRPr>
          </a:p>
        </p:txBody>
      </p:sp>
      <p:sp>
        <p:nvSpPr>
          <p:cNvPr id="209" name="Google Shape;209;p21"/>
          <p:cNvSpPr txBox="1"/>
          <p:nvPr/>
        </p:nvSpPr>
        <p:spPr>
          <a:xfrm>
            <a:off x="3755274" y="1897635"/>
            <a:ext cx="1658475" cy="43875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D6E7F6"/>
                </a:solidFill>
                <a:latin typeface="Arial"/>
                <a:ea typeface="Arial"/>
                <a:cs typeface="Arial"/>
                <a:sym typeface="Arial"/>
              </a:rPr>
              <a:t>15  DAYS</a:t>
            </a:r>
            <a:endParaRPr b="0" i="0" sz="1100" u="none" cap="none" strike="noStrike">
              <a:solidFill>
                <a:srgbClr val="D6E7F6"/>
              </a:solidFill>
              <a:latin typeface="Arial"/>
              <a:ea typeface="Arial"/>
              <a:cs typeface="Arial"/>
              <a:sym typeface="Arial"/>
            </a:endParaRPr>
          </a:p>
        </p:txBody>
      </p:sp>
      <p:sp>
        <p:nvSpPr>
          <p:cNvPr id="210" name="Google Shape;210;p21"/>
          <p:cNvSpPr txBox="1"/>
          <p:nvPr/>
        </p:nvSpPr>
        <p:spPr>
          <a:xfrm>
            <a:off x="3568238" y="2486606"/>
            <a:ext cx="2032425" cy="43875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 sz="2400" u="none" cap="none" strike="noStrike">
                <a:solidFill>
                  <a:srgbClr val="D6E7F6"/>
                </a:solidFill>
                <a:latin typeface="Arial"/>
                <a:ea typeface="Arial"/>
                <a:cs typeface="Arial"/>
                <a:sym typeface="Arial"/>
              </a:rPr>
              <a:t>360 HOURS</a:t>
            </a:r>
            <a:endParaRPr b="0" i="0" sz="1100" u="none" cap="none" strike="noStrike">
              <a:solidFill>
                <a:srgbClr val="D6E7F6"/>
              </a:solidFill>
              <a:latin typeface="Arial"/>
              <a:ea typeface="Arial"/>
              <a:cs typeface="Arial"/>
              <a:sym typeface="Arial"/>
            </a:endParaRPr>
          </a:p>
        </p:txBody>
      </p:sp>
      <p:sp>
        <p:nvSpPr>
          <p:cNvPr id="211" name="Google Shape;211;p21"/>
          <p:cNvSpPr txBox="1"/>
          <p:nvPr/>
        </p:nvSpPr>
        <p:spPr>
          <a:xfrm>
            <a:off x="3081944" y="3125951"/>
            <a:ext cx="2980125" cy="43875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 sz="2400" u="none" cap="none" strike="noStrike">
                <a:solidFill>
                  <a:srgbClr val="D6E7F6"/>
                </a:solidFill>
                <a:latin typeface="Arial"/>
                <a:ea typeface="Arial"/>
                <a:cs typeface="Arial"/>
                <a:sym typeface="Arial"/>
              </a:rPr>
              <a:t>21600 MINUTES</a:t>
            </a:r>
            <a:endParaRPr b="0" i="0" sz="1100" u="none" cap="none" strike="noStrike">
              <a:solidFill>
                <a:srgbClr val="D6E7F6"/>
              </a:solidFill>
              <a:latin typeface="Arial"/>
              <a:ea typeface="Arial"/>
              <a:cs typeface="Arial"/>
              <a:sym typeface="Arial"/>
            </a:endParaRPr>
          </a:p>
        </p:txBody>
      </p:sp>
      <p:sp>
        <p:nvSpPr>
          <p:cNvPr id="212" name="Google Shape;212;p21"/>
          <p:cNvSpPr/>
          <p:nvPr/>
        </p:nvSpPr>
        <p:spPr>
          <a:xfrm>
            <a:off x="1548244" y="4365497"/>
            <a:ext cx="6022571" cy="567765"/>
          </a:xfrm>
          <a:prstGeom prst="trapezoid">
            <a:avLst>
              <a:gd fmla="val 75512" name="adj"/>
            </a:avLst>
          </a:prstGeom>
          <a:solidFill>
            <a:srgbClr val="1A4851"/>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213" name="Google Shape;213;p21"/>
          <p:cNvSpPr/>
          <p:nvPr/>
        </p:nvSpPr>
        <p:spPr>
          <a:xfrm>
            <a:off x="4034791" y="1084811"/>
            <a:ext cx="1102475" cy="676220"/>
          </a:xfrm>
          <a:prstGeom prst="triangle">
            <a:avLst>
              <a:gd fmla="val 47763" name="adj"/>
            </a:avLst>
          </a:prstGeom>
          <a:solidFill>
            <a:srgbClr val="1A4851"/>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oppins"/>
              <a:ea typeface="Poppins"/>
              <a:cs typeface="Poppins"/>
              <a:sym typeface="Poppins"/>
            </a:endParaRPr>
          </a:p>
        </p:txBody>
      </p:sp>
      <p:sp>
        <p:nvSpPr>
          <p:cNvPr id="214" name="Google Shape;214;p21"/>
          <p:cNvSpPr txBox="1"/>
          <p:nvPr/>
        </p:nvSpPr>
        <p:spPr>
          <a:xfrm>
            <a:off x="1227460" y="4168366"/>
            <a:ext cx="6713982" cy="946846"/>
          </a:xfrm>
          <a:prstGeom prst="rect">
            <a:avLst/>
          </a:prstGeom>
          <a:no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Clr>
                <a:schemeClr val="dk1"/>
              </a:buClr>
              <a:buSzPts val="2400"/>
              <a:buFont typeface="Poppins Medium"/>
              <a:buNone/>
            </a:pPr>
            <a:r>
              <a:rPr b="0" i="0" lang="en" sz="2400" u="none" cap="none" strike="noStrike">
                <a:solidFill>
                  <a:srgbClr val="D6E7F6"/>
                </a:solidFill>
                <a:latin typeface="Arial"/>
                <a:ea typeface="Arial"/>
                <a:cs typeface="Arial"/>
                <a:sym typeface="Arial"/>
              </a:rPr>
              <a:t>LIMITLESS KNOWLEDGE</a:t>
            </a:r>
            <a:endParaRPr b="0" i="0" sz="1100" u="none" cap="none" strike="noStrike">
              <a:solidFill>
                <a:srgbClr val="D6E7F6"/>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ppt_w</p:attrName>
                                        </p:attrNameLst>
                                      </p:cBhvr>
                                      <p:tavLst>
                                        <p:tav fmla="" tm="0">
                                          <p:val>
                                            <p:strVal val="0"/>
                                          </p:val>
                                        </p:tav>
                                        <p:tav fmla="" tm="100000">
                                          <p:val>
                                            <p:strVal val="#ppt_w"/>
                                          </p:val>
                                        </p:tav>
                                      </p:tavLst>
                                    </p:anim>
                                    <p:anim calcmode="lin" valueType="num">
                                      <p:cBhvr additive="base">
                                        <p:cTn dur="500"/>
                                        <p:tgtEl>
                                          <p:spTgt spid="20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ppt_w</p:attrName>
                                        </p:attrNameLst>
                                      </p:cBhvr>
                                      <p:tavLst>
                                        <p:tav fmla="" tm="0">
                                          <p:val>
                                            <p:strVal val="0"/>
                                          </p:val>
                                        </p:tav>
                                        <p:tav fmla="" tm="100000">
                                          <p:val>
                                            <p:strVal val="#ppt_w"/>
                                          </p:val>
                                        </p:tav>
                                      </p:tavLst>
                                    </p:anim>
                                    <p:anim calcmode="lin" valueType="num">
                                      <p:cBhvr additive="base">
                                        <p:cTn dur="500"/>
                                        <p:tgtEl>
                                          <p:spTgt spid="21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ppt_w</p:attrName>
                                        </p:attrNameLst>
                                      </p:cBhvr>
                                      <p:tavLst>
                                        <p:tav fmla="" tm="0">
                                          <p:val>
                                            <p:strVal val="0"/>
                                          </p:val>
                                        </p:tav>
                                        <p:tav fmla="" tm="100000">
                                          <p:val>
                                            <p:strVal val="#ppt_w"/>
                                          </p:val>
                                        </p:tav>
                                      </p:tavLst>
                                    </p:anim>
                                    <p:anim calcmode="lin" valueType="num">
                                      <p:cBhvr additive="base">
                                        <p:cTn dur="500"/>
                                        <p:tgtEl>
                                          <p:spTgt spid="20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ppt_w</p:attrName>
                                        </p:attrNameLst>
                                      </p:cBhvr>
                                      <p:tavLst>
                                        <p:tav fmla="" tm="0">
                                          <p:val>
                                            <p:strVal val="0"/>
                                          </p:val>
                                        </p:tav>
                                        <p:tav fmla="" tm="100000">
                                          <p:val>
                                            <p:strVal val="#ppt_w"/>
                                          </p:val>
                                        </p:tav>
                                      </p:tavLst>
                                    </p:anim>
                                    <p:anim calcmode="lin" valueType="num">
                                      <p:cBhvr additive="base">
                                        <p:cTn dur="500"/>
                                        <p:tgtEl>
                                          <p:spTgt spid="20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ppt_w</p:attrName>
                                        </p:attrNameLst>
                                      </p:cBhvr>
                                      <p:tavLst>
                                        <p:tav fmla="" tm="0">
                                          <p:val>
                                            <p:strVal val="0"/>
                                          </p:val>
                                        </p:tav>
                                        <p:tav fmla="" tm="100000">
                                          <p:val>
                                            <p:strVal val="#ppt_w"/>
                                          </p:val>
                                        </p:tav>
                                      </p:tavLst>
                                    </p:anim>
                                    <p:anim calcmode="lin" valueType="num">
                                      <p:cBhvr additive="base">
                                        <p:cTn dur="500"/>
                                        <p:tgtEl>
                                          <p:spTgt spid="21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ppt_w</p:attrName>
                                        </p:attrNameLst>
                                      </p:cBhvr>
                                      <p:tavLst>
                                        <p:tav fmla="" tm="0">
                                          <p:val>
                                            <p:strVal val="0"/>
                                          </p:val>
                                        </p:tav>
                                        <p:tav fmla="" tm="100000">
                                          <p:val>
                                            <p:strVal val="#ppt_w"/>
                                          </p:val>
                                        </p:tav>
                                      </p:tavLst>
                                    </p:anim>
                                    <p:anim calcmode="lin" valueType="num">
                                      <p:cBhvr additive="base">
                                        <p:cTn dur="500"/>
                                        <p:tgtEl>
                                          <p:spTgt spid="20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500"/>
                                        <p:tgtEl>
                                          <p:spTgt spid="211"/>
                                        </p:tgtEl>
                                        <p:attrNameLst>
                                          <p:attrName>ppt_w</p:attrName>
                                        </p:attrNameLst>
                                      </p:cBhvr>
                                      <p:tavLst>
                                        <p:tav fmla="" tm="0">
                                          <p:val>
                                            <p:strVal val="0"/>
                                          </p:val>
                                        </p:tav>
                                        <p:tav fmla="" tm="100000">
                                          <p:val>
                                            <p:strVal val="#ppt_w"/>
                                          </p:val>
                                        </p:tav>
                                      </p:tavLst>
                                    </p:anim>
                                    <p:anim calcmode="lin" valueType="num">
                                      <p:cBhvr additive="base">
                                        <p:cTn dur="500"/>
                                        <p:tgtEl>
                                          <p:spTgt spid="21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ppt_w</p:attrName>
                                        </p:attrNameLst>
                                      </p:cBhvr>
                                      <p:tavLst>
                                        <p:tav fmla="" tm="0">
                                          <p:val>
                                            <p:strVal val="0"/>
                                          </p:val>
                                        </p:tav>
                                        <p:tav fmla="" tm="100000">
                                          <p:val>
                                            <p:strVal val="#ppt_w"/>
                                          </p:val>
                                        </p:tav>
                                      </p:tavLst>
                                    </p:anim>
                                    <p:anim calcmode="lin" valueType="num">
                                      <p:cBhvr additive="base">
                                        <p:cTn dur="500"/>
                                        <p:tgtEl>
                                          <p:spTgt spid="20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ppt_w</p:attrName>
                                        </p:attrNameLst>
                                      </p:cBhvr>
                                      <p:tavLst>
                                        <p:tav fmla="" tm="0">
                                          <p:val>
                                            <p:strVal val="0"/>
                                          </p:val>
                                        </p:tav>
                                        <p:tav fmla="" tm="100000">
                                          <p:val>
                                            <p:strVal val="#ppt_w"/>
                                          </p:val>
                                        </p:tav>
                                      </p:tavLst>
                                    </p:anim>
                                    <p:anim calcmode="lin" valueType="num">
                                      <p:cBhvr additive="base">
                                        <p:cTn dur="500"/>
                                        <p:tgtEl>
                                          <p:spTgt spid="20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ppt_w</p:attrName>
                                        </p:attrNameLst>
                                      </p:cBhvr>
                                      <p:tavLst>
                                        <p:tav fmla="" tm="0">
                                          <p:val>
                                            <p:strVal val="0"/>
                                          </p:val>
                                        </p:tav>
                                        <p:tav fmla="" tm="100000">
                                          <p:val>
                                            <p:strVal val="#ppt_w"/>
                                          </p:val>
                                        </p:tav>
                                      </p:tavLst>
                                    </p:anim>
                                    <p:anim calcmode="lin" valueType="num">
                                      <p:cBhvr additive="base">
                                        <p:cTn dur="500"/>
                                        <p:tgtEl>
                                          <p:spTgt spid="20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ppt_w</p:attrName>
                                        </p:attrNameLst>
                                      </p:cBhvr>
                                      <p:tavLst>
                                        <p:tav fmla="" tm="0">
                                          <p:val>
                                            <p:strVal val="0"/>
                                          </p:val>
                                        </p:tav>
                                        <p:tav fmla="" tm="100000">
                                          <p:val>
                                            <p:strVal val="#ppt_w"/>
                                          </p:val>
                                        </p:tav>
                                      </p:tavLst>
                                    </p:anim>
                                    <p:anim calcmode="lin" valueType="num">
                                      <p:cBhvr additive="base">
                                        <p:cTn dur="500"/>
                                        <p:tgtEl>
                                          <p:spTgt spid="21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ppt_w</p:attrName>
                                        </p:attrNameLst>
                                      </p:cBhvr>
                                      <p:tavLst>
                                        <p:tav fmla="" tm="0">
                                          <p:val>
                                            <p:strVal val="0"/>
                                          </p:val>
                                        </p:tav>
                                        <p:tav fmla="" tm="100000">
                                          <p:val>
                                            <p:strVal val="#ppt_w"/>
                                          </p:val>
                                        </p:tav>
                                      </p:tavLst>
                                    </p:anim>
                                    <p:anim calcmode="lin" valueType="num">
                                      <p:cBhvr additive="base">
                                        <p:cTn dur="500"/>
                                        <p:tgtEl>
                                          <p:spTgt spid="21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idx="1" type="subTitle"/>
          </p:nvPr>
        </p:nvSpPr>
        <p:spPr>
          <a:xfrm>
            <a:off x="521747" y="850439"/>
            <a:ext cx="7603460" cy="4263912"/>
          </a:xfrm>
          <a:prstGeom prst="rect">
            <a:avLst/>
          </a:prstGeom>
          <a:noFill/>
          <a:ln>
            <a:noFill/>
          </a:ln>
        </p:spPr>
        <p:txBody>
          <a:bodyPr anchorCtr="0" anchor="t" bIns="0" lIns="0" spcFirstLastPara="1" rIns="0" wrap="square" tIns="0">
            <a:noAutofit/>
          </a:bodyPr>
          <a:lstStyle/>
          <a:p>
            <a:pPr indent="-6350" lvl="0" marL="0" rtl="0" algn="l">
              <a:spcBef>
                <a:spcPts val="800"/>
              </a:spcBef>
              <a:spcAft>
                <a:spcPts val="0"/>
              </a:spcAft>
              <a:buSzPts val="1300"/>
              <a:buFont typeface="Noto Sans Symbols"/>
              <a:buChar char="⮚"/>
            </a:pPr>
            <a:r>
              <a:rPr b="1" lang="en" sz="1600">
                <a:latin typeface="Arial"/>
                <a:ea typeface="Arial"/>
                <a:cs typeface="Arial"/>
                <a:sym typeface="Arial"/>
              </a:rPr>
              <a:t>The Updated System Enables Students To Register For Courses And View Their Report Cards Using Personal Computers Connected To The Campus Lan. </a:t>
            </a:r>
            <a:endParaRPr b="1" sz="1400"/>
          </a:p>
          <a:p>
            <a:pPr indent="76200" lvl="0" marL="0" rtl="0" algn="l">
              <a:spcBef>
                <a:spcPts val="800"/>
              </a:spcBef>
              <a:spcAft>
                <a:spcPts val="0"/>
              </a:spcAft>
              <a:buSzPts val="1200"/>
              <a:buFont typeface="Noto Sans Symbols"/>
              <a:buNone/>
            </a:pPr>
            <a:r>
              <a:t/>
            </a:r>
            <a:endParaRPr b="1" sz="1600">
              <a:latin typeface="Arial"/>
              <a:ea typeface="Arial"/>
              <a:cs typeface="Arial"/>
              <a:sym typeface="Arial"/>
            </a:endParaRPr>
          </a:p>
          <a:p>
            <a:pPr indent="-6350" lvl="0" marL="0" rtl="0" algn="l">
              <a:spcBef>
                <a:spcPts val="800"/>
              </a:spcBef>
              <a:spcAft>
                <a:spcPts val="0"/>
              </a:spcAft>
              <a:buSzPts val="1300"/>
              <a:buFont typeface="Noto Sans Symbols"/>
              <a:buChar char="⮚"/>
            </a:pPr>
            <a:r>
              <a:rPr b="1" lang="en" sz="1600">
                <a:latin typeface="Arial"/>
                <a:ea typeface="Arial"/>
                <a:cs typeface="Arial"/>
                <a:sym typeface="Arial"/>
              </a:rPr>
              <a:t>Additionally, Professors Have Access To The System, Which Allows Them To Register For Teaching Courses And Record Grades.</a:t>
            </a:r>
            <a:endParaRPr b="1" sz="1400"/>
          </a:p>
          <a:p>
            <a:pPr indent="76200" lvl="0" marL="0" rtl="0" algn="l">
              <a:spcBef>
                <a:spcPts val="800"/>
              </a:spcBef>
              <a:spcAft>
                <a:spcPts val="0"/>
              </a:spcAft>
              <a:buSzPts val="1200"/>
              <a:buFont typeface="Noto Sans Symbols"/>
              <a:buNone/>
            </a:pPr>
            <a:r>
              <a:t/>
            </a:r>
            <a:endParaRPr b="1" sz="1600">
              <a:latin typeface="Arial"/>
              <a:ea typeface="Arial"/>
              <a:cs typeface="Arial"/>
              <a:sym typeface="Arial"/>
            </a:endParaRPr>
          </a:p>
          <a:p>
            <a:pPr indent="-6350" lvl="0" marL="0" rtl="0" algn="l">
              <a:spcBef>
                <a:spcPts val="800"/>
              </a:spcBef>
              <a:spcAft>
                <a:spcPts val="0"/>
              </a:spcAft>
              <a:buSzPts val="1300"/>
              <a:buFont typeface="Noto Sans Symbols"/>
              <a:buChar char="⮚"/>
            </a:pPr>
            <a:r>
              <a:rPr b="1" lang="en" sz="1600">
                <a:latin typeface="Arial"/>
                <a:ea typeface="Arial"/>
                <a:cs typeface="Arial"/>
                <a:sym typeface="Arial"/>
              </a:rPr>
              <a:t>To Finish The Development Process To A Close, We Began By Familiarizing With Git Commands. Next, We Built The Core Structure Of The System Using Java.</a:t>
            </a:r>
            <a:endParaRPr b="1" sz="1400"/>
          </a:p>
          <a:p>
            <a:pPr indent="76200" lvl="0" marL="0" rtl="0" algn="l">
              <a:spcBef>
                <a:spcPts val="800"/>
              </a:spcBef>
              <a:spcAft>
                <a:spcPts val="0"/>
              </a:spcAft>
              <a:buSzPts val="1200"/>
              <a:buFont typeface="Noto Sans Symbols"/>
              <a:buNone/>
            </a:pPr>
            <a:r>
              <a:t/>
            </a:r>
            <a:endParaRPr b="1" sz="1600">
              <a:latin typeface="Arial"/>
              <a:ea typeface="Arial"/>
              <a:cs typeface="Arial"/>
              <a:sym typeface="Arial"/>
            </a:endParaRPr>
          </a:p>
          <a:p>
            <a:pPr indent="-6350" lvl="0" marL="0" rtl="0" algn="l">
              <a:spcBef>
                <a:spcPts val="800"/>
              </a:spcBef>
              <a:spcAft>
                <a:spcPts val="0"/>
              </a:spcAft>
              <a:buSzPts val="1300"/>
              <a:buFont typeface="Noto Sans Symbols"/>
              <a:buChar char="⮚"/>
            </a:pPr>
            <a:r>
              <a:rPr b="1" lang="en" sz="1600">
                <a:latin typeface="Arial"/>
                <a:ea typeface="Arial"/>
                <a:cs typeface="Arial"/>
                <a:sym typeface="Arial"/>
              </a:rPr>
              <a:t> The Backend Was Powered By Spring, And The Database Was Managed Using Mysql. We Used Postman To Test The Api, While The Frontend Was Developed With Typescript For Angular.</a:t>
            </a:r>
            <a:endParaRPr b="1" sz="1600">
              <a:latin typeface="Arial"/>
              <a:ea typeface="Arial"/>
              <a:cs typeface="Arial"/>
              <a:sym typeface="Arial"/>
            </a:endParaRPr>
          </a:p>
        </p:txBody>
      </p:sp>
      <p:sp>
        <p:nvSpPr>
          <p:cNvPr id="220" name="Google Shape;220;p22"/>
          <p:cNvSpPr txBox="1"/>
          <p:nvPr/>
        </p:nvSpPr>
        <p:spPr>
          <a:xfrm>
            <a:off x="598933" y="389501"/>
            <a:ext cx="6364224" cy="53091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3000" u="none" cap="none" strike="noStrike">
                <a:solidFill>
                  <a:srgbClr val="4CB9C3"/>
                </a:solidFill>
                <a:latin typeface="Arial"/>
                <a:ea typeface="Arial"/>
                <a:cs typeface="Arial"/>
                <a:sym typeface="Arial"/>
              </a:rPr>
              <a:t>                              </a:t>
            </a:r>
            <a:r>
              <a:rPr b="0" i="0" lang="en" sz="3000" u="sng" cap="none" strike="noStrike">
                <a:solidFill>
                  <a:srgbClr val="BED7D7"/>
                </a:solidFill>
                <a:latin typeface="Arial"/>
                <a:ea typeface="Arial"/>
                <a:cs typeface="Arial"/>
                <a:sym typeface="Arial"/>
              </a:rPr>
              <a:t>ABOUT</a:t>
            </a:r>
            <a:endParaRPr sz="11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t>‹#›</a:t>
            </a:fld>
            <a:endParaRPr/>
          </a:p>
        </p:txBody>
      </p:sp>
      <p:sp>
        <p:nvSpPr>
          <p:cNvPr id="226" name="Google Shape;226;p23"/>
          <p:cNvSpPr txBox="1"/>
          <p:nvPr/>
        </p:nvSpPr>
        <p:spPr>
          <a:xfrm>
            <a:off x="1247013" y="2040419"/>
            <a:ext cx="6649974" cy="2608376"/>
          </a:xfrm>
          <a:prstGeom prst="rect">
            <a:avLst/>
          </a:prstGeom>
          <a:solidFill>
            <a:srgbClr val="1A4851"/>
          </a:solidFill>
          <a:ln>
            <a:noFill/>
          </a:ln>
        </p:spPr>
        <p:txBody>
          <a:bodyPr anchorCtr="0" anchor="t" bIns="34275" lIns="68575" spcFirstLastPara="1" rIns="68575" wrap="square" tIns="34275">
            <a:spAutoFit/>
          </a:bodyPr>
          <a:lstStyle/>
          <a:p>
            <a:pPr indent="-127000" lvl="0" marL="215900" marR="0" rtl="0" algn="l">
              <a:lnSpc>
                <a:spcPct val="100000"/>
              </a:lnSpc>
              <a:spcBef>
                <a:spcPts val="0"/>
              </a:spcBef>
              <a:spcAft>
                <a:spcPts val="0"/>
              </a:spcAft>
              <a:buClr>
                <a:schemeClr val="dk1"/>
              </a:buClr>
              <a:buSzPts val="1400"/>
              <a:buFont typeface="Poppins"/>
              <a:buNone/>
            </a:pPr>
            <a:r>
              <a:t/>
            </a:r>
            <a:endParaRPr b="0" i="0" sz="1400" u="none" cap="none" strike="noStrike">
              <a:solidFill>
                <a:srgbClr val="BED7D7"/>
              </a:solidFill>
              <a:latin typeface="Poppins"/>
              <a:ea typeface="Poppins"/>
              <a:cs typeface="Poppins"/>
              <a:sym typeface="Poppins"/>
            </a:endParaRPr>
          </a:p>
          <a:p>
            <a:pPr indent="-215900" lvl="0" marL="215900" marR="0" rtl="0" algn="l">
              <a:lnSpc>
                <a:spcPct val="100000"/>
              </a:lnSpc>
              <a:spcBef>
                <a:spcPts val="0"/>
              </a:spcBef>
              <a:spcAft>
                <a:spcPts val="0"/>
              </a:spcAft>
              <a:buClr>
                <a:schemeClr val="dk1"/>
              </a:buClr>
              <a:buSzPts val="1400"/>
              <a:buFont typeface="Poppins"/>
              <a:buChar char="-"/>
            </a:pPr>
            <a:r>
              <a:rPr b="0" i="0" lang="en" sz="1800" u="none" cap="none" strike="noStrike">
                <a:solidFill>
                  <a:srgbClr val="BED7D7"/>
                </a:solidFill>
                <a:latin typeface="Arial"/>
                <a:ea typeface="Arial"/>
                <a:cs typeface="Arial"/>
                <a:sym typeface="Arial"/>
              </a:rPr>
              <a:t>3 weeks plan</a:t>
            </a:r>
            <a:endParaRPr b="0" i="0" sz="1800" u="none" cap="none" strike="noStrike">
              <a:solidFill>
                <a:srgbClr val="BED7D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BED7D7"/>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400"/>
              <a:buFont typeface="Poppins"/>
              <a:buChar char="-"/>
            </a:pPr>
            <a:r>
              <a:rPr b="0" i="0" lang="en" sz="1800" u="none" cap="none" strike="noStrike">
                <a:solidFill>
                  <a:srgbClr val="BED7D7"/>
                </a:solidFill>
                <a:latin typeface="Arial"/>
                <a:ea typeface="Arial"/>
                <a:cs typeface="Arial"/>
                <a:sym typeface="Arial"/>
              </a:rPr>
              <a:t>Everyday Discussion about topics / Technologies/ doubt clearance .</a:t>
            </a:r>
            <a:endParaRPr b="0" i="0" sz="1800" u="none" cap="none" strike="noStrike">
              <a:solidFill>
                <a:srgbClr val="BED7D7"/>
              </a:solidFill>
              <a:latin typeface="Arial"/>
              <a:ea typeface="Arial"/>
              <a:cs typeface="Arial"/>
              <a:sym typeface="Arial"/>
            </a:endParaRPr>
          </a:p>
          <a:p>
            <a:pPr indent="-127000" lvl="0" marL="215900" marR="0" rtl="0" algn="l">
              <a:lnSpc>
                <a:spcPct val="100000"/>
              </a:lnSpc>
              <a:spcBef>
                <a:spcPts val="0"/>
              </a:spcBef>
              <a:spcAft>
                <a:spcPts val="0"/>
              </a:spcAft>
              <a:buClr>
                <a:schemeClr val="dk1"/>
              </a:buClr>
              <a:buSzPts val="1400"/>
              <a:buFont typeface="Poppins"/>
              <a:buNone/>
            </a:pPr>
            <a:r>
              <a:t/>
            </a:r>
            <a:endParaRPr b="0" i="0" sz="1800" u="none" cap="none" strike="noStrike">
              <a:solidFill>
                <a:schemeClr val="dk1"/>
              </a:solidFill>
              <a:highlight>
                <a:srgbClr val="FF0000"/>
              </a:highlight>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400"/>
              <a:buFont typeface="Poppins"/>
              <a:buChar char="-"/>
            </a:pPr>
            <a:r>
              <a:rPr b="0" i="0" lang="en" sz="1800" u="none" cap="none" strike="noStrike">
                <a:solidFill>
                  <a:schemeClr val="dk1"/>
                </a:solidFill>
                <a:latin typeface="Arial"/>
                <a:ea typeface="Arial"/>
                <a:cs typeface="Arial"/>
                <a:sym typeface="Arial"/>
              </a:rPr>
              <a:t> </a:t>
            </a:r>
            <a:r>
              <a:rPr b="0" i="0" lang="en" sz="1800" u="none" cap="none" strike="noStrike">
                <a:solidFill>
                  <a:srgbClr val="BED7D7"/>
                </a:solidFill>
                <a:latin typeface="Arial"/>
                <a:ea typeface="Arial"/>
                <a:cs typeface="Arial"/>
                <a:sym typeface="Arial"/>
              </a:rPr>
              <a:t>Every day with SME/Trainer  discussion of Project progress &amp; transformation based on backend Technologies </a:t>
            </a:r>
            <a:endParaRPr sz="1100"/>
          </a:p>
          <a:p>
            <a:pPr indent="-127000" lvl="0" marL="215900" marR="0" rtl="0" algn="l">
              <a:lnSpc>
                <a:spcPct val="100000"/>
              </a:lnSpc>
              <a:spcBef>
                <a:spcPts val="0"/>
              </a:spcBef>
              <a:spcAft>
                <a:spcPts val="0"/>
              </a:spcAft>
              <a:buClr>
                <a:schemeClr val="dk1"/>
              </a:buClr>
              <a:buSzPts val="1400"/>
              <a:buFont typeface="Poppins"/>
              <a:buNone/>
            </a:pPr>
            <a:r>
              <a:t/>
            </a:r>
            <a:endParaRPr b="0" i="0" sz="1400" u="none" cap="none" strike="noStrike">
              <a:solidFill>
                <a:schemeClr val="dk1"/>
              </a:solidFill>
              <a:highlight>
                <a:srgbClr val="FF0000"/>
              </a:highlight>
              <a:latin typeface="Poppins"/>
              <a:ea typeface="Poppins"/>
              <a:cs typeface="Poppins"/>
              <a:sym typeface="Poppins"/>
            </a:endParaRPr>
          </a:p>
          <a:p>
            <a:pPr indent="-139700" lvl="0" marL="215900" marR="0" rtl="0" algn="l">
              <a:lnSpc>
                <a:spcPct val="100000"/>
              </a:lnSpc>
              <a:spcBef>
                <a:spcPts val="0"/>
              </a:spcBef>
              <a:spcAft>
                <a:spcPts val="0"/>
              </a:spcAft>
              <a:buClr>
                <a:schemeClr val="dk1"/>
              </a:buClr>
              <a:buSzPts val="1200"/>
              <a:buFont typeface="Poppins"/>
              <a:buNone/>
            </a:pPr>
            <a:r>
              <a:t/>
            </a:r>
            <a:endParaRPr b="0" i="0" sz="1200" u="none" cap="none" strike="noStrike">
              <a:solidFill>
                <a:schemeClr val="dk1"/>
              </a:solidFill>
              <a:highlight>
                <a:srgbClr val="FF0000"/>
              </a:highlight>
              <a:latin typeface="Poppins"/>
              <a:ea typeface="Poppins"/>
              <a:cs typeface="Poppins"/>
              <a:sym typeface="Poppins"/>
            </a:endParaRPr>
          </a:p>
        </p:txBody>
      </p:sp>
      <p:sp>
        <p:nvSpPr>
          <p:cNvPr id="227" name="Google Shape;227;p23"/>
          <p:cNvSpPr txBox="1"/>
          <p:nvPr/>
        </p:nvSpPr>
        <p:spPr>
          <a:xfrm rot="-690">
            <a:off x="2474143" y="713392"/>
            <a:ext cx="4481400" cy="6927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3600"/>
              <a:buFont typeface="Arial"/>
              <a:buNone/>
            </a:pPr>
            <a:r>
              <a:rPr b="0" i="0" lang="en" sz="3600" u="sng" cap="none" strike="noStrike">
                <a:solidFill>
                  <a:srgbClr val="9EC3C4"/>
                </a:solidFill>
                <a:latin typeface="Arial"/>
                <a:ea typeface="Arial"/>
                <a:cs typeface="Arial"/>
                <a:sym typeface="Arial"/>
              </a:rPr>
              <a:t>15 days &amp; the D day</a:t>
            </a:r>
            <a:endParaRPr b="0" i="0" sz="3600" u="sng" cap="none" strike="noStrike">
              <a:solidFill>
                <a:srgbClr val="9EC3C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txBox="1"/>
          <p:nvPr>
            <p:ph type="ctrTitle"/>
          </p:nvPr>
        </p:nvSpPr>
        <p:spPr>
          <a:xfrm>
            <a:off x="3352172" y="519090"/>
            <a:ext cx="2953378" cy="24285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D6E7F6"/>
              </a:buClr>
              <a:buSzPts val="2000"/>
              <a:buFont typeface="Arial"/>
              <a:buNone/>
            </a:pPr>
            <a:r>
              <a:rPr lang="en" sz="2000" u="sng">
                <a:solidFill>
                  <a:srgbClr val="D6E7F6"/>
                </a:solidFill>
                <a:latin typeface="Arial"/>
                <a:ea typeface="Arial"/>
                <a:cs typeface="Arial"/>
                <a:sym typeface="Arial"/>
              </a:rPr>
              <a:t>Why We Used</a:t>
            </a:r>
            <a:r>
              <a:rPr lang="en" sz="2000">
                <a:solidFill>
                  <a:srgbClr val="D6E7F6"/>
                </a:solidFill>
                <a:latin typeface="Arial"/>
                <a:ea typeface="Arial"/>
                <a:cs typeface="Arial"/>
                <a:sym typeface="Arial"/>
              </a:rPr>
              <a:t> </a:t>
            </a:r>
            <a:endParaRPr/>
          </a:p>
        </p:txBody>
      </p:sp>
      <p:sp>
        <p:nvSpPr>
          <p:cNvPr id="233" name="Google Shape;233;p24"/>
          <p:cNvSpPr txBox="1"/>
          <p:nvPr>
            <p:ph idx="1" type="subTitle"/>
          </p:nvPr>
        </p:nvSpPr>
        <p:spPr>
          <a:xfrm>
            <a:off x="341453" y="704799"/>
            <a:ext cx="7688123" cy="3357636"/>
          </a:xfrm>
          <a:prstGeom prst="rect">
            <a:avLst/>
          </a:prstGeom>
          <a:noFill/>
          <a:ln>
            <a:noFill/>
          </a:ln>
        </p:spPr>
        <p:txBody>
          <a:bodyPr anchorCtr="0" anchor="t" bIns="34275" lIns="68575" spcFirstLastPara="1" rIns="68575" wrap="square" tIns="34275">
            <a:noAutofit/>
          </a:bodyPr>
          <a:lstStyle/>
          <a:p>
            <a:pPr indent="-342900" lvl="0" marL="520700" rtl="0" algn="l">
              <a:lnSpc>
                <a:spcPct val="150000"/>
              </a:lnSpc>
              <a:spcBef>
                <a:spcPts val="0"/>
              </a:spcBef>
              <a:spcAft>
                <a:spcPts val="0"/>
              </a:spcAft>
              <a:buSzPts val="800"/>
              <a:buFont typeface="Noto Sans Symbols"/>
              <a:buChar char="▪"/>
            </a:pPr>
            <a:r>
              <a:rPr b="1" lang="en" sz="1100">
                <a:latin typeface="Arial"/>
                <a:ea typeface="Arial"/>
                <a:cs typeface="Arial"/>
                <a:sym typeface="Arial"/>
              </a:rPr>
              <a:t>Git 🡪version Control System That Allows Developers To Manage And Track Changes To Their Codebase Over Time </a:t>
            </a:r>
            <a:br>
              <a:rPr b="1" lang="en" sz="1100">
                <a:latin typeface="Arial"/>
                <a:ea typeface="Arial"/>
                <a:cs typeface="Arial"/>
                <a:sym typeface="Arial"/>
              </a:rPr>
            </a:br>
            <a:r>
              <a:rPr b="1" lang="en" sz="1100">
                <a:latin typeface="Arial"/>
                <a:ea typeface="Arial"/>
                <a:cs typeface="Arial"/>
                <a:sym typeface="Arial"/>
              </a:rPr>
              <a:t>		</a:t>
            </a:r>
            <a:r>
              <a:rPr b="1" lang="en" sz="1100">
                <a:latin typeface="Arial"/>
                <a:ea typeface="Arial"/>
                <a:cs typeface="Arial"/>
                <a:sym typeface="Arial"/>
              </a:rPr>
              <a:t>Collaboration,</a:t>
            </a:r>
            <a:br>
              <a:rPr b="1" lang="en" sz="1100">
                <a:latin typeface="Arial"/>
                <a:ea typeface="Arial"/>
                <a:cs typeface="Arial"/>
                <a:sym typeface="Arial"/>
              </a:rPr>
            </a:br>
            <a:r>
              <a:rPr b="1" lang="en" sz="1100">
                <a:latin typeface="Arial"/>
                <a:ea typeface="Arial"/>
                <a:cs typeface="Arial"/>
                <a:sym typeface="Arial"/>
              </a:rPr>
              <a:t>		</a:t>
            </a:r>
            <a:r>
              <a:rPr b="1" lang="en" sz="1100">
                <a:latin typeface="Arial"/>
                <a:ea typeface="Arial"/>
                <a:cs typeface="Arial"/>
                <a:sym typeface="Arial"/>
              </a:rPr>
              <a:t>Version Control, </a:t>
            </a:r>
            <a:br>
              <a:rPr b="1" lang="en" sz="1100">
                <a:latin typeface="Arial"/>
                <a:ea typeface="Arial"/>
                <a:cs typeface="Arial"/>
                <a:sym typeface="Arial"/>
              </a:rPr>
            </a:br>
            <a:r>
              <a:rPr b="1" lang="en" sz="1100">
                <a:latin typeface="Arial"/>
                <a:ea typeface="Arial"/>
                <a:cs typeface="Arial"/>
                <a:sym typeface="Arial"/>
              </a:rPr>
              <a:t>		</a:t>
            </a:r>
            <a:r>
              <a:rPr b="1" lang="en" sz="1100">
                <a:latin typeface="Arial"/>
                <a:ea typeface="Arial"/>
                <a:cs typeface="Arial"/>
                <a:sym typeface="Arial"/>
              </a:rPr>
              <a:t>Branching And Merging,</a:t>
            </a:r>
            <a:br>
              <a:rPr b="1" lang="en" sz="1100">
                <a:latin typeface="Arial"/>
                <a:ea typeface="Arial"/>
                <a:cs typeface="Arial"/>
                <a:sym typeface="Arial"/>
              </a:rPr>
            </a:br>
            <a:r>
              <a:rPr b="1" lang="en" sz="1100">
                <a:latin typeface="Arial"/>
                <a:ea typeface="Arial"/>
                <a:cs typeface="Arial"/>
                <a:sym typeface="Arial"/>
              </a:rPr>
              <a:t>		</a:t>
            </a:r>
            <a:r>
              <a:rPr b="1" lang="en" sz="1100">
                <a:latin typeface="Arial"/>
                <a:ea typeface="Arial"/>
                <a:cs typeface="Arial"/>
                <a:sym typeface="Arial"/>
              </a:rPr>
              <a:t>Backup And Recovery.</a:t>
            </a:r>
            <a:endParaRPr b="1" sz="1100">
              <a:latin typeface="Arial"/>
              <a:ea typeface="Arial"/>
              <a:cs typeface="Arial"/>
              <a:sym typeface="Arial"/>
            </a:endParaRPr>
          </a:p>
          <a:p>
            <a:pPr indent="-342900" lvl="0" marL="520700" rtl="0" algn="l">
              <a:lnSpc>
                <a:spcPct val="150000"/>
              </a:lnSpc>
              <a:spcBef>
                <a:spcPts val="800"/>
              </a:spcBef>
              <a:spcAft>
                <a:spcPts val="0"/>
              </a:spcAft>
              <a:buSzPts val="800"/>
              <a:buFont typeface="Noto Sans Symbols"/>
              <a:buChar char="▪"/>
            </a:pPr>
            <a:r>
              <a:rPr b="1" lang="en" sz="1100">
                <a:latin typeface="Arial"/>
                <a:ea typeface="Arial"/>
                <a:cs typeface="Arial"/>
                <a:sym typeface="Arial"/>
              </a:rPr>
              <a:t>Java 🡪 Provides A Wide Range Of Tools And Features For Full Stack Development </a:t>
            </a:r>
            <a:br>
              <a:rPr b="1" lang="en" sz="1100">
                <a:latin typeface="Arial"/>
                <a:ea typeface="Arial"/>
                <a:cs typeface="Arial"/>
                <a:sym typeface="Arial"/>
              </a:rPr>
            </a:br>
            <a:r>
              <a:rPr b="1" lang="en" sz="1100">
                <a:latin typeface="Arial"/>
                <a:ea typeface="Arial"/>
                <a:cs typeface="Arial"/>
                <a:sym typeface="Arial"/>
              </a:rPr>
              <a:t>		</a:t>
            </a:r>
            <a:r>
              <a:rPr b="1" lang="en" sz="1100">
                <a:latin typeface="Arial"/>
                <a:ea typeface="Arial"/>
                <a:cs typeface="Arial"/>
                <a:sym typeface="Arial"/>
              </a:rPr>
              <a:t>Scalability, </a:t>
            </a:r>
            <a:br>
              <a:rPr b="1" lang="en" sz="1100">
                <a:latin typeface="Arial"/>
                <a:ea typeface="Arial"/>
                <a:cs typeface="Arial"/>
                <a:sym typeface="Arial"/>
              </a:rPr>
            </a:br>
            <a:r>
              <a:rPr b="1" lang="en" sz="1100">
                <a:latin typeface="Arial"/>
                <a:ea typeface="Arial"/>
                <a:cs typeface="Arial"/>
                <a:sym typeface="Arial"/>
              </a:rPr>
              <a:t>		</a:t>
            </a:r>
            <a:r>
              <a:rPr b="1" lang="en" sz="1100">
                <a:latin typeface="Arial"/>
                <a:ea typeface="Arial"/>
                <a:cs typeface="Arial"/>
                <a:sym typeface="Arial"/>
              </a:rPr>
              <a:t>Robustness And Reliability,</a:t>
            </a:r>
            <a:br>
              <a:rPr b="1" lang="en" sz="1100">
                <a:latin typeface="Arial"/>
                <a:ea typeface="Arial"/>
                <a:cs typeface="Arial"/>
                <a:sym typeface="Arial"/>
              </a:rPr>
            </a:br>
            <a:r>
              <a:rPr b="1" lang="en" sz="1100">
                <a:latin typeface="Arial"/>
                <a:ea typeface="Arial"/>
                <a:cs typeface="Arial"/>
                <a:sym typeface="Arial"/>
              </a:rPr>
              <a:t>		</a:t>
            </a:r>
            <a:r>
              <a:rPr b="1" lang="en" sz="1100">
                <a:latin typeface="Arial"/>
                <a:ea typeface="Arial"/>
                <a:cs typeface="Arial"/>
                <a:sym typeface="Arial"/>
              </a:rPr>
              <a:t>Rich Libraries And Frameworks.</a:t>
            </a:r>
            <a:endParaRPr b="1" sz="1100">
              <a:latin typeface="Arial"/>
              <a:ea typeface="Arial"/>
              <a:cs typeface="Arial"/>
              <a:sym typeface="Arial"/>
            </a:endParaRPr>
          </a:p>
          <a:p>
            <a:pPr indent="-342900" lvl="0" marL="520700" rtl="0" algn="l">
              <a:lnSpc>
                <a:spcPct val="150000"/>
              </a:lnSpc>
              <a:spcBef>
                <a:spcPts val="800"/>
              </a:spcBef>
              <a:spcAft>
                <a:spcPts val="0"/>
              </a:spcAft>
              <a:buSzPts val="800"/>
              <a:buFont typeface="Noto Sans Symbols"/>
              <a:buChar char="▪"/>
            </a:pPr>
            <a:r>
              <a:rPr b="1" lang="en" sz="1100">
                <a:latin typeface="Arial"/>
                <a:ea typeface="Arial"/>
                <a:cs typeface="Arial"/>
                <a:sym typeface="Arial"/>
              </a:rPr>
              <a:t>Spring Boot🡪 Creates A Backend Api That Can Handle Requests And Provide Responses To Frontend Applications.</a:t>
            </a:r>
            <a:r>
              <a:rPr b="1" lang="en" sz="1100">
                <a:latin typeface="Arial"/>
                <a:ea typeface="Arial"/>
                <a:cs typeface="Arial"/>
                <a:sym typeface="Arial"/>
              </a:rPr>
              <a:t>	</a:t>
            </a:r>
            <a:br>
              <a:rPr b="1" lang="en" sz="1100">
                <a:latin typeface="Arial"/>
                <a:ea typeface="Arial"/>
                <a:cs typeface="Arial"/>
                <a:sym typeface="Arial"/>
              </a:rPr>
            </a:br>
            <a:r>
              <a:rPr b="1" lang="en" sz="1100">
                <a:latin typeface="Arial"/>
                <a:ea typeface="Arial"/>
                <a:cs typeface="Arial"/>
                <a:sym typeface="Arial"/>
              </a:rPr>
              <a:t>	</a:t>
            </a:r>
            <a:r>
              <a:rPr b="1" lang="en" sz="1100">
                <a:latin typeface="Arial"/>
                <a:ea typeface="Arial"/>
                <a:cs typeface="Arial"/>
                <a:sym typeface="Arial"/>
              </a:rPr>
              <a:t>	Dependency Injection, </a:t>
            </a:r>
            <a:br>
              <a:rPr b="1" lang="en" sz="1100">
                <a:latin typeface="Arial"/>
                <a:ea typeface="Arial"/>
                <a:cs typeface="Arial"/>
                <a:sym typeface="Arial"/>
              </a:rPr>
            </a:br>
            <a:r>
              <a:rPr b="1" lang="en" sz="1100">
                <a:latin typeface="Arial"/>
                <a:ea typeface="Arial"/>
                <a:cs typeface="Arial"/>
                <a:sym typeface="Arial"/>
              </a:rPr>
              <a:t>		</a:t>
            </a:r>
            <a:r>
              <a:rPr b="1" lang="en" sz="1100">
                <a:latin typeface="Arial"/>
                <a:ea typeface="Arial"/>
                <a:cs typeface="Arial"/>
                <a:sym typeface="Arial"/>
              </a:rPr>
              <a:t>Simplified Development, </a:t>
            </a:r>
            <a:br>
              <a:rPr b="1" lang="en" sz="1100">
                <a:latin typeface="Arial"/>
                <a:ea typeface="Arial"/>
                <a:cs typeface="Arial"/>
                <a:sym typeface="Arial"/>
              </a:rPr>
            </a:br>
            <a:r>
              <a:rPr b="1" lang="en" sz="1100">
                <a:latin typeface="Arial"/>
                <a:ea typeface="Arial"/>
                <a:cs typeface="Arial"/>
                <a:sym typeface="Arial"/>
              </a:rPr>
              <a:t>		</a:t>
            </a:r>
            <a:r>
              <a:rPr b="1" lang="en" sz="1100">
                <a:latin typeface="Arial"/>
                <a:ea typeface="Arial"/>
                <a:cs typeface="Arial"/>
                <a:sym typeface="Arial"/>
              </a:rPr>
              <a:t>Integration,</a:t>
            </a:r>
            <a:br>
              <a:rPr b="1" lang="en" sz="1100">
                <a:latin typeface="Arial"/>
                <a:ea typeface="Arial"/>
                <a:cs typeface="Arial"/>
                <a:sym typeface="Arial"/>
              </a:rPr>
            </a:br>
            <a:r>
              <a:rPr b="1" lang="en" sz="1100">
                <a:latin typeface="Arial"/>
                <a:ea typeface="Arial"/>
                <a:cs typeface="Arial"/>
                <a:sym typeface="Arial"/>
              </a:rPr>
              <a:t>		</a:t>
            </a:r>
            <a:r>
              <a:rPr b="1" lang="en" sz="1100">
                <a:latin typeface="Arial"/>
                <a:ea typeface="Arial"/>
                <a:cs typeface="Arial"/>
                <a:sym typeface="Arial"/>
              </a:rPr>
              <a:t>Modularity.</a:t>
            </a:r>
            <a:endParaRPr b="1" sz="1100">
              <a:latin typeface="Arial"/>
              <a:ea typeface="Arial"/>
              <a:cs typeface="Arial"/>
              <a:sym typeface="Arial"/>
            </a:endParaRPr>
          </a:p>
          <a:p>
            <a:pPr indent="-292100" lvl="0" marL="520700" rtl="0" algn="l">
              <a:spcBef>
                <a:spcPts val="800"/>
              </a:spcBef>
              <a:spcAft>
                <a:spcPts val="0"/>
              </a:spcAft>
              <a:buSzPts val="800"/>
              <a:buFont typeface="Noto Sans Symbols"/>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idx="1" type="subTitle"/>
          </p:nvPr>
        </p:nvSpPr>
        <p:spPr>
          <a:xfrm>
            <a:off x="159011" y="680921"/>
            <a:ext cx="9156440" cy="4875327"/>
          </a:xfrm>
          <a:prstGeom prst="rect">
            <a:avLst/>
          </a:prstGeom>
          <a:noFill/>
          <a:ln>
            <a:noFill/>
          </a:ln>
        </p:spPr>
        <p:txBody>
          <a:bodyPr anchorCtr="0" anchor="t" bIns="34275" lIns="68575" spcFirstLastPara="1" rIns="68575" wrap="square" tIns="34275">
            <a:normAutofit/>
          </a:bodyPr>
          <a:lstStyle/>
          <a:p>
            <a:pPr indent="-355600" lvl="0" marL="520700" rtl="0" algn="l">
              <a:lnSpc>
                <a:spcPct val="150000"/>
              </a:lnSpc>
              <a:spcBef>
                <a:spcPts val="0"/>
              </a:spcBef>
              <a:spcAft>
                <a:spcPts val="0"/>
              </a:spcAft>
              <a:buSzPts val="1000"/>
              <a:buFont typeface="Noto Sans Symbols"/>
              <a:buChar char="▪"/>
            </a:pPr>
            <a:r>
              <a:rPr b="1" lang="en" sz="1200">
                <a:latin typeface="Arial"/>
                <a:ea typeface="Arial"/>
                <a:cs typeface="Arial"/>
                <a:sym typeface="Arial"/>
              </a:rPr>
              <a:t>Mysql🡪 Open</a:t>
            </a:r>
            <a:r>
              <a:rPr b="1" lang="en" sz="1200">
                <a:latin typeface="Arial"/>
                <a:ea typeface="Arial"/>
                <a:cs typeface="Arial"/>
                <a:sym typeface="Arial"/>
              </a:rPr>
              <a:t>-</a:t>
            </a:r>
            <a:r>
              <a:rPr b="1" lang="en" sz="1200">
                <a:latin typeface="Arial"/>
                <a:ea typeface="Arial"/>
                <a:cs typeface="Arial"/>
                <a:sym typeface="Arial"/>
              </a:rPr>
              <a:t>Source Relational Database Management System</a:t>
            </a:r>
            <a:br>
              <a:rPr b="1" lang="en" sz="1200">
                <a:latin typeface="Arial"/>
                <a:ea typeface="Arial"/>
                <a:cs typeface="Arial"/>
                <a:sym typeface="Arial"/>
              </a:rPr>
            </a:br>
            <a:r>
              <a:rPr b="1" lang="en" sz="1200">
                <a:latin typeface="Arial"/>
                <a:ea typeface="Arial"/>
                <a:cs typeface="Arial"/>
                <a:sym typeface="Arial"/>
              </a:rPr>
              <a:t>		</a:t>
            </a:r>
            <a:r>
              <a:rPr b="1" lang="en" sz="1200">
                <a:latin typeface="Arial"/>
                <a:ea typeface="Arial"/>
                <a:cs typeface="Arial"/>
                <a:sym typeface="Arial"/>
              </a:rPr>
              <a:t>  Scalability,</a:t>
            </a:r>
            <a:br>
              <a:rPr b="1" lang="en" sz="1200">
                <a:latin typeface="Arial"/>
                <a:ea typeface="Arial"/>
                <a:cs typeface="Arial"/>
                <a:sym typeface="Arial"/>
              </a:rPr>
            </a:br>
            <a:r>
              <a:rPr b="1" lang="en" sz="1200">
                <a:latin typeface="Arial"/>
                <a:ea typeface="Arial"/>
                <a:cs typeface="Arial"/>
                <a:sym typeface="Arial"/>
              </a:rPr>
              <a:t>		</a:t>
            </a:r>
            <a:r>
              <a:rPr b="1" lang="en" sz="1200">
                <a:latin typeface="Arial"/>
                <a:ea typeface="Arial"/>
                <a:cs typeface="Arial"/>
                <a:sym typeface="Arial"/>
              </a:rPr>
              <a:t>  Performance,</a:t>
            </a:r>
            <a:br>
              <a:rPr b="1" lang="en" sz="1200">
                <a:latin typeface="Arial"/>
                <a:ea typeface="Arial"/>
                <a:cs typeface="Arial"/>
                <a:sym typeface="Arial"/>
              </a:rPr>
            </a:br>
            <a:r>
              <a:rPr b="1" lang="en" sz="1200">
                <a:latin typeface="Arial"/>
                <a:ea typeface="Arial"/>
                <a:cs typeface="Arial"/>
                <a:sym typeface="Arial"/>
              </a:rPr>
              <a:t>		</a:t>
            </a:r>
            <a:r>
              <a:rPr b="1" lang="en" sz="1200">
                <a:latin typeface="Arial"/>
                <a:ea typeface="Arial"/>
                <a:cs typeface="Arial"/>
                <a:sym typeface="Arial"/>
              </a:rPr>
              <a:t>  Compatibility,</a:t>
            </a:r>
            <a:br>
              <a:rPr b="1" lang="en" sz="1200">
                <a:latin typeface="Arial"/>
                <a:ea typeface="Arial"/>
                <a:cs typeface="Arial"/>
                <a:sym typeface="Arial"/>
              </a:rPr>
            </a:br>
            <a:r>
              <a:rPr b="1" lang="en" sz="1200">
                <a:latin typeface="Arial"/>
                <a:ea typeface="Arial"/>
                <a:cs typeface="Arial"/>
                <a:sym typeface="Arial"/>
              </a:rPr>
              <a:t>		</a:t>
            </a:r>
            <a:r>
              <a:rPr b="1" lang="en" sz="1200">
                <a:latin typeface="Arial"/>
                <a:ea typeface="Arial"/>
                <a:cs typeface="Arial"/>
                <a:sym typeface="Arial"/>
              </a:rPr>
              <a:t>  Open</a:t>
            </a:r>
            <a:r>
              <a:rPr b="1" lang="en" sz="1200">
                <a:latin typeface="Arial"/>
                <a:ea typeface="Arial"/>
                <a:cs typeface="Arial"/>
                <a:sym typeface="Arial"/>
              </a:rPr>
              <a:t>-</a:t>
            </a:r>
            <a:r>
              <a:rPr b="1" lang="en" sz="1200">
                <a:latin typeface="Arial"/>
                <a:ea typeface="Arial"/>
                <a:cs typeface="Arial"/>
                <a:sym typeface="Arial"/>
              </a:rPr>
              <a:t>Source.</a:t>
            </a:r>
            <a:endParaRPr b="1" sz="1200">
              <a:latin typeface="Arial"/>
              <a:ea typeface="Arial"/>
              <a:cs typeface="Arial"/>
              <a:sym typeface="Arial"/>
            </a:endParaRPr>
          </a:p>
          <a:p>
            <a:pPr indent="-355600" lvl="0" marL="520700" rtl="0" algn="l">
              <a:lnSpc>
                <a:spcPct val="150000"/>
              </a:lnSpc>
              <a:spcBef>
                <a:spcPts val="800"/>
              </a:spcBef>
              <a:spcAft>
                <a:spcPts val="0"/>
              </a:spcAft>
              <a:buSzPts val="1000"/>
              <a:buFont typeface="Noto Sans Symbols"/>
              <a:buChar char="▪"/>
            </a:pPr>
            <a:r>
              <a:rPr b="1" lang="en" sz="1200">
                <a:latin typeface="Arial"/>
                <a:ea typeface="Arial"/>
                <a:cs typeface="Arial"/>
                <a:sym typeface="Arial"/>
              </a:rPr>
              <a:t>Postman🡪 Postman Is An Api Client Used To Develop, Test, Share And Document Apis</a:t>
            </a:r>
            <a:br>
              <a:rPr b="1" lang="en" sz="1200">
                <a:latin typeface="Arial"/>
                <a:ea typeface="Arial"/>
                <a:cs typeface="Arial"/>
                <a:sym typeface="Arial"/>
              </a:rPr>
            </a:br>
            <a:r>
              <a:rPr b="1" lang="en" sz="1200">
                <a:latin typeface="Arial"/>
                <a:ea typeface="Arial"/>
                <a:cs typeface="Arial"/>
                <a:sym typeface="Arial"/>
              </a:rPr>
              <a:t>		</a:t>
            </a:r>
            <a:r>
              <a:rPr b="1" lang="en" sz="1200">
                <a:latin typeface="Arial"/>
                <a:ea typeface="Arial"/>
                <a:cs typeface="Arial"/>
                <a:sym typeface="Arial"/>
              </a:rPr>
              <a:t> Test Api Endpoints,</a:t>
            </a:r>
            <a:br>
              <a:rPr b="1" lang="en" sz="1200">
                <a:latin typeface="Arial"/>
                <a:ea typeface="Arial"/>
                <a:cs typeface="Arial"/>
                <a:sym typeface="Arial"/>
              </a:rPr>
            </a:br>
            <a:r>
              <a:rPr b="1" lang="en" sz="1200">
                <a:latin typeface="Arial"/>
                <a:ea typeface="Arial"/>
                <a:cs typeface="Arial"/>
                <a:sym typeface="Arial"/>
              </a:rPr>
              <a:t>		</a:t>
            </a:r>
            <a:r>
              <a:rPr b="1" lang="en" sz="1200">
                <a:latin typeface="Arial"/>
                <a:ea typeface="Arial"/>
                <a:cs typeface="Arial"/>
                <a:sym typeface="Arial"/>
              </a:rPr>
              <a:t> Automation,</a:t>
            </a:r>
            <a:br>
              <a:rPr b="1" lang="en" sz="1200">
                <a:latin typeface="Arial"/>
                <a:ea typeface="Arial"/>
                <a:cs typeface="Arial"/>
                <a:sym typeface="Arial"/>
              </a:rPr>
            </a:br>
            <a:r>
              <a:rPr b="1" lang="en" sz="1200">
                <a:latin typeface="Arial"/>
                <a:ea typeface="Arial"/>
                <a:cs typeface="Arial"/>
                <a:sym typeface="Arial"/>
              </a:rPr>
              <a:t>		</a:t>
            </a:r>
            <a:r>
              <a:rPr b="1" lang="en" sz="1200">
                <a:latin typeface="Arial"/>
                <a:ea typeface="Arial"/>
                <a:cs typeface="Arial"/>
                <a:sym typeface="Arial"/>
              </a:rPr>
              <a:t> Debugging</a:t>
            </a:r>
            <a:endParaRPr b="1" sz="1200">
              <a:latin typeface="Arial"/>
              <a:ea typeface="Arial"/>
              <a:cs typeface="Arial"/>
              <a:sym typeface="Arial"/>
            </a:endParaRPr>
          </a:p>
          <a:p>
            <a:pPr indent="-355600" lvl="0" marL="520700" rtl="0" algn="l">
              <a:lnSpc>
                <a:spcPct val="150000"/>
              </a:lnSpc>
              <a:spcBef>
                <a:spcPts val="800"/>
              </a:spcBef>
              <a:spcAft>
                <a:spcPts val="0"/>
              </a:spcAft>
              <a:buSzPts val="1000"/>
              <a:buFont typeface="Noto Sans Symbols"/>
              <a:buChar char="▪"/>
            </a:pPr>
            <a:r>
              <a:rPr b="1" lang="en" sz="1200">
                <a:latin typeface="Arial"/>
                <a:ea typeface="Arial"/>
                <a:cs typeface="Arial"/>
                <a:sym typeface="Arial"/>
              </a:rPr>
              <a:t>Typescript And Angular🡪 It Is A Superset Of Javascript That Adds Optional Static Typing And Other Features To The Language. Angular Is Open</a:t>
            </a:r>
            <a:r>
              <a:rPr b="1" lang="en" sz="1200">
                <a:latin typeface="Arial"/>
                <a:ea typeface="Arial"/>
                <a:cs typeface="Arial"/>
                <a:sym typeface="Arial"/>
              </a:rPr>
              <a:t>-</a:t>
            </a:r>
            <a:r>
              <a:rPr b="1" lang="en" sz="1200">
                <a:latin typeface="Arial"/>
                <a:ea typeface="Arial"/>
                <a:cs typeface="Arial"/>
                <a:sym typeface="Arial"/>
              </a:rPr>
              <a:t>Source Front</a:t>
            </a:r>
            <a:r>
              <a:rPr b="1" lang="en" sz="1200">
                <a:latin typeface="Arial"/>
                <a:ea typeface="Arial"/>
                <a:cs typeface="Arial"/>
                <a:sym typeface="Arial"/>
              </a:rPr>
              <a:t>-</a:t>
            </a:r>
            <a:r>
              <a:rPr b="1" lang="en" sz="1200">
                <a:latin typeface="Arial"/>
                <a:ea typeface="Arial"/>
                <a:cs typeface="Arial"/>
                <a:sym typeface="Arial"/>
              </a:rPr>
              <a:t>End Framework.</a:t>
            </a:r>
            <a:br>
              <a:rPr b="1" lang="en" sz="1200">
                <a:latin typeface="Arial"/>
                <a:ea typeface="Arial"/>
                <a:cs typeface="Arial"/>
                <a:sym typeface="Arial"/>
              </a:rPr>
            </a:br>
            <a:r>
              <a:rPr b="1" lang="en" sz="1200">
                <a:latin typeface="Arial"/>
                <a:ea typeface="Arial"/>
                <a:cs typeface="Arial"/>
                <a:sym typeface="Arial"/>
              </a:rPr>
              <a:t>		</a:t>
            </a:r>
            <a:r>
              <a:rPr b="1" lang="en" sz="1200">
                <a:latin typeface="Arial"/>
                <a:ea typeface="Arial"/>
                <a:cs typeface="Arial"/>
                <a:sym typeface="Arial"/>
              </a:rPr>
              <a:t> Type Safety, Tooling And Compatibility.</a:t>
            </a:r>
            <a:br>
              <a:rPr b="1" lang="en" sz="1200">
                <a:latin typeface="Arial"/>
                <a:ea typeface="Arial"/>
                <a:cs typeface="Arial"/>
                <a:sym typeface="Arial"/>
              </a:rPr>
            </a:br>
            <a:r>
              <a:rPr b="1" lang="en" sz="1200">
                <a:latin typeface="Arial"/>
                <a:ea typeface="Arial"/>
                <a:cs typeface="Arial"/>
                <a:sym typeface="Arial"/>
              </a:rPr>
              <a:t>		</a:t>
            </a:r>
            <a:r>
              <a:rPr b="1" lang="en" sz="1200">
                <a:latin typeface="Arial"/>
                <a:ea typeface="Arial"/>
                <a:cs typeface="Arial"/>
                <a:sym typeface="Arial"/>
              </a:rPr>
              <a:t> Modular Architecture , Two</a:t>
            </a:r>
            <a:r>
              <a:rPr b="1" lang="en" sz="1200">
                <a:latin typeface="Arial"/>
                <a:ea typeface="Arial"/>
                <a:cs typeface="Arial"/>
                <a:sym typeface="Arial"/>
              </a:rPr>
              <a:t>-</a:t>
            </a:r>
            <a:r>
              <a:rPr b="1" lang="en" sz="1200">
                <a:latin typeface="Arial"/>
                <a:ea typeface="Arial"/>
                <a:cs typeface="Arial"/>
                <a:sym typeface="Arial"/>
              </a:rPr>
              <a:t>Way Data Binding And Cross</a:t>
            </a:r>
            <a:r>
              <a:rPr b="1" lang="en" sz="1200">
                <a:latin typeface="Arial"/>
                <a:ea typeface="Arial"/>
                <a:cs typeface="Arial"/>
                <a:sym typeface="Arial"/>
              </a:rPr>
              <a:t>-</a:t>
            </a:r>
            <a:r>
              <a:rPr b="1" lang="en" sz="1200">
                <a:latin typeface="Arial"/>
                <a:ea typeface="Arial"/>
                <a:cs typeface="Arial"/>
                <a:sym typeface="Arial"/>
              </a:rPr>
              <a:t>Platform Development.</a:t>
            </a:r>
            <a:br>
              <a:rPr b="1" lang="en" sz="1200"/>
            </a:br>
            <a:r>
              <a:rPr b="1" lang="en" sz="1200">
                <a:solidFill>
                  <a:srgbClr val="D6E7F6"/>
                </a:solidFill>
              </a:rPr>
              <a:t>		</a:t>
            </a:r>
            <a:endParaRPr b="1" sz="1200">
              <a:solidFill>
                <a:srgbClr val="D6E7F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ctrTitle"/>
          </p:nvPr>
        </p:nvSpPr>
        <p:spPr>
          <a:xfrm>
            <a:off x="974592" y="2048290"/>
            <a:ext cx="2497951" cy="4363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300"/>
              <a:buFont typeface="Poppins Medium"/>
              <a:buNone/>
            </a:pPr>
            <a:r>
              <a:rPr lang="en" sz="3300">
                <a:solidFill>
                  <a:srgbClr val="28764D"/>
                </a:solidFill>
              </a:rPr>
              <a:t>Our Journey</a:t>
            </a:r>
            <a:endParaRPr>
              <a:solidFill>
                <a:srgbClr val="28764D"/>
              </a:solidFill>
            </a:endParaRPr>
          </a:p>
        </p:txBody>
      </p:sp>
      <p:sp>
        <p:nvSpPr>
          <p:cNvPr id="245" name="Google Shape;245;p26"/>
          <p:cNvSpPr txBox="1"/>
          <p:nvPr>
            <p:ph idx="12" type="sldNum"/>
          </p:nvPr>
        </p:nvSpPr>
        <p:spPr>
          <a:xfrm>
            <a:off x="8421624" y="4732020"/>
            <a:ext cx="205740" cy="6925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500"/>
              <a:buFont typeface="Arial"/>
              <a:buNone/>
            </a:pPr>
            <a:fld id="{00000000-1234-1234-1234-123412341234}" type="slidenum">
              <a:rPr lang="en"/>
              <a:t>‹#›</a:t>
            </a:fld>
            <a:endParaRPr/>
          </a:p>
        </p:txBody>
      </p:sp>
      <p:pic>
        <p:nvPicPr>
          <p:cNvPr id="246" name="Google Shape;246;p26"/>
          <p:cNvPicPr preferRelativeResize="0"/>
          <p:nvPr>
            <p:ph idx="2" type="pic"/>
          </p:nvPr>
        </p:nvPicPr>
        <p:blipFill rotWithShape="1">
          <a:blip r:embed="rId3">
            <a:alphaModFix/>
          </a:blip>
          <a:srcRect b="2222" l="48438" r="3143" t="262"/>
          <a:stretch/>
        </p:blipFill>
        <p:spPr>
          <a:xfrm>
            <a:off x="4398263" y="0"/>
            <a:ext cx="4772630" cy="5143500"/>
          </a:xfrm>
          <a:prstGeom prst="rect">
            <a:avLst/>
          </a:prstGeom>
          <a:solidFill>
            <a:srgbClr val="C1C1C1"/>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