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7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8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5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54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7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72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1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7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0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FAA43-1C11-419B-890C-DBEB362F49B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1B1B9-B0E2-44AE-AACF-FE9A0D63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2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" TargetMode="External"/><Relationship Id="rId2" Type="http://schemas.openxmlformats.org/officeDocument/2006/relationships/hyperlink" Target="http://python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ipython.org/ipython-doc/2/install/install.html#browser-compatibilit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Stetting up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18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The Bash Shell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Bash is a commonly-used shell that gives you the power to do simple tasks more quickly.</a:t>
            </a:r>
          </a:p>
          <a:p>
            <a:pPr lvl="1"/>
            <a:r>
              <a:rPr lang="en-US" dirty="0" smtClean="0"/>
              <a:t>For windows</a:t>
            </a:r>
          </a:p>
          <a:p>
            <a:pPr lvl="1"/>
            <a:r>
              <a:rPr lang="en-US" dirty="0" smtClean="0"/>
              <a:t>Mac OS</a:t>
            </a:r>
          </a:p>
          <a:p>
            <a:pPr lvl="1"/>
            <a:r>
              <a:rPr lang="en-US" dirty="0" err="1" smtClean="0"/>
              <a:t>Linuxs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90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Python</a:t>
            </a:r>
            <a:r>
              <a:rPr lang="en-US" dirty="0" smtClean="0"/>
              <a:t> is a popular language for research computing, and great for general-purpose programming as well. Installing all of its research packages individually can be a bit difficult, so we recommend </a:t>
            </a:r>
            <a:r>
              <a:rPr lang="en-US" dirty="0" smtClean="0">
                <a:hlinkClick r:id="rId3"/>
              </a:rPr>
              <a:t>Anaconda</a:t>
            </a:r>
            <a:r>
              <a:rPr lang="en-US" dirty="0" smtClean="0"/>
              <a:t>, an all-in-one installer.</a:t>
            </a:r>
          </a:p>
          <a:p>
            <a:r>
              <a:rPr lang="en-US" dirty="0" smtClean="0"/>
              <a:t>Regardless of how you choose to install it, </a:t>
            </a:r>
            <a:r>
              <a:rPr lang="en-US" b="1" dirty="0" smtClean="0"/>
              <a:t>please make sure you install Python version 3.x</a:t>
            </a:r>
            <a:r>
              <a:rPr lang="en-US" dirty="0" smtClean="0"/>
              <a:t> (e.g., 3.4 is fine).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4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teach Python using the </a:t>
            </a:r>
            <a:r>
              <a:rPr lang="en-US" b="1" dirty="0" err="1" smtClean="0"/>
              <a:t>Jupyter</a:t>
            </a:r>
            <a:r>
              <a:rPr lang="en-US" b="1" dirty="0" smtClean="0"/>
              <a:t> notebook</a:t>
            </a:r>
            <a:r>
              <a:rPr lang="en-US" dirty="0" smtClean="0"/>
              <a:t>, a programming environment that runs in a web browser. For this to work you will need a reasonably up-to-date browser. The current versions of the Chrome, Safari and Firefox browsers are all </a:t>
            </a:r>
            <a:r>
              <a:rPr lang="en-US" dirty="0" smtClean="0">
                <a:hlinkClick r:id="rId2"/>
              </a:rPr>
              <a:t>supported</a:t>
            </a:r>
            <a:r>
              <a:rPr lang="en-US" dirty="0" smtClean="0"/>
              <a:t> (some older browsers, including Internet Explorer version 9 and below, are not).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 originally the combination of three languages, Julia, Python and R.</a:t>
            </a:r>
          </a:p>
          <a:p>
            <a:r>
              <a:rPr lang="en-US" dirty="0" smtClean="0"/>
              <a:t>These days, </a:t>
            </a:r>
            <a:r>
              <a:rPr lang="en-US" dirty="0" err="1" smtClean="0"/>
              <a:t>Jupyter</a:t>
            </a:r>
            <a:r>
              <a:rPr lang="en-US" dirty="0" smtClean="0"/>
              <a:t> supports over 40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0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Was invented in 1991.</a:t>
            </a:r>
          </a:p>
          <a:p>
            <a:r>
              <a:rPr lang="en-US" dirty="0" smtClean="0"/>
              <a:t>already one of the world's most popular programming languages.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Python is powerful: a few lines of Python might be equivalent to three or five times as many lines in another language, like java or C++.</a:t>
            </a:r>
          </a:p>
          <a:p>
            <a:pPr lvl="1"/>
            <a:r>
              <a:rPr lang="en-US" dirty="0" smtClean="0"/>
              <a:t>Fast (for an interpreted language): Generally, interpretive languages can be slower because they'd run on top of an interpreter, rather than being compiled directly from the machine on which they're running.</a:t>
            </a:r>
          </a:p>
          <a:p>
            <a:pPr lvl="1"/>
            <a:r>
              <a:rPr lang="en-US" dirty="0" smtClean="0"/>
              <a:t>Python works well with other languages.</a:t>
            </a:r>
          </a:p>
          <a:p>
            <a:pPr lvl="1"/>
            <a:r>
              <a:rPr lang="en-US" dirty="0" smtClean="0"/>
              <a:t>Open source</a:t>
            </a:r>
          </a:p>
          <a:p>
            <a:pPr lvl="1"/>
            <a:r>
              <a:rPr lang="en-US" dirty="0" smtClean="0"/>
              <a:t>Rich set of libraries</a:t>
            </a:r>
          </a:p>
          <a:p>
            <a:pPr lvl="1"/>
            <a:r>
              <a:rPr lang="en-US" dirty="0" smtClean="0"/>
              <a:t>Large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2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Step 1:  Pull up a terminal window</a:t>
            </a:r>
          </a:p>
          <a:p>
            <a:r>
              <a:rPr lang="en-US" b="1" dirty="0" smtClean="0"/>
              <a:t>Windows:</a:t>
            </a:r>
          </a:p>
          <a:p>
            <a:pPr lvl="1"/>
            <a:r>
              <a:rPr lang="en-US" dirty="0" smtClean="0"/>
              <a:t>Search or look in your start menu for the "</a:t>
            </a:r>
            <a:r>
              <a:rPr lang="en-US" dirty="0" err="1" smtClean="0"/>
              <a:t>Git</a:t>
            </a:r>
            <a:r>
              <a:rPr lang="en-US" dirty="0" smtClean="0"/>
              <a:t> Bash" application and launch it, this will open a bash terminal inside your home folder.</a:t>
            </a:r>
          </a:p>
          <a:p>
            <a:r>
              <a:rPr lang="en-US" b="1" dirty="0" smtClean="0"/>
              <a:t>Linux:</a:t>
            </a:r>
          </a:p>
          <a:p>
            <a:pPr lvl="1"/>
            <a:r>
              <a:rPr lang="en-US" dirty="0" smtClean="0"/>
              <a:t>Open a Terminal application, like gnome-terminal, </a:t>
            </a:r>
            <a:r>
              <a:rPr lang="en-US" dirty="0" err="1" smtClean="0"/>
              <a:t>xterm</a:t>
            </a:r>
            <a:endParaRPr lang="en-US" dirty="0" smtClean="0"/>
          </a:p>
          <a:p>
            <a:r>
              <a:rPr lang="en-US" b="1" dirty="0" smtClean="0"/>
              <a:t>Mac OS:</a:t>
            </a:r>
          </a:p>
          <a:p>
            <a:pPr lvl="1"/>
            <a:r>
              <a:rPr lang="en-US" dirty="0" smtClean="0"/>
              <a:t>Search for terminal on Spotlight or look for Terminal in Applications -&gt; Utilities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7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2:  Open Python</a:t>
            </a:r>
          </a:p>
          <a:p>
            <a:r>
              <a:rPr lang="en-US" dirty="0" smtClean="0"/>
              <a:t>In terminal, you can simply run the command:</a:t>
            </a:r>
          </a:p>
          <a:p>
            <a:r>
              <a:rPr lang="en-US" b="1" dirty="0" smtClean="0"/>
              <a:t>&gt; python</a:t>
            </a:r>
          </a:p>
          <a:p>
            <a:r>
              <a:rPr lang="en-US" dirty="0" smtClean="0"/>
              <a:t>to open the python shell and start running python commands.</a:t>
            </a:r>
          </a:p>
          <a:p>
            <a:r>
              <a:rPr lang="en-US" b="1" dirty="0" smtClean="0"/>
              <a:t>Windows users:</a:t>
            </a:r>
          </a:p>
          <a:p>
            <a:r>
              <a:rPr lang="en-US" dirty="0" smtClean="0"/>
              <a:t>If this does not work for you (likely because of issues with your path or you started </a:t>
            </a:r>
            <a:r>
              <a:rPr lang="en-US" dirty="0" err="1" smtClean="0"/>
              <a:t>Git</a:t>
            </a:r>
            <a:r>
              <a:rPr lang="en-US" dirty="0" smtClean="0"/>
              <a:t> Bash before installing Anaconda), then the safe way to open python in terminal is:</a:t>
            </a:r>
          </a:p>
          <a:p>
            <a:r>
              <a:rPr lang="en-US" b="1" dirty="0" smtClean="0"/>
              <a:t>&gt; ~/Anaconda3/python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1719</TotalTime>
  <Words>291</Words>
  <Application>Microsoft Office PowerPoint</Application>
  <PresentationFormat>عرض على الشاشة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Stetting up the system</vt:lpstr>
      <vt:lpstr>The Bash Shell </vt:lpstr>
      <vt:lpstr>Install Python</vt:lpstr>
      <vt:lpstr>عرض تقديمي في PowerPoint</vt:lpstr>
      <vt:lpstr>Jupyter Notebook</vt:lpstr>
      <vt:lpstr>Introduction to Python</vt:lpstr>
      <vt:lpstr>Running Python</vt:lpstr>
      <vt:lpstr>Running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Stetting up the system</dc:title>
  <dc:creator>Dr. Rehab</dc:creator>
  <cp:lastModifiedBy>jaf</cp:lastModifiedBy>
  <cp:revision>11</cp:revision>
  <dcterms:created xsi:type="dcterms:W3CDTF">2018-10-22T07:41:00Z</dcterms:created>
  <dcterms:modified xsi:type="dcterms:W3CDTF">2025-05-06T19:23:07Z</dcterms:modified>
</cp:coreProperties>
</file>