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Lst>
  <p:sldSz cx="13817600" cy="7772400"/>
  <p:notesSz cx="10058400" cy="7772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9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004" y="264"/>
      </p:cViewPr>
      <p:guideLst>
        <p:guide orient="horz" pos="2880"/>
        <p:guide pos="29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image" Target="../media/image107.svg"/><Relationship Id="rId1" Type="http://schemas.openxmlformats.org/officeDocument/2006/relationships/image" Target="../media/image106.png"/><Relationship Id="rId6" Type="http://schemas.openxmlformats.org/officeDocument/2006/relationships/image" Target="../media/image109.svg"/><Relationship Id="rId5" Type="http://schemas.openxmlformats.org/officeDocument/2006/relationships/image" Target="../media/image108.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svg"/><Relationship Id="rId1" Type="http://schemas.openxmlformats.org/officeDocument/2006/relationships/image" Target="../media/image110.png"/><Relationship Id="rId4" Type="http://schemas.openxmlformats.org/officeDocument/2006/relationships/image" Target="../media/image1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8.png"/><Relationship Id="rId7" Type="http://schemas.openxmlformats.org/officeDocument/2006/relationships/image" Target="../media/image16.png"/><Relationship Id="rId2" Type="http://schemas.openxmlformats.org/officeDocument/2006/relationships/image" Target="../media/image107.svg"/><Relationship Id="rId1" Type="http://schemas.openxmlformats.org/officeDocument/2006/relationships/image" Target="../media/image106.png"/><Relationship Id="rId6" Type="http://schemas.openxmlformats.org/officeDocument/2006/relationships/image" Target="../media/image109.svg"/><Relationship Id="rId5" Type="http://schemas.openxmlformats.org/officeDocument/2006/relationships/image" Target="../media/image108.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svg"/><Relationship Id="rId1" Type="http://schemas.openxmlformats.org/officeDocument/2006/relationships/image" Target="../media/image110.png"/><Relationship Id="rId4" Type="http://schemas.openxmlformats.org/officeDocument/2006/relationships/image" Target="../media/image1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1A47DC3-3BA9-4CD7-B043-28561AE9782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592F7E07-F001-4650-9BE1-C0541ABEE0D1}">
      <dgm:prSet/>
      <dgm:spPr/>
      <dgm:t>
        <a:bodyPr/>
        <a:lstStyle/>
        <a:p>
          <a:r>
            <a:rPr lang="en-IN" b="1"/>
            <a:t>Problem statement</a:t>
          </a:r>
          <a:endParaRPr lang="en-US"/>
        </a:p>
      </dgm:t>
    </dgm:pt>
    <dgm:pt modelId="{103E03F9-14BB-4FA2-92F7-0A843992AEDB}" type="parTrans" cxnId="{D58885CB-0EEB-4C58-963F-F0808CE31508}">
      <dgm:prSet/>
      <dgm:spPr/>
      <dgm:t>
        <a:bodyPr/>
        <a:lstStyle/>
        <a:p>
          <a:endParaRPr lang="en-US"/>
        </a:p>
      </dgm:t>
    </dgm:pt>
    <dgm:pt modelId="{8397B453-75EA-4545-A4EB-0F2E72B5CD9A}" type="sibTrans" cxnId="{D58885CB-0EEB-4C58-963F-F0808CE31508}">
      <dgm:prSet/>
      <dgm:spPr/>
      <dgm:t>
        <a:bodyPr/>
        <a:lstStyle/>
        <a:p>
          <a:endParaRPr lang="en-US"/>
        </a:p>
      </dgm:t>
    </dgm:pt>
    <dgm:pt modelId="{CA96ACB0-44F1-444C-8108-BA6DF21001BA}">
      <dgm:prSet/>
      <dgm:spPr/>
      <dgm:t>
        <a:bodyPr/>
        <a:lstStyle/>
        <a:p>
          <a:r>
            <a:rPr lang="en-IN" b="1"/>
            <a:t>Problem approach</a:t>
          </a:r>
          <a:endParaRPr lang="en-US"/>
        </a:p>
      </dgm:t>
    </dgm:pt>
    <dgm:pt modelId="{ADEE8D56-15A6-4E54-B6CD-5155B7446E24}" type="parTrans" cxnId="{414D35D6-6EC1-4C07-BE85-C53A57ED84E0}">
      <dgm:prSet/>
      <dgm:spPr/>
      <dgm:t>
        <a:bodyPr/>
        <a:lstStyle/>
        <a:p>
          <a:endParaRPr lang="en-US"/>
        </a:p>
      </dgm:t>
    </dgm:pt>
    <dgm:pt modelId="{BEC66C78-FBD7-45CC-86A2-A75BD9243368}" type="sibTrans" cxnId="{414D35D6-6EC1-4C07-BE85-C53A57ED84E0}">
      <dgm:prSet/>
      <dgm:spPr/>
      <dgm:t>
        <a:bodyPr/>
        <a:lstStyle/>
        <a:p>
          <a:endParaRPr lang="en-US"/>
        </a:p>
      </dgm:t>
    </dgm:pt>
    <dgm:pt modelId="{F0AF26FF-C838-49AF-AAD8-37D58150A742}">
      <dgm:prSet/>
      <dgm:spPr/>
      <dgm:t>
        <a:bodyPr/>
        <a:lstStyle/>
        <a:p>
          <a:r>
            <a:rPr lang="en-IN" b="1"/>
            <a:t>EDA</a:t>
          </a:r>
          <a:endParaRPr lang="en-US"/>
        </a:p>
      </dgm:t>
    </dgm:pt>
    <dgm:pt modelId="{9CDD052D-D6B0-4D5C-A8FE-70C30B89E0D4}" type="parTrans" cxnId="{2524A8D5-9FD5-40D7-B0FF-4D2C0A542888}">
      <dgm:prSet/>
      <dgm:spPr/>
      <dgm:t>
        <a:bodyPr/>
        <a:lstStyle/>
        <a:p>
          <a:endParaRPr lang="en-US"/>
        </a:p>
      </dgm:t>
    </dgm:pt>
    <dgm:pt modelId="{ABA3B1FC-0667-423C-86C6-756937E2806C}" type="sibTrans" cxnId="{2524A8D5-9FD5-40D7-B0FF-4D2C0A542888}">
      <dgm:prSet/>
      <dgm:spPr/>
      <dgm:t>
        <a:bodyPr/>
        <a:lstStyle/>
        <a:p>
          <a:endParaRPr lang="en-US"/>
        </a:p>
      </dgm:t>
    </dgm:pt>
    <dgm:pt modelId="{BC23D8BF-153D-4EA2-9770-E6ED658F70FA}">
      <dgm:prSet/>
      <dgm:spPr/>
      <dgm:t>
        <a:bodyPr/>
        <a:lstStyle/>
        <a:p>
          <a:r>
            <a:rPr lang="en-IN" b="1"/>
            <a:t>Correlations</a:t>
          </a:r>
          <a:endParaRPr lang="en-US"/>
        </a:p>
      </dgm:t>
    </dgm:pt>
    <dgm:pt modelId="{A0FFCD55-6350-4A08-A2A6-94E92286EED3}" type="parTrans" cxnId="{FE688BBA-7C77-4D57-AAB1-DC0C795DBCBD}">
      <dgm:prSet/>
      <dgm:spPr/>
      <dgm:t>
        <a:bodyPr/>
        <a:lstStyle/>
        <a:p>
          <a:endParaRPr lang="en-US"/>
        </a:p>
      </dgm:t>
    </dgm:pt>
    <dgm:pt modelId="{DEB1FC01-A4F8-45F1-AD55-A8BE3C0B8305}" type="sibTrans" cxnId="{FE688BBA-7C77-4D57-AAB1-DC0C795DBCBD}">
      <dgm:prSet/>
      <dgm:spPr/>
      <dgm:t>
        <a:bodyPr/>
        <a:lstStyle/>
        <a:p>
          <a:endParaRPr lang="en-US"/>
        </a:p>
      </dgm:t>
    </dgm:pt>
    <dgm:pt modelId="{BBB666B3-2803-4A65-923F-1D09B1DF625D}">
      <dgm:prSet/>
      <dgm:spPr/>
      <dgm:t>
        <a:bodyPr/>
        <a:lstStyle/>
        <a:p>
          <a:r>
            <a:rPr lang="en-IN" b="1"/>
            <a:t>Model Evaluation</a:t>
          </a:r>
          <a:endParaRPr lang="en-US"/>
        </a:p>
      </dgm:t>
    </dgm:pt>
    <dgm:pt modelId="{0D3BCBAE-1BA7-44B7-B8D0-8346FDCC6D6D}" type="parTrans" cxnId="{E9C6FC21-FF68-4654-BFFF-26A2D5052D60}">
      <dgm:prSet/>
      <dgm:spPr/>
      <dgm:t>
        <a:bodyPr/>
        <a:lstStyle/>
        <a:p>
          <a:endParaRPr lang="en-US"/>
        </a:p>
      </dgm:t>
    </dgm:pt>
    <dgm:pt modelId="{48C46FCA-B393-4913-A098-8FA7F8EE94C9}" type="sibTrans" cxnId="{E9C6FC21-FF68-4654-BFFF-26A2D5052D60}">
      <dgm:prSet/>
      <dgm:spPr/>
      <dgm:t>
        <a:bodyPr/>
        <a:lstStyle/>
        <a:p>
          <a:endParaRPr lang="en-US"/>
        </a:p>
      </dgm:t>
    </dgm:pt>
    <dgm:pt modelId="{61AA47E7-DAAF-43F6-BBC0-6E9B0F69F209}">
      <dgm:prSet/>
      <dgm:spPr/>
      <dgm:t>
        <a:bodyPr/>
        <a:lstStyle/>
        <a:p>
          <a:r>
            <a:rPr lang="en-IN" b="1"/>
            <a:t>Observations</a:t>
          </a:r>
          <a:endParaRPr lang="en-US"/>
        </a:p>
      </dgm:t>
    </dgm:pt>
    <dgm:pt modelId="{D5653002-37D3-433B-8F13-A4C014ECCFFF}" type="parTrans" cxnId="{2F71FEA5-6BA3-46EF-A000-56DE8B8BCB47}">
      <dgm:prSet/>
      <dgm:spPr/>
      <dgm:t>
        <a:bodyPr/>
        <a:lstStyle/>
        <a:p>
          <a:endParaRPr lang="en-US"/>
        </a:p>
      </dgm:t>
    </dgm:pt>
    <dgm:pt modelId="{3D2A2B9F-B1AC-4C60-B713-0DB84643D8F3}" type="sibTrans" cxnId="{2F71FEA5-6BA3-46EF-A000-56DE8B8BCB47}">
      <dgm:prSet/>
      <dgm:spPr/>
      <dgm:t>
        <a:bodyPr/>
        <a:lstStyle/>
        <a:p>
          <a:endParaRPr lang="en-US"/>
        </a:p>
      </dgm:t>
    </dgm:pt>
    <dgm:pt modelId="{B6AE0985-279B-4A77-93DD-F9FD187E4BB5}">
      <dgm:prSet/>
      <dgm:spPr/>
      <dgm:t>
        <a:bodyPr/>
        <a:lstStyle/>
        <a:p>
          <a:r>
            <a:rPr lang="en-IN" b="1"/>
            <a:t>Conclusion</a:t>
          </a:r>
          <a:endParaRPr lang="en-US"/>
        </a:p>
      </dgm:t>
    </dgm:pt>
    <dgm:pt modelId="{4F15A777-2E1D-45C5-85CE-F7782A786149}" type="parTrans" cxnId="{192960B2-DF71-4813-A653-F5459B931215}">
      <dgm:prSet/>
      <dgm:spPr/>
      <dgm:t>
        <a:bodyPr/>
        <a:lstStyle/>
        <a:p>
          <a:endParaRPr lang="en-US"/>
        </a:p>
      </dgm:t>
    </dgm:pt>
    <dgm:pt modelId="{1A2ACBFF-5BD1-4E40-BAF7-FDDC0E52FDA8}" type="sibTrans" cxnId="{192960B2-DF71-4813-A653-F5459B931215}">
      <dgm:prSet/>
      <dgm:spPr/>
      <dgm:t>
        <a:bodyPr/>
        <a:lstStyle/>
        <a:p>
          <a:endParaRPr lang="en-US"/>
        </a:p>
      </dgm:t>
    </dgm:pt>
    <dgm:pt modelId="{AD1969CE-C98D-4B5F-86B4-E67CB516DC55}" type="pres">
      <dgm:prSet presAssocID="{41A47DC3-3BA9-4CD7-B043-28561AE97823}" presName="Name0" presStyleCnt="0">
        <dgm:presLayoutVars>
          <dgm:dir/>
          <dgm:animLvl val="lvl"/>
          <dgm:resizeHandles val="exact"/>
        </dgm:presLayoutVars>
      </dgm:prSet>
      <dgm:spPr/>
    </dgm:pt>
    <dgm:pt modelId="{2875DE90-2781-413B-A9A3-190546CFA8A4}" type="pres">
      <dgm:prSet presAssocID="{592F7E07-F001-4650-9BE1-C0541ABEE0D1}" presName="linNode" presStyleCnt="0"/>
      <dgm:spPr/>
    </dgm:pt>
    <dgm:pt modelId="{D0EF1BBD-D041-49C8-8BA2-66EE087F52EC}" type="pres">
      <dgm:prSet presAssocID="{592F7E07-F001-4650-9BE1-C0541ABEE0D1}" presName="parentText" presStyleLbl="node1" presStyleIdx="0" presStyleCnt="7">
        <dgm:presLayoutVars>
          <dgm:chMax val="1"/>
          <dgm:bulletEnabled val="1"/>
        </dgm:presLayoutVars>
      </dgm:prSet>
      <dgm:spPr/>
    </dgm:pt>
    <dgm:pt modelId="{CF17990C-F64E-4CFD-87E3-36E19F19EBE1}" type="pres">
      <dgm:prSet presAssocID="{8397B453-75EA-4545-A4EB-0F2E72B5CD9A}" presName="sp" presStyleCnt="0"/>
      <dgm:spPr/>
    </dgm:pt>
    <dgm:pt modelId="{7E745A38-6A78-4AE3-99BB-6D8FEE48890B}" type="pres">
      <dgm:prSet presAssocID="{CA96ACB0-44F1-444C-8108-BA6DF21001BA}" presName="linNode" presStyleCnt="0"/>
      <dgm:spPr/>
    </dgm:pt>
    <dgm:pt modelId="{22224947-789B-49FF-9EE6-CDB49057E518}" type="pres">
      <dgm:prSet presAssocID="{CA96ACB0-44F1-444C-8108-BA6DF21001BA}" presName="parentText" presStyleLbl="node1" presStyleIdx="1" presStyleCnt="7">
        <dgm:presLayoutVars>
          <dgm:chMax val="1"/>
          <dgm:bulletEnabled val="1"/>
        </dgm:presLayoutVars>
      </dgm:prSet>
      <dgm:spPr/>
    </dgm:pt>
    <dgm:pt modelId="{2A8E7992-7DB1-4FDF-8D78-00133E11D827}" type="pres">
      <dgm:prSet presAssocID="{BEC66C78-FBD7-45CC-86A2-A75BD9243368}" presName="sp" presStyleCnt="0"/>
      <dgm:spPr/>
    </dgm:pt>
    <dgm:pt modelId="{B76D8C00-3B40-402C-A5EA-F35E6451D960}" type="pres">
      <dgm:prSet presAssocID="{F0AF26FF-C838-49AF-AAD8-37D58150A742}" presName="linNode" presStyleCnt="0"/>
      <dgm:spPr/>
    </dgm:pt>
    <dgm:pt modelId="{93B9EFCB-F4F9-433B-888C-F871BB7E5241}" type="pres">
      <dgm:prSet presAssocID="{F0AF26FF-C838-49AF-AAD8-37D58150A742}" presName="parentText" presStyleLbl="node1" presStyleIdx="2" presStyleCnt="7">
        <dgm:presLayoutVars>
          <dgm:chMax val="1"/>
          <dgm:bulletEnabled val="1"/>
        </dgm:presLayoutVars>
      </dgm:prSet>
      <dgm:spPr/>
    </dgm:pt>
    <dgm:pt modelId="{3A6F18A9-AA80-4A90-83DF-461CECE9AECE}" type="pres">
      <dgm:prSet presAssocID="{ABA3B1FC-0667-423C-86C6-756937E2806C}" presName="sp" presStyleCnt="0"/>
      <dgm:spPr/>
    </dgm:pt>
    <dgm:pt modelId="{D103D5B4-7C45-4B4F-8733-505D819EAC27}" type="pres">
      <dgm:prSet presAssocID="{BC23D8BF-153D-4EA2-9770-E6ED658F70FA}" presName="linNode" presStyleCnt="0"/>
      <dgm:spPr/>
    </dgm:pt>
    <dgm:pt modelId="{F6A1E757-C09B-46C4-A8AA-6A9F86785B55}" type="pres">
      <dgm:prSet presAssocID="{BC23D8BF-153D-4EA2-9770-E6ED658F70FA}" presName="parentText" presStyleLbl="node1" presStyleIdx="3" presStyleCnt="7">
        <dgm:presLayoutVars>
          <dgm:chMax val="1"/>
          <dgm:bulletEnabled val="1"/>
        </dgm:presLayoutVars>
      </dgm:prSet>
      <dgm:spPr/>
    </dgm:pt>
    <dgm:pt modelId="{2F05B16D-320A-4C8C-942A-4874F9E8E1FA}" type="pres">
      <dgm:prSet presAssocID="{DEB1FC01-A4F8-45F1-AD55-A8BE3C0B8305}" presName="sp" presStyleCnt="0"/>
      <dgm:spPr/>
    </dgm:pt>
    <dgm:pt modelId="{41FB4C0A-426C-4754-A04E-2B35D3373E6D}" type="pres">
      <dgm:prSet presAssocID="{BBB666B3-2803-4A65-923F-1D09B1DF625D}" presName="linNode" presStyleCnt="0"/>
      <dgm:spPr/>
    </dgm:pt>
    <dgm:pt modelId="{9602429F-5883-49DC-B65E-21A9BF03DA74}" type="pres">
      <dgm:prSet presAssocID="{BBB666B3-2803-4A65-923F-1D09B1DF625D}" presName="parentText" presStyleLbl="node1" presStyleIdx="4" presStyleCnt="7">
        <dgm:presLayoutVars>
          <dgm:chMax val="1"/>
          <dgm:bulletEnabled val="1"/>
        </dgm:presLayoutVars>
      </dgm:prSet>
      <dgm:spPr/>
    </dgm:pt>
    <dgm:pt modelId="{1F907C5A-9271-4143-9FD1-B9979A3B8B6B}" type="pres">
      <dgm:prSet presAssocID="{48C46FCA-B393-4913-A098-8FA7F8EE94C9}" presName="sp" presStyleCnt="0"/>
      <dgm:spPr/>
    </dgm:pt>
    <dgm:pt modelId="{344E1187-1361-4F99-9D78-4722EB892F53}" type="pres">
      <dgm:prSet presAssocID="{61AA47E7-DAAF-43F6-BBC0-6E9B0F69F209}" presName="linNode" presStyleCnt="0"/>
      <dgm:spPr/>
    </dgm:pt>
    <dgm:pt modelId="{A4D3D0C2-0DCC-4053-ADE5-5715A11C3F1A}" type="pres">
      <dgm:prSet presAssocID="{61AA47E7-DAAF-43F6-BBC0-6E9B0F69F209}" presName="parentText" presStyleLbl="node1" presStyleIdx="5" presStyleCnt="7">
        <dgm:presLayoutVars>
          <dgm:chMax val="1"/>
          <dgm:bulletEnabled val="1"/>
        </dgm:presLayoutVars>
      </dgm:prSet>
      <dgm:spPr/>
    </dgm:pt>
    <dgm:pt modelId="{1D38F9BE-6ED0-40EB-94F7-BA958F3B41A3}" type="pres">
      <dgm:prSet presAssocID="{3D2A2B9F-B1AC-4C60-B713-0DB84643D8F3}" presName="sp" presStyleCnt="0"/>
      <dgm:spPr/>
    </dgm:pt>
    <dgm:pt modelId="{B9A50F03-45A5-4077-8F6D-8F81526F480A}" type="pres">
      <dgm:prSet presAssocID="{B6AE0985-279B-4A77-93DD-F9FD187E4BB5}" presName="linNode" presStyleCnt="0"/>
      <dgm:spPr/>
    </dgm:pt>
    <dgm:pt modelId="{20A67962-B965-4EB6-A4B0-4044685A19D7}" type="pres">
      <dgm:prSet presAssocID="{B6AE0985-279B-4A77-93DD-F9FD187E4BB5}" presName="parentText" presStyleLbl="node1" presStyleIdx="6" presStyleCnt="7">
        <dgm:presLayoutVars>
          <dgm:chMax val="1"/>
          <dgm:bulletEnabled val="1"/>
        </dgm:presLayoutVars>
      </dgm:prSet>
      <dgm:spPr/>
    </dgm:pt>
  </dgm:ptLst>
  <dgm:cxnLst>
    <dgm:cxn modelId="{E9C6FC21-FF68-4654-BFFF-26A2D5052D60}" srcId="{41A47DC3-3BA9-4CD7-B043-28561AE97823}" destId="{BBB666B3-2803-4A65-923F-1D09B1DF625D}" srcOrd="4" destOrd="0" parTransId="{0D3BCBAE-1BA7-44B7-B8D0-8346FDCC6D6D}" sibTransId="{48C46FCA-B393-4913-A098-8FA7F8EE94C9}"/>
    <dgm:cxn modelId="{51FF2760-361A-4440-996F-39C61FABECC6}" type="presOf" srcId="{41A47DC3-3BA9-4CD7-B043-28561AE97823}" destId="{AD1969CE-C98D-4B5F-86B4-E67CB516DC55}" srcOrd="0" destOrd="0" presId="urn:microsoft.com/office/officeart/2005/8/layout/vList5"/>
    <dgm:cxn modelId="{74B06C41-6769-4B7A-B382-DE52688C046F}" type="presOf" srcId="{F0AF26FF-C838-49AF-AAD8-37D58150A742}" destId="{93B9EFCB-F4F9-433B-888C-F871BB7E5241}" srcOrd="0" destOrd="0" presId="urn:microsoft.com/office/officeart/2005/8/layout/vList5"/>
    <dgm:cxn modelId="{3FF36F6E-920E-4F9C-BF21-7147835687BC}" type="presOf" srcId="{BBB666B3-2803-4A65-923F-1D09B1DF625D}" destId="{9602429F-5883-49DC-B65E-21A9BF03DA74}" srcOrd="0" destOrd="0" presId="urn:microsoft.com/office/officeart/2005/8/layout/vList5"/>
    <dgm:cxn modelId="{58F7CD8D-B081-4953-B8B7-41B9022E40D3}" type="presOf" srcId="{61AA47E7-DAAF-43F6-BBC0-6E9B0F69F209}" destId="{A4D3D0C2-0DCC-4053-ADE5-5715A11C3F1A}" srcOrd="0" destOrd="0" presId="urn:microsoft.com/office/officeart/2005/8/layout/vList5"/>
    <dgm:cxn modelId="{2F71FEA5-6BA3-46EF-A000-56DE8B8BCB47}" srcId="{41A47DC3-3BA9-4CD7-B043-28561AE97823}" destId="{61AA47E7-DAAF-43F6-BBC0-6E9B0F69F209}" srcOrd="5" destOrd="0" parTransId="{D5653002-37D3-433B-8F13-A4C014ECCFFF}" sibTransId="{3D2A2B9F-B1AC-4C60-B713-0DB84643D8F3}"/>
    <dgm:cxn modelId="{703A06AD-50F5-4C02-AD6F-63AE404F0079}" type="presOf" srcId="{BC23D8BF-153D-4EA2-9770-E6ED658F70FA}" destId="{F6A1E757-C09B-46C4-A8AA-6A9F86785B55}" srcOrd="0" destOrd="0" presId="urn:microsoft.com/office/officeart/2005/8/layout/vList5"/>
    <dgm:cxn modelId="{192960B2-DF71-4813-A653-F5459B931215}" srcId="{41A47DC3-3BA9-4CD7-B043-28561AE97823}" destId="{B6AE0985-279B-4A77-93DD-F9FD187E4BB5}" srcOrd="6" destOrd="0" parTransId="{4F15A777-2E1D-45C5-85CE-F7782A786149}" sibTransId="{1A2ACBFF-5BD1-4E40-BAF7-FDDC0E52FDA8}"/>
    <dgm:cxn modelId="{FE688BBA-7C77-4D57-AAB1-DC0C795DBCBD}" srcId="{41A47DC3-3BA9-4CD7-B043-28561AE97823}" destId="{BC23D8BF-153D-4EA2-9770-E6ED658F70FA}" srcOrd="3" destOrd="0" parTransId="{A0FFCD55-6350-4A08-A2A6-94E92286EED3}" sibTransId="{DEB1FC01-A4F8-45F1-AD55-A8BE3C0B8305}"/>
    <dgm:cxn modelId="{D58885CB-0EEB-4C58-963F-F0808CE31508}" srcId="{41A47DC3-3BA9-4CD7-B043-28561AE97823}" destId="{592F7E07-F001-4650-9BE1-C0541ABEE0D1}" srcOrd="0" destOrd="0" parTransId="{103E03F9-14BB-4FA2-92F7-0A843992AEDB}" sibTransId="{8397B453-75EA-4545-A4EB-0F2E72B5CD9A}"/>
    <dgm:cxn modelId="{2524A8D5-9FD5-40D7-B0FF-4D2C0A542888}" srcId="{41A47DC3-3BA9-4CD7-B043-28561AE97823}" destId="{F0AF26FF-C838-49AF-AAD8-37D58150A742}" srcOrd="2" destOrd="0" parTransId="{9CDD052D-D6B0-4D5C-A8FE-70C30B89E0D4}" sibTransId="{ABA3B1FC-0667-423C-86C6-756937E2806C}"/>
    <dgm:cxn modelId="{414D35D6-6EC1-4C07-BE85-C53A57ED84E0}" srcId="{41A47DC3-3BA9-4CD7-B043-28561AE97823}" destId="{CA96ACB0-44F1-444C-8108-BA6DF21001BA}" srcOrd="1" destOrd="0" parTransId="{ADEE8D56-15A6-4E54-B6CD-5155B7446E24}" sibTransId="{BEC66C78-FBD7-45CC-86A2-A75BD9243368}"/>
    <dgm:cxn modelId="{E448DFDF-7D65-4A5A-B0B3-5AE29305E994}" type="presOf" srcId="{CA96ACB0-44F1-444C-8108-BA6DF21001BA}" destId="{22224947-789B-49FF-9EE6-CDB49057E518}" srcOrd="0" destOrd="0" presId="urn:microsoft.com/office/officeart/2005/8/layout/vList5"/>
    <dgm:cxn modelId="{C7C08EE9-E853-4C53-85B5-058AFB545F57}" type="presOf" srcId="{592F7E07-F001-4650-9BE1-C0541ABEE0D1}" destId="{D0EF1BBD-D041-49C8-8BA2-66EE087F52EC}" srcOrd="0" destOrd="0" presId="urn:microsoft.com/office/officeart/2005/8/layout/vList5"/>
    <dgm:cxn modelId="{9D3873EF-CAAE-436D-B53D-4546AAF9F427}" type="presOf" srcId="{B6AE0985-279B-4A77-93DD-F9FD187E4BB5}" destId="{20A67962-B965-4EB6-A4B0-4044685A19D7}" srcOrd="0" destOrd="0" presId="urn:microsoft.com/office/officeart/2005/8/layout/vList5"/>
    <dgm:cxn modelId="{132468F6-7393-484C-9991-DD2A6198E059}" type="presParOf" srcId="{AD1969CE-C98D-4B5F-86B4-E67CB516DC55}" destId="{2875DE90-2781-413B-A9A3-190546CFA8A4}" srcOrd="0" destOrd="0" presId="urn:microsoft.com/office/officeart/2005/8/layout/vList5"/>
    <dgm:cxn modelId="{62BB35D7-C981-4242-B8D3-3CAF66BBF67C}" type="presParOf" srcId="{2875DE90-2781-413B-A9A3-190546CFA8A4}" destId="{D0EF1BBD-D041-49C8-8BA2-66EE087F52EC}" srcOrd="0" destOrd="0" presId="urn:microsoft.com/office/officeart/2005/8/layout/vList5"/>
    <dgm:cxn modelId="{96A94569-F8E7-4164-B9C4-0310A32682EB}" type="presParOf" srcId="{AD1969CE-C98D-4B5F-86B4-E67CB516DC55}" destId="{CF17990C-F64E-4CFD-87E3-36E19F19EBE1}" srcOrd="1" destOrd="0" presId="urn:microsoft.com/office/officeart/2005/8/layout/vList5"/>
    <dgm:cxn modelId="{BA9E9A95-9321-4EF2-9F5B-C978A0D95A17}" type="presParOf" srcId="{AD1969CE-C98D-4B5F-86B4-E67CB516DC55}" destId="{7E745A38-6A78-4AE3-99BB-6D8FEE48890B}" srcOrd="2" destOrd="0" presId="urn:microsoft.com/office/officeart/2005/8/layout/vList5"/>
    <dgm:cxn modelId="{1659B48D-04F5-41A3-BD9D-1D1A5DB0458A}" type="presParOf" srcId="{7E745A38-6A78-4AE3-99BB-6D8FEE48890B}" destId="{22224947-789B-49FF-9EE6-CDB49057E518}" srcOrd="0" destOrd="0" presId="urn:microsoft.com/office/officeart/2005/8/layout/vList5"/>
    <dgm:cxn modelId="{26919038-BF22-4851-82EC-2E4EFF14E45B}" type="presParOf" srcId="{AD1969CE-C98D-4B5F-86B4-E67CB516DC55}" destId="{2A8E7992-7DB1-4FDF-8D78-00133E11D827}" srcOrd="3" destOrd="0" presId="urn:microsoft.com/office/officeart/2005/8/layout/vList5"/>
    <dgm:cxn modelId="{00A87A30-3280-43DC-9E89-FE406307ECE1}" type="presParOf" srcId="{AD1969CE-C98D-4B5F-86B4-E67CB516DC55}" destId="{B76D8C00-3B40-402C-A5EA-F35E6451D960}" srcOrd="4" destOrd="0" presId="urn:microsoft.com/office/officeart/2005/8/layout/vList5"/>
    <dgm:cxn modelId="{B480697E-074D-4D13-8782-7BBCD6FA494E}" type="presParOf" srcId="{B76D8C00-3B40-402C-A5EA-F35E6451D960}" destId="{93B9EFCB-F4F9-433B-888C-F871BB7E5241}" srcOrd="0" destOrd="0" presId="urn:microsoft.com/office/officeart/2005/8/layout/vList5"/>
    <dgm:cxn modelId="{F3B274AB-BBA4-47E4-B6FB-B48B20CFC461}" type="presParOf" srcId="{AD1969CE-C98D-4B5F-86B4-E67CB516DC55}" destId="{3A6F18A9-AA80-4A90-83DF-461CECE9AECE}" srcOrd="5" destOrd="0" presId="urn:microsoft.com/office/officeart/2005/8/layout/vList5"/>
    <dgm:cxn modelId="{7736E02A-C002-4804-8993-05688D2FDA4C}" type="presParOf" srcId="{AD1969CE-C98D-4B5F-86B4-E67CB516DC55}" destId="{D103D5B4-7C45-4B4F-8733-505D819EAC27}" srcOrd="6" destOrd="0" presId="urn:microsoft.com/office/officeart/2005/8/layout/vList5"/>
    <dgm:cxn modelId="{431F197A-4C45-4D1C-8CE5-41B14077A987}" type="presParOf" srcId="{D103D5B4-7C45-4B4F-8733-505D819EAC27}" destId="{F6A1E757-C09B-46C4-A8AA-6A9F86785B55}" srcOrd="0" destOrd="0" presId="urn:microsoft.com/office/officeart/2005/8/layout/vList5"/>
    <dgm:cxn modelId="{280FF841-A9ED-4506-905F-3DFE9E692CD9}" type="presParOf" srcId="{AD1969CE-C98D-4B5F-86B4-E67CB516DC55}" destId="{2F05B16D-320A-4C8C-942A-4874F9E8E1FA}" srcOrd="7" destOrd="0" presId="urn:microsoft.com/office/officeart/2005/8/layout/vList5"/>
    <dgm:cxn modelId="{FD1254EA-1A79-42FC-9D10-FB0A9ECC279B}" type="presParOf" srcId="{AD1969CE-C98D-4B5F-86B4-E67CB516DC55}" destId="{41FB4C0A-426C-4754-A04E-2B35D3373E6D}" srcOrd="8" destOrd="0" presId="urn:microsoft.com/office/officeart/2005/8/layout/vList5"/>
    <dgm:cxn modelId="{7DA9418B-1DCC-4CBB-893A-A67AF45CAD1C}" type="presParOf" srcId="{41FB4C0A-426C-4754-A04E-2B35D3373E6D}" destId="{9602429F-5883-49DC-B65E-21A9BF03DA74}" srcOrd="0" destOrd="0" presId="urn:microsoft.com/office/officeart/2005/8/layout/vList5"/>
    <dgm:cxn modelId="{7DA8A2EF-6E4E-494A-8FD3-EFFA6C6435B2}" type="presParOf" srcId="{AD1969CE-C98D-4B5F-86B4-E67CB516DC55}" destId="{1F907C5A-9271-4143-9FD1-B9979A3B8B6B}" srcOrd="9" destOrd="0" presId="urn:microsoft.com/office/officeart/2005/8/layout/vList5"/>
    <dgm:cxn modelId="{103E2154-E6C6-4719-A6F4-E818B1935742}" type="presParOf" srcId="{AD1969CE-C98D-4B5F-86B4-E67CB516DC55}" destId="{344E1187-1361-4F99-9D78-4722EB892F53}" srcOrd="10" destOrd="0" presId="urn:microsoft.com/office/officeart/2005/8/layout/vList5"/>
    <dgm:cxn modelId="{7B5B1232-3522-4EE8-81A3-13A542005BE0}" type="presParOf" srcId="{344E1187-1361-4F99-9D78-4722EB892F53}" destId="{A4D3D0C2-0DCC-4053-ADE5-5715A11C3F1A}" srcOrd="0" destOrd="0" presId="urn:microsoft.com/office/officeart/2005/8/layout/vList5"/>
    <dgm:cxn modelId="{A2C0F5F5-A68F-4993-8326-49695B1A3E6F}" type="presParOf" srcId="{AD1969CE-C98D-4B5F-86B4-E67CB516DC55}" destId="{1D38F9BE-6ED0-40EB-94F7-BA958F3B41A3}" srcOrd="11" destOrd="0" presId="urn:microsoft.com/office/officeart/2005/8/layout/vList5"/>
    <dgm:cxn modelId="{EF376484-F032-486E-979A-387980A22B20}" type="presParOf" srcId="{AD1969CE-C98D-4B5F-86B4-E67CB516DC55}" destId="{B9A50F03-45A5-4077-8F6D-8F81526F480A}" srcOrd="12" destOrd="0" presId="urn:microsoft.com/office/officeart/2005/8/layout/vList5"/>
    <dgm:cxn modelId="{712D6EE2-06A5-423E-8136-EBF37D8F3C83}" type="presParOf" srcId="{B9A50F03-45A5-4077-8F6D-8F81526F480A}" destId="{20A67962-B965-4EB6-A4B0-4044685A19D7}" srcOrd="0" destOrd="0" presId="urn:microsoft.com/office/officeart/2005/8/layout/vList5"/>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3AA9C5-3165-45CF-8CEF-CAF6A4C47C1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7E8BFF4-70AA-41A8-A367-61439ADF839C}">
      <dgm:prSet/>
      <dgm:spPr/>
      <dgm:t>
        <a:bodyPr/>
        <a:lstStyle/>
        <a:p>
          <a:pPr>
            <a:lnSpc>
              <a:spcPct val="100000"/>
            </a:lnSpc>
          </a:pPr>
          <a:r>
            <a:rPr lang="en-US"/>
            <a:t>An education company named X Education sells online courses to industry professionals.</a:t>
          </a:r>
        </a:p>
      </dgm:t>
    </dgm:pt>
    <dgm:pt modelId="{D7CE1EFE-3657-45CA-8FFA-C2C6EFA61CE1}" type="parTrans" cxnId="{17DB1D34-F8FE-4498-842B-843AB4A1AAB7}">
      <dgm:prSet/>
      <dgm:spPr/>
      <dgm:t>
        <a:bodyPr/>
        <a:lstStyle/>
        <a:p>
          <a:endParaRPr lang="en-US"/>
        </a:p>
      </dgm:t>
    </dgm:pt>
    <dgm:pt modelId="{4D90F188-3308-495E-9878-591800E586B8}" type="sibTrans" cxnId="{17DB1D34-F8FE-4498-842B-843AB4A1AAB7}">
      <dgm:prSet/>
      <dgm:spPr/>
      <dgm:t>
        <a:bodyPr/>
        <a:lstStyle/>
        <a:p>
          <a:endParaRPr lang="en-US"/>
        </a:p>
      </dgm:t>
    </dgm:pt>
    <dgm:pt modelId="{9FB67EC8-840F-4495-8AA6-3C3108E355EE}">
      <dgm:prSet/>
      <dgm:spPr/>
    </dgm:pt>
    <dgm:pt modelId="{3905D9B8-9A0B-4DB8-8181-1275056E2D8E}" type="parTrans" cxnId="{9863B295-6F63-4648-AEBF-AAC65CCD1870}">
      <dgm:prSet/>
      <dgm:spPr/>
      <dgm:t>
        <a:bodyPr/>
        <a:lstStyle/>
        <a:p>
          <a:endParaRPr lang="en-US"/>
        </a:p>
      </dgm:t>
    </dgm:pt>
    <dgm:pt modelId="{31A7EB80-2369-4DB9-8A10-803AE3A7BB81}" type="sibTrans" cxnId="{9863B295-6F63-4648-AEBF-AAC65CCD1870}">
      <dgm:prSet/>
      <dgm:spPr/>
      <dgm:t>
        <a:bodyPr/>
        <a:lstStyle/>
        <a:p>
          <a:endParaRPr lang="en-US"/>
        </a:p>
      </dgm:t>
    </dgm:pt>
    <dgm:pt modelId="{3632E666-31CD-4878-AE25-67A839CA69B9}">
      <dgm:prSet/>
      <dgm:spPr/>
      <dgm:t>
        <a:bodyPr/>
        <a:lstStyle/>
        <a:p>
          <a:pPr>
            <a:lnSpc>
              <a:spcPct val="100000"/>
            </a:lnSpc>
          </a:pPr>
          <a:r>
            <a:rPr lang="en-US"/>
            <a:t>Once these leads are acquired, employees from the sales team start making calls, writing emails, etc.Through this process, some of the leads get converted while most do not.</a:t>
          </a:r>
        </a:p>
      </dgm:t>
    </dgm:pt>
    <dgm:pt modelId="{A8457070-A3DA-4FF0-9C01-9DBB2F892703}" type="parTrans" cxnId="{AE837FC9-F6AD-4E89-BB8C-89B2A6145F96}">
      <dgm:prSet/>
      <dgm:spPr/>
      <dgm:t>
        <a:bodyPr/>
        <a:lstStyle/>
        <a:p>
          <a:endParaRPr lang="en-US"/>
        </a:p>
      </dgm:t>
    </dgm:pt>
    <dgm:pt modelId="{4A68FEE1-FE56-419F-A55B-6EA8189A62DC}" type="sibTrans" cxnId="{AE837FC9-F6AD-4E89-BB8C-89B2A6145F96}">
      <dgm:prSet/>
      <dgm:spPr/>
      <dgm:t>
        <a:bodyPr/>
        <a:lstStyle/>
        <a:p>
          <a:endParaRPr lang="en-US"/>
        </a:p>
      </dgm:t>
    </dgm:pt>
    <dgm:pt modelId="{CAA3B895-E46E-47EF-BF54-D8915222860F}">
      <dgm:prSet/>
      <dgm:spPr/>
      <dgm:t>
        <a:bodyPr/>
        <a:lstStyle/>
        <a:p>
          <a:pPr>
            <a:lnSpc>
              <a:spcPct val="100000"/>
            </a:lnSpc>
          </a:pPr>
          <a:r>
            <a:rPr lang="en-US"/>
            <a:t>The typical lead conversion rate at X education is around </a:t>
          </a:r>
          <a:r>
            <a:rPr lang="en-US" b="1"/>
            <a:t>30%. </a:t>
          </a:r>
          <a:r>
            <a:rPr lang="en-US"/>
            <a:t>Now, this means if, say, they acquire 100 leads in a day, only about 30 of them are converted. To make this process more efficient, the company wishes to identify the most potential leads, also known as Hot Leads.</a:t>
          </a:r>
        </a:p>
      </dgm:t>
    </dgm:pt>
    <dgm:pt modelId="{99813BF2-B678-4E84-9505-576B1FED835E}" type="parTrans" cxnId="{D544413B-B3B7-4B23-8854-8F002E574F7B}">
      <dgm:prSet/>
      <dgm:spPr/>
      <dgm:t>
        <a:bodyPr/>
        <a:lstStyle/>
        <a:p>
          <a:endParaRPr lang="en-US"/>
        </a:p>
      </dgm:t>
    </dgm:pt>
    <dgm:pt modelId="{611EB3BC-91BE-4828-B3FC-788F341F89D3}" type="sibTrans" cxnId="{D544413B-B3B7-4B23-8854-8F002E574F7B}">
      <dgm:prSet/>
      <dgm:spPr/>
      <dgm:t>
        <a:bodyPr/>
        <a:lstStyle/>
        <a:p>
          <a:endParaRPr lang="en-US"/>
        </a:p>
      </dgm:t>
    </dgm:pt>
    <dgm:pt modelId="{9CD94213-D496-47A7-9FF4-5E04174140C0}">
      <dgm:prSet/>
      <dgm:spPr/>
      <dgm:t>
        <a:bodyPr/>
        <a:lstStyle/>
        <a:p>
          <a:pPr>
            <a:lnSpc>
              <a:spcPct val="100000"/>
            </a:lnSpc>
          </a:pPr>
          <a:r>
            <a:rPr lang="en-US"/>
            <a:t>If they successfully identify this set of leads, the lead conversion rate should go up as the sales team will now be focusing more on communicating with the potential leads rather than making calls to everyone</a:t>
          </a:r>
        </a:p>
      </dgm:t>
    </dgm:pt>
    <dgm:pt modelId="{4E43858D-C89A-447F-AFA1-6CF3CDA96F00}" type="parTrans" cxnId="{29DB70B5-EE37-4C28-B447-D54F7CABDA4F}">
      <dgm:prSet/>
      <dgm:spPr/>
      <dgm:t>
        <a:bodyPr/>
        <a:lstStyle/>
        <a:p>
          <a:endParaRPr lang="en-US"/>
        </a:p>
      </dgm:t>
    </dgm:pt>
    <dgm:pt modelId="{77732468-F946-403A-A1E6-75B27FDD4199}" type="sibTrans" cxnId="{29DB70B5-EE37-4C28-B447-D54F7CABDA4F}">
      <dgm:prSet/>
      <dgm:spPr/>
      <dgm:t>
        <a:bodyPr/>
        <a:lstStyle/>
        <a:p>
          <a:endParaRPr lang="en-US"/>
        </a:p>
      </dgm:t>
    </dgm:pt>
    <dgm:pt modelId="{C17F3846-71D5-4CE1-AA97-C00B7168EEBE}" type="pres">
      <dgm:prSet presAssocID="{A63AA9C5-3165-45CF-8CEF-CAF6A4C47C11}" presName="root" presStyleCnt="0">
        <dgm:presLayoutVars>
          <dgm:dir/>
          <dgm:resizeHandles val="exact"/>
        </dgm:presLayoutVars>
      </dgm:prSet>
      <dgm:spPr/>
    </dgm:pt>
    <dgm:pt modelId="{86164981-DC9E-4856-B037-4F096813EA53}" type="pres">
      <dgm:prSet presAssocID="{E7E8BFF4-70AA-41A8-A367-61439ADF839C}" presName="compNode" presStyleCnt="0"/>
      <dgm:spPr/>
    </dgm:pt>
    <dgm:pt modelId="{245FD4A4-1FB4-4091-8039-CA83B5ADC9C2}" type="pres">
      <dgm:prSet presAssocID="{E7E8BFF4-70AA-41A8-A367-61439ADF83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0F262656-C39B-4D0D-B570-A129642FD419}" type="pres">
      <dgm:prSet presAssocID="{E7E8BFF4-70AA-41A8-A367-61439ADF839C}" presName="spaceRect" presStyleCnt="0"/>
      <dgm:spPr/>
    </dgm:pt>
    <dgm:pt modelId="{EF95858B-B840-4A90-9C0F-A3A513D31567}" type="pres">
      <dgm:prSet presAssocID="{E7E8BFF4-70AA-41A8-A367-61439ADF839C}" presName="textRect" presStyleLbl="revTx" presStyleIdx="0" presStyleCnt="4">
        <dgm:presLayoutVars>
          <dgm:chMax val="1"/>
          <dgm:chPref val="1"/>
        </dgm:presLayoutVars>
      </dgm:prSet>
      <dgm:spPr/>
    </dgm:pt>
    <dgm:pt modelId="{5F9CA6EE-3A61-49D1-81BD-C5D4A741D17E}" type="pres">
      <dgm:prSet presAssocID="{4D90F188-3308-495E-9878-591800E586B8}" presName="sibTrans" presStyleCnt="0"/>
      <dgm:spPr/>
    </dgm:pt>
    <dgm:pt modelId="{CAF9013F-083B-4D76-BFF6-BCE1E4A2A096}" type="pres">
      <dgm:prSet presAssocID="{3632E666-31CD-4878-AE25-67A839CA69B9}" presName="compNode" presStyleCnt="0"/>
      <dgm:spPr/>
    </dgm:pt>
    <dgm:pt modelId="{CB34A1C0-2F03-49B6-8733-E1D082AAA0CF}" type="pres">
      <dgm:prSet presAssocID="{3632E666-31CD-4878-AE25-67A839CA69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86F6942F-A0D7-423F-BA31-DE47A685AC4C}" type="pres">
      <dgm:prSet presAssocID="{3632E666-31CD-4878-AE25-67A839CA69B9}" presName="spaceRect" presStyleCnt="0"/>
      <dgm:spPr/>
    </dgm:pt>
    <dgm:pt modelId="{5FFE4D3C-CAF8-41C7-A8C3-F78BAC2B0915}" type="pres">
      <dgm:prSet presAssocID="{3632E666-31CD-4878-AE25-67A839CA69B9}" presName="textRect" presStyleLbl="revTx" presStyleIdx="1" presStyleCnt="4">
        <dgm:presLayoutVars>
          <dgm:chMax val="1"/>
          <dgm:chPref val="1"/>
        </dgm:presLayoutVars>
      </dgm:prSet>
      <dgm:spPr/>
    </dgm:pt>
    <dgm:pt modelId="{27652770-7CC5-45D0-9822-6CCB807F7F99}" type="pres">
      <dgm:prSet presAssocID="{4A68FEE1-FE56-419F-A55B-6EA8189A62DC}" presName="sibTrans" presStyleCnt="0"/>
      <dgm:spPr/>
    </dgm:pt>
    <dgm:pt modelId="{161FFF29-CAA0-4133-B9D4-B57052982D65}" type="pres">
      <dgm:prSet presAssocID="{CAA3B895-E46E-47EF-BF54-D8915222860F}" presName="compNode" presStyleCnt="0"/>
      <dgm:spPr/>
    </dgm:pt>
    <dgm:pt modelId="{76EFA190-6114-4F81-A039-40CD1F3275EE}" type="pres">
      <dgm:prSet presAssocID="{CAA3B895-E46E-47EF-BF54-D891522286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3EF21171-FE7C-47DC-ABCE-A6CABE6A28F1}" type="pres">
      <dgm:prSet presAssocID="{CAA3B895-E46E-47EF-BF54-D8915222860F}" presName="spaceRect" presStyleCnt="0"/>
      <dgm:spPr/>
    </dgm:pt>
    <dgm:pt modelId="{66C64B39-E5D1-488E-92C2-56F40D75B933}" type="pres">
      <dgm:prSet presAssocID="{CAA3B895-E46E-47EF-BF54-D8915222860F}" presName="textRect" presStyleLbl="revTx" presStyleIdx="2" presStyleCnt="4">
        <dgm:presLayoutVars>
          <dgm:chMax val="1"/>
          <dgm:chPref val="1"/>
        </dgm:presLayoutVars>
      </dgm:prSet>
      <dgm:spPr/>
    </dgm:pt>
    <dgm:pt modelId="{E7AC33A7-5F6A-45B2-B2C2-48ACEA0032A7}" type="pres">
      <dgm:prSet presAssocID="{611EB3BC-91BE-4828-B3FC-788F341F89D3}" presName="sibTrans" presStyleCnt="0"/>
      <dgm:spPr/>
    </dgm:pt>
    <dgm:pt modelId="{AE219239-B9C9-4D05-881D-6B7A7698EA85}" type="pres">
      <dgm:prSet presAssocID="{9CD94213-D496-47A7-9FF4-5E04174140C0}" presName="compNode" presStyleCnt="0"/>
      <dgm:spPr/>
    </dgm:pt>
    <dgm:pt modelId="{517BEE7B-4F9B-4433-B0D8-23CFDBD6622A}" type="pres">
      <dgm:prSet presAssocID="{9CD94213-D496-47A7-9FF4-5E04174140C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01093433-7945-4594-9269-18951E5613BC}" type="pres">
      <dgm:prSet presAssocID="{9CD94213-D496-47A7-9FF4-5E04174140C0}" presName="spaceRect" presStyleCnt="0"/>
      <dgm:spPr/>
    </dgm:pt>
    <dgm:pt modelId="{C6160F10-966F-4831-9692-DED6C1890B65}" type="pres">
      <dgm:prSet presAssocID="{9CD94213-D496-47A7-9FF4-5E04174140C0}" presName="textRect" presStyleLbl="revTx" presStyleIdx="3" presStyleCnt="4">
        <dgm:presLayoutVars>
          <dgm:chMax val="1"/>
          <dgm:chPref val="1"/>
        </dgm:presLayoutVars>
      </dgm:prSet>
      <dgm:spPr/>
    </dgm:pt>
  </dgm:ptLst>
  <dgm:cxnLst>
    <dgm:cxn modelId="{17DB1D34-F8FE-4498-842B-843AB4A1AAB7}" srcId="{A63AA9C5-3165-45CF-8CEF-CAF6A4C47C11}" destId="{E7E8BFF4-70AA-41A8-A367-61439ADF839C}" srcOrd="0" destOrd="0" parTransId="{D7CE1EFE-3657-45CA-8FFA-C2C6EFA61CE1}" sibTransId="{4D90F188-3308-495E-9878-591800E586B8}"/>
    <dgm:cxn modelId="{D544413B-B3B7-4B23-8854-8F002E574F7B}" srcId="{A63AA9C5-3165-45CF-8CEF-CAF6A4C47C11}" destId="{CAA3B895-E46E-47EF-BF54-D8915222860F}" srcOrd="2" destOrd="0" parTransId="{99813BF2-B678-4E84-9505-576B1FED835E}" sibTransId="{611EB3BC-91BE-4828-B3FC-788F341F89D3}"/>
    <dgm:cxn modelId="{02AD8386-DBF5-4953-B92C-BC0BBA2838DF}" type="presOf" srcId="{A63AA9C5-3165-45CF-8CEF-CAF6A4C47C11}" destId="{C17F3846-71D5-4CE1-AA97-C00B7168EEBE}" srcOrd="0" destOrd="0" presId="urn:microsoft.com/office/officeart/2018/2/layout/IconLabelList"/>
    <dgm:cxn modelId="{EC649D8A-5E82-43F3-A39F-9942741A5F51}" type="presOf" srcId="{E7E8BFF4-70AA-41A8-A367-61439ADF839C}" destId="{EF95858B-B840-4A90-9C0F-A3A513D31567}" srcOrd="0" destOrd="0" presId="urn:microsoft.com/office/officeart/2018/2/layout/IconLabelList"/>
    <dgm:cxn modelId="{6371BA8D-02B4-41E2-82CD-BF743E51F5A1}" type="presOf" srcId="{9CD94213-D496-47A7-9FF4-5E04174140C0}" destId="{C6160F10-966F-4831-9692-DED6C1890B65}" srcOrd="0" destOrd="0" presId="urn:microsoft.com/office/officeart/2018/2/layout/IconLabelList"/>
    <dgm:cxn modelId="{9863B295-6F63-4648-AEBF-AAC65CCD1870}" srcId="{E7E8BFF4-70AA-41A8-A367-61439ADF839C}" destId="{9FB67EC8-840F-4495-8AA6-3C3108E355EE}" srcOrd="0" destOrd="0" parTransId="{3905D9B8-9A0B-4DB8-8181-1275056E2D8E}" sibTransId="{31A7EB80-2369-4DB9-8A10-803AE3A7BB81}"/>
    <dgm:cxn modelId="{62385BB1-82E0-4AD5-B460-A7DD4FA666B4}" type="presOf" srcId="{3632E666-31CD-4878-AE25-67A839CA69B9}" destId="{5FFE4D3C-CAF8-41C7-A8C3-F78BAC2B0915}" srcOrd="0" destOrd="0" presId="urn:microsoft.com/office/officeart/2018/2/layout/IconLabelList"/>
    <dgm:cxn modelId="{29DB70B5-EE37-4C28-B447-D54F7CABDA4F}" srcId="{A63AA9C5-3165-45CF-8CEF-CAF6A4C47C11}" destId="{9CD94213-D496-47A7-9FF4-5E04174140C0}" srcOrd="3" destOrd="0" parTransId="{4E43858D-C89A-447F-AFA1-6CF3CDA96F00}" sibTransId="{77732468-F946-403A-A1E6-75B27FDD4199}"/>
    <dgm:cxn modelId="{D76025BA-9384-484F-B3B1-8877A5A8ACF6}" type="presOf" srcId="{CAA3B895-E46E-47EF-BF54-D8915222860F}" destId="{66C64B39-E5D1-488E-92C2-56F40D75B933}" srcOrd="0" destOrd="0" presId="urn:microsoft.com/office/officeart/2018/2/layout/IconLabelList"/>
    <dgm:cxn modelId="{AE837FC9-F6AD-4E89-BB8C-89B2A6145F96}" srcId="{A63AA9C5-3165-45CF-8CEF-CAF6A4C47C11}" destId="{3632E666-31CD-4878-AE25-67A839CA69B9}" srcOrd="1" destOrd="0" parTransId="{A8457070-A3DA-4FF0-9C01-9DBB2F892703}" sibTransId="{4A68FEE1-FE56-419F-A55B-6EA8189A62DC}"/>
    <dgm:cxn modelId="{4E130F30-9338-42C7-8A62-F8854B058C43}" type="presParOf" srcId="{C17F3846-71D5-4CE1-AA97-C00B7168EEBE}" destId="{86164981-DC9E-4856-B037-4F096813EA53}" srcOrd="0" destOrd="0" presId="urn:microsoft.com/office/officeart/2018/2/layout/IconLabelList"/>
    <dgm:cxn modelId="{A368C9CD-9366-4D44-8594-40C0095914D0}" type="presParOf" srcId="{86164981-DC9E-4856-B037-4F096813EA53}" destId="{245FD4A4-1FB4-4091-8039-CA83B5ADC9C2}" srcOrd="0" destOrd="0" presId="urn:microsoft.com/office/officeart/2018/2/layout/IconLabelList"/>
    <dgm:cxn modelId="{4088ED16-A5AE-41D5-955C-5B6A46F53BC3}" type="presParOf" srcId="{86164981-DC9E-4856-B037-4F096813EA53}" destId="{0F262656-C39B-4D0D-B570-A129642FD419}" srcOrd="1" destOrd="0" presId="urn:microsoft.com/office/officeart/2018/2/layout/IconLabelList"/>
    <dgm:cxn modelId="{E4F9D65E-9078-4240-9722-13007E6C0CDC}" type="presParOf" srcId="{86164981-DC9E-4856-B037-4F096813EA53}" destId="{EF95858B-B840-4A90-9C0F-A3A513D31567}" srcOrd="2" destOrd="0" presId="urn:microsoft.com/office/officeart/2018/2/layout/IconLabelList"/>
    <dgm:cxn modelId="{E07DB4C4-373A-40CC-8A90-8C1683A6E533}" type="presParOf" srcId="{C17F3846-71D5-4CE1-AA97-C00B7168EEBE}" destId="{5F9CA6EE-3A61-49D1-81BD-C5D4A741D17E}" srcOrd="1" destOrd="0" presId="urn:microsoft.com/office/officeart/2018/2/layout/IconLabelList"/>
    <dgm:cxn modelId="{642B400A-0FAB-410D-989F-93542B5D324C}" type="presParOf" srcId="{C17F3846-71D5-4CE1-AA97-C00B7168EEBE}" destId="{CAF9013F-083B-4D76-BFF6-BCE1E4A2A096}" srcOrd="2" destOrd="0" presId="urn:microsoft.com/office/officeart/2018/2/layout/IconLabelList"/>
    <dgm:cxn modelId="{DD516544-B577-43D2-B95E-C0D0860AC7E1}" type="presParOf" srcId="{CAF9013F-083B-4D76-BFF6-BCE1E4A2A096}" destId="{CB34A1C0-2F03-49B6-8733-E1D082AAA0CF}" srcOrd="0" destOrd="0" presId="urn:microsoft.com/office/officeart/2018/2/layout/IconLabelList"/>
    <dgm:cxn modelId="{FD81D5AA-9975-4303-B681-BAB007BB1C13}" type="presParOf" srcId="{CAF9013F-083B-4D76-BFF6-BCE1E4A2A096}" destId="{86F6942F-A0D7-423F-BA31-DE47A685AC4C}" srcOrd="1" destOrd="0" presId="urn:microsoft.com/office/officeart/2018/2/layout/IconLabelList"/>
    <dgm:cxn modelId="{17EAE718-CCE9-4C9C-912D-3079C1DE2611}" type="presParOf" srcId="{CAF9013F-083B-4D76-BFF6-BCE1E4A2A096}" destId="{5FFE4D3C-CAF8-41C7-A8C3-F78BAC2B0915}" srcOrd="2" destOrd="0" presId="urn:microsoft.com/office/officeart/2018/2/layout/IconLabelList"/>
    <dgm:cxn modelId="{9898C182-27D4-4EA9-B1F0-68CB8C2744A2}" type="presParOf" srcId="{C17F3846-71D5-4CE1-AA97-C00B7168EEBE}" destId="{27652770-7CC5-45D0-9822-6CCB807F7F99}" srcOrd="3" destOrd="0" presId="urn:microsoft.com/office/officeart/2018/2/layout/IconLabelList"/>
    <dgm:cxn modelId="{D7E77A4C-A69F-46B0-8354-1558A5DC599B}" type="presParOf" srcId="{C17F3846-71D5-4CE1-AA97-C00B7168EEBE}" destId="{161FFF29-CAA0-4133-B9D4-B57052982D65}" srcOrd="4" destOrd="0" presId="urn:microsoft.com/office/officeart/2018/2/layout/IconLabelList"/>
    <dgm:cxn modelId="{7E8C1A00-36E5-4ADC-83C4-6FA4CDDA88D5}" type="presParOf" srcId="{161FFF29-CAA0-4133-B9D4-B57052982D65}" destId="{76EFA190-6114-4F81-A039-40CD1F3275EE}" srcOrd="0" destOrd="0" presId="urn:microsoft.com/office/officeart/2018/2/layout/IconLabelList"/>
    <dgm:cxn modelId="{DA1A9EEF-4F3C-462B-8B6E-568E7D55F380}" type="presParOf" srcId="{161FFF29-CAA0-4133-B9D4-B57052982D65}" destId="{3EF21171-FE7C-47DC-ABCE-A6CABE6A28F1}" srcOrd="1" destOrd="0" presId="urn:microsoft.com/office/officeart/2018/2/layout/IconLabelList"/>
    <dgm:cxn modelId="{31FF9960-D7E2-424E-91E1-C99D70A1ED60}" type="presParOf" srcId="{161FFF29-CAA0-4133-B9D4-B57052982D65}" destId="{66C64B39-E5D1-488E-92C2-56F40D75B933}" srcOrd="2" destOrd="0" presId="urn:microsoft.com/office/officeart/2018/2/layout/IconLabelList"/>
    <dgm:cxn modelId="{AC600B00-47D8-4ABA-B3A1-F136DE1B7A4E}" type="presParOf" srcId="{C17F3846-71D5-4CE1-AA97-C00B7168EEBE}" destId="{E7AC33A7-5F6A-45B2-B2C2-48ACEA0032A7}" srcOrd="5" destOrd="0" presId="urn:microsoft.com/office/officeart/2018/2/layout/IconLabelList"/>
    <dgm:cxn modelId="{7C0B9022-DEA6-41AA-B70C-CEC52EC56AE8}" type="presParOf" srcId="{C17F3846-71D5-4CE1-AA97-C00B7168EEBE}" destId="{AE219239-B9C9-4D05-881D-6B7A7698EA85}" srcOrd="6" destOrd="0" presId="urn:microsoft.com/office/officeart/2018/2/layout/IconLabelList"/>
    <dgm:cxn modelId="{E5149514-D4B7-491D-9A6A-FE4C44C2FB0B}" type="presParOf" srcId="{AE219239-B9C9-4D05-881D-6B7A7698EA85}" destId="{517BEE7B-4F9B-4433-B0D8-23CFDBD6622A}" srcOrd="0" destOrd="0" presId="urn:microsoft.com/office/officeart/2018/2/layout/IconLabelList"/>
    <dgm:cxn modelId="{7751FA9D-D0FE-44E2-8AF7-BEB191D4AA71}" type="presParOf" srcId="{AE219239-B9C9-4D05-881D-6B7A7698EA85}" destId="{01093433-7945-4594-9269-18951E5613BC}" srcOrd="1" destOrd="0" presId="urn:microsoft.com/office/officeart/2018/2/layout/IconLabelList"/>
    <dgm:cxn modelId="{C03D20F9-33BF-44B4-94F0-CDCB8062CFB2}" type="presParOf" srcId="{AE219239-B9C9-4D05-881D-6B7A7698EA85}" destId="{C6160F10-966F-4831-9692-DED6C1890B6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A14DAE-389D-4FFF-ADFB-CDC53428E96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5A9A749-5F0E-42D0-B46E-D14C85D31FA0}">
      <dgm:prSet/>
      <dgm:spPr/>
      <dgm:t>
        <a:bodyPr/>
        <a:lstStyle/>
        <a:p>
          <a:pPr>
            <a:lnSpc>
              <a:spcPct val="100000"/>
            </a:lnSpc>
          </a:pPr>
          <a:r>
            <a:rPr lang="en-US"/>
            <a:t>We see that the conversion rate is 30-35% (close to average) for API and Landing page submission. But very low for Lead Add form and Lead import. Therefore we can intervene that we need to focus more on the leads originated from API and Landing page submission.</a:t>
          </a:r>
        </a:p>
      </dgm:t>
    </dgm:pt>
    <dgm:pt modelId="{8D339E65-410B-44CF-A917-31E984C5FE1E}" type="parTrans" cxnId="{5160E123-6BD3-4B4A-B205-9217EFD7E9C0}">
      <dgm:prSet/>
      <dgm:spPr/>
      <dgm:t>
        <a:bodyPr/>
        <a:lstStyle/>
        <a:p>
          <a:endParaRPr lang="en-US"/>
        </a:p>
      </dgm:t>
    </dgm:pt>
    <dgm:pt modelId="{D055363A-1E34-455E-B355-7777399C3299}" type="sibTrans" cxnId="{5160E123-6BD3-4B4A-B205-9217EFD7E9C0}">
      <dgm:prSet/>
      <dgm:spPr/>
      <dgm:t>
        <a:bodyPr/>
        <a:lstStyle/>
        <a:p>
          <a:endParaRPr lang="en-US"/>
        </a:p>
      </dgm:t>
    </dgm:pt>
    <dgm:pt modelId="{EF47EE3A-24B7-4C5D-B7DC-C47F6CC418DD}">
      <dgm:prSet/>
      <dgm:spPr/>
      <dgm:t>
        <a:bodyPr/>
        <a:lstStyle/>
        <a:p>
          <a:pPr>
            <a:lnSpc>
              <a:spcPct val="100000"/>
            </a:lnSpc>
          </a:pPr>
          <a:r>
            <a:rPr lang="en-US"/>
            <a:t>We see max number of leads are generated by google / direct traffic. Max conversion ratio is by reference and welingak website.</a:t>
          </a:r>
        </a:p>
      </dgm:t>
    </dgm:pt>
    <dgm:pt modelId="{BC91B940-FF75-4BCB-9BE1-AED642B9846D}" type="parTrans" cxnId="{F624602C-897B-424D-8078-D6F52A90E41A}">
      <dgm:prSet/>
      <dgm:spPr/>
      <dgm:t>
        <a:bodyPr/>
        <a:lstStyle/>
        <a:p>
          <a:endParaRPr lang="en-US"/>
        </a:p>
      </dgm:t>
    </dgm:pt>
    <dgm:pt modelId="{D9A12CFB-74AA-4F9A-BC67-1F74E1A4060A}" type="sibTrans" cxnId="{F624602C-897B-424D-8078-D6F52A90E41A}">
      <dgm:prSet/>
      <dgm:spPr/>
      <dgm:t>
        <a:bodyPr/>
        <a:lstStyle/>
        <a:p>
          <a:endParaRPr lang="en-US"/>
        </a:p>
      </dgm:t>
    </dgm:pt>
    <dgm:pt modelId="{CE2BAE01-689F-445D-8233-1E72322726E8}">
      <dgm:prSet/>
      <dgm:spPr/>
      <dgm:t>
        <a:bodyPr/>
        <a:lstStyle/>
        <a:p>
          <a:pPr>
            <a:lnSpc>
              <a:spcPct val="100000"/>
            </a:lnSpc>
          </a:pPr>
          <a:r>
            <a:rPr lang="en-US"/>
            <a:t>Leads who spent more time on website, more likely to convert.</a:t>
          </a:r>
        </a:p>
      </dgm:t>
    </dgm:pt>
    <dgm:pt modelId="{4EE8E99D-9588-4D62-8F40-843314023761}" type="parTrans" cxnId="{33C27DB6-75AE-48F8-99F8-CA613246A64D}">
      <dgm:prSet/>
      <dgm:spPr/>
      <dgm:t>
        <a:bodyPr/>
        <a:lstStyle/>
        <a:p>
          <a:endParaRPr lang="en-US"/>
        </a:p>
      </dgm:t>
    </dgm:pt>
    <dgm:pt modelId="{D6EC5CA5-FDE1-4BFB-980D-212B561BC547}" type="sibTrans" cxnId="{33C27DB6-75AE-48F8-99F8-CA613246A64D}">
      <dgm:prSet/>
      <dgm:spPr/>
      <dgm:t>
        <a:bodyPr/>
        <a:lstStyle/>
        <a:p>
          <a:endParaRPr lang="en-US"/>
        </a:p>
      </dgm:t>
    </dgm:pt>
    <dgm:pt modelId="{B18C7D92-1320-4164-B8CF-B99EE8CE6F31}">
      <dgm:prSet/>
      <dgm:spPr/>
      <dgm:t>
        <a:bodyPr/>
        <a:lstStyle/>
        <a:p>
          <a:pPr>
            <a:lnSpc>
              <a:spcPct val="100000"/>
            </a:lnSpc>
          </a:pPr>
          <a:r>
            <a:rPr lang="en-US"/>
            <a:t>Most common last activity is email opened. highest rate = SMS Sent. Max are unemployed. Max conversion with working professional.</a:t>
          </a:r>
        </a:p>
      </dgm:t>
    </dgm:pt>
    <dgm:pt modelId="{8B88B008-BC96-4845-A6F0-16E090C7947D}" type="parTrans" cxnId="{2DD0B1A8-5CAD-4268-B287-FDDA3E7A5052}">
      <dgm:prSet/>
      <dgm:spPr/>
      <dgm:t>
        <a:bodyPr/>
        <a:lstStyle/>
        <a:p>
          <a:endParaRPr lang="en-US"/>
        </a:p>
      </dgm:t>
    </dgm:pt>
    <dgm:pt modelId="{BB22DBFE-FDCE-4C1D-B538-624CC467704F}" type="sibTrans" cxnId="{2DD0B1A8-5CAD-4268-B287-FDDA3E7A5052}">
      <dgm:prSet/>
      <dgm:spPr/>
      <dgm:t>
        <a:bodyPr/>
        <a:lstStyle/>
        <a:p>
          <a:endParaRPr lang="en-US"/>
        </a:p>
      </dgm:t>
    </dgm:pt>
    <dgm:pt modelId="{F6E6B633-275D-4BD8-B48F-3F6BBA789587}" type="pres">
      <dgm:prSet presAssocID="{02A14DAE-389D-4FFF-ADFB-CDC53428E967}" presName="root" presStyleCnt="0">
        <dgm:presLayoutVars>
          <dgm:dir/>
          <dgm:resizeHandles val="exact"/>
        </dgm:presLayoutVars>
      </dgm:prSet>
      <dgm:spPr/>
    </dgm:pt>
    <dgm:pt modelId="{5DF8AE4A-DFC6-4C5D-8CEC-CF3B7F7548E3}" type="pres">
      <dgm:prSet presAssocID="{15A9A749-5F0E-42D0-B46E-D14C85D31FA0}" presName="compNode" presStyleCnt="0"/>
      <dgm:spPr/>
    </dgm:pt>
    <dgm:pt modelId="{88F4D67F-F50A-41F9-B2BD-66F29A0ECB9A}" type="pres">
      <dgm:prSet presAssocID="{15A9A749-5F0E-42D0-B46E-D14C85D31FA0}" presName="bgRect" presStyleLbl="bgShp" presStyleIdx="0" presStyleCnt="4"/>
      <dgm:spPr/>
    </dgm:pt>
    <dgm:pt modelId="{2F6C2357-8B54-4F12-8546-32EE66A16938}" type="pres">
      <dgm:prSet presAssocID="{15A9A749-5F0E-42D0-B46E-D14C85D31F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E0157A69-9A93-40A5-99D9-B590A59BAC32}" type="pres">
      <dgm:prSet presAssocID="{15A9A749-5F0E-42D0-B46E-D14C85D31FA0}" presName="spaceRect" presStyleCnt="0"/>
      <dgm:spPr/>
    </dgm:pt>
    <dgm:pt modelId="{C752D498-DB7D-4045-A5E0-488E685EEA2C}" type="pres">
      <dgm:prSet presAssocID="{15A9A749-5F0E-42D0-B46E-D14C85D31FA0}" presName="parTx" presStyleLbl="revTx" presStyleIdx="0" presStyleCnt="4">
        <dgm:presLayoutVars>
          <dgm:chMax val="0"/>
          <dgm:chPref val="0"/>
        </dgm:presLayoutVars>
      </dgm:prSet>
      <dgm:spPr/>
    </dgm:pt>
    <dgm:pt modelId="{AD3CF159-D387-4C75-BC59-F16AFC498B41}" type="pres">
      <dgm:prSet presAssocID="{D055363A-1E34-455E-B355-7777399C3299}" presName="sibTrans" presStyleCnt="0"/>
      <dgm:spPr/>
    </dgm:pt>
    <dgm:pt modelId="{9520EC11-DA85-4AB7-8BDA-024AF4C17275}" type="pres">
      <dgm:prSet presAssocID="{EF47EE3A-24B7-4C5D-B7DC-C47F6CC418DD}" presName="compNode" presStyleCnt="0"/>
      <dgm:spPr/>
    </dgm:pt>
    <dgm:pt modelId="{B7D70710-D6D5-464B-9482-29FF070F18CA}" type="pres">
      <dgm:prSet presAssocID="{EF47EE3A-24B7-4C5D-B7DC-C47F6CC418DD}" presName="bgRect" presStyleLbl="bgShp" presStyleIdx="1" presStyleCnt="4"/>
      <dgm:spPr/>
    </dgm:pt>
    <dgm:pt modelId="{2A12E2B8-F5CF-4F72-AF8E-8E8DA50D4FB0}" type="pres">
      <dgm:prSet presAssocID="{EF47EE3A-24B7-4C5D-B7DC-C47F6CC418D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lter"/>
        </a:ext>
      </dgm:extLst>
    </dgm:pt>
    <dgm:pt modelId="{314E8A00-500F-451D-AD15-D1892DB2DA33}" type="pres">
      <dgm:prSet presAssocID="{EF47EE3A-24B7-4C5D-B7DC-C47F6CC418DD}" presName="spaceRect" presStyleCnt="0"/>
      <dgm:spPr/>
    </dgm:pt>
    <dgm:pt modelId="{36019380-49A0-4357-9581-F57BB9A9E776}" type="pres">
      <dgm:prSet presAssocID="{EF47EE3A-24B7-4C5D-B7DC-C47F6CC418DD}" presName="parTx" presStyleLbl="revTx" presStyleIdx="1" presStyleCnt="4">
        <dgm:presLayoutVars>
          <dgm:chMax val="0"/>
          <dgm:chPref val="0"/>
        </dgm:presLayoutVars>
      </dgm:prSet>
      <dgm:spPr/>
    </dgm:pt>
    <dgm:pt modelId="{D8B5753A-0FBC-4107-A6EA-2949219C12BF}" type="pres">
      <dgm:prSet presAssocID="{D9A12CFB-74AA-4F9A-BC67-1F74E1A4060A}" presName="sibTrans" presStyleCnt="0"/>
      <dgm:spPr/>
    </dgm:pt>
    <dgm:pt modelId="{5CF48944-4928-4F75-9FE0-289A5D8D0329}" type="pres">
      <dgm:prSet presAssocID="{CE2BAE01-689F-445D-8233-1E72322726E8}" presName="compNode" presStyleCnt="0"/>
      <dgm:spPr/>
    </dgm:pt>
    <dgm:pt modelId="{8DE530ED-ACEC-4268-8C98-2A4EA0002429}" type="pres">
      <dgm:prSet presAssocID="{CE2BAE01-689F-445D-8233-1E72322726E8}" presName="bgRect" presStyleLbl="bgShp" presStyleIdx="2" presStyleCnt="4"/>
      <dgm:spPr/>
    </dgm:pt>
    <dgm:pt modelId="{7E074B75-6DF6-459B-B192-680999CC64A0}" type="pres">
      <dgm:prSet presAssocID="{CE2BAE01-689F-445D-8233-1E72322726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F8E85E4C-3E2D-4FF9-BAEF-826577640A3C}" type="pres">
      <dgm:prSet presAssocID="{CE2BAE01-689F-445D-8233-1E72322726E8}" presName="spaceRect" presStyleCnt="0"/>
      <dgm:spPr/>
    </dgm:pt>
    <dgm:pt modelId="{782FDED9-C817-4AA8-833C-ABE6D31C766F}" type="pres">
      <dgm:prSet presAssocID="{CE2BAE01-689F-445D-8233-1E72322726E8}" presName="parTx" presStyleLbl="revTx" presStyleIdx="2" presStyleCnt="4">
        <dgm:presLayoutVars>
          <dgm:chMax val="0"/>
          <dgm:chPref val="0"/>
        </dgm:presLayoutVars>
      </dgm:prSet>
      <dgm:spPr/>
    </dgm:pt>
    <dgm:pt modelId="{867B6A84-2810-4D35-8C3B-4FAF57B70354}" type="pres">
      <dgm:prSet presAssocID="{D6EC5CA5-FDE1-4BFB-980D-212B561BC547}" presName="sibTrans" presStyleCnt="0"/>
      <dgm:spPr/>
    </dgm:pt>
    <dgm:pt modelId="{AD5E936F-BDC0-4645-B62D-B278995C5F3A}" type="pres">
      <dgm:prSet presAssocID="{B18C7D92-1320-4164-B8CF-B99EE8CE6F31}" presName="compNode" presStyleCnt="0"/>
      <dgm:spPr/>
    </dgm:pt>
    <dgm:pt modelId="{AF5CFA9F-EB51-4839-9FC7-013D342FB550}" type="pres">
      <dgm:prSet presAssocID="{B18C7D92-1320-4164-B8CF-B99EE8CE6F31}" presName="bgRect" presStyleLbl="bgShp" presStyleIdx="3" presStyleCnt="4"/>
      <dgm:spPr/>
    </dgm:pt>
    <dgm:pt modelId="{6DF3D8E6-5C4B-49EE-856A-3E828F7FCD8A}" type="pres">
      <dgm:prSet presAssocID="{B18C7D92-1320-4164-B8CF-B99EE8CE6F3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Envelope"/>
        </a:ext>
      </dgm:extLst>
    </dgm:pt>
    <dgm:pt modelId="{E71A6A72-1B73-4CE6-9696-F36B9DA640FA}" type="pres">
      <dgm:prSet presAssocID="{B18C7D92-1320-4164-B8CF-B99EE8CE6F31}" presName="spaceRect" presStyleCnt="0"/>
      <dgm:spPr/>
    </dgm:pt>
    <dgm:pt modelId="{BAB15216-DED1-4780-822F-B0491B87A4CF}" type="pres">
      <dgm:prSet presAssocID="{B18C7D92-1320-4164-B8CF-B99EE8CE6F31}" presName="parTx" presStyleLbl="revTx" presStyleIdx="3" presStyleCnt="4">
        <dgm:presLayoutVars>
          <dgm:chMax val="0"/>
          <dgm:chPref val="0"/>
        </dgm:presLayoutVars>
      </dgm:prSet>
      <dgm:spPr/>
    </dgm:pt>
  </dgm:ptLst>
  <dgm:cxnLst>
    <dgm:cxn modelId="{5160E123-6BD3-4B4A-B205-9217EFD7E9C0}" srcId="{02A14DAE-389D-4FFF-ADFB-CDC53428E967}" destId="{15A9A749-5F0E-42D0-B46E-D14C85D31FA0}" srcOrd="0" destOrd="0" parTransId="{8D339E65-410B-44CF-A917-31E984C5FE1E}" sibTransId="{D055363A-1E34-455E-B355-7777399C3299}"/>
    <dgm:cxn modelId="{F624602C-897B-424D-8078-D6F52A90E41A}" srcId="{02A14DAE-389D-4FFF-ADFB-CDC53428E967}" destId="{EF47EE3A-24B7-4C5D-B7DC-C47F6CC418DD}" srcOrd="1" destOrd="0" parTransId="{BC91B940-FF75-4BCB-9BE1-AED642B9846D}" sibTransId="{D9A12CFB-74AA-4F9A-BC67-1F74E1A4060A}"/>
    <dgm:cxn modelId="{2AF5B63A-06D2-4C30-A0AF-2B2F02C0BDFE}" type="presOf" srcId="{EF47EE3A-24B7-4C5D-B7DC-C47F6CC418DD}" destId="{36019380-49A0-4357-9581-F57BB9A9E776}" srcOrd="0" destOrd="0" presId="urn:microsoft.com/office/officeart/2018/2/layout/IconVerticalSolidList"/>
    <dgm:cxn modelId="{2DD0B1A8-5CAD-4268-B287-FDDA3E7A5052}" srcId="{02A14DAE-389D-4FFF-ADFB-CDC53428E967}" destId="{B18C7D92-1320-4164-B8CF-B99EE8CE6F31}" srcOrd="3" destOrd="0" parTransId="{8B88B008-BC96-4845-A6F0-16E090C7947D}" sibTransId="{BB22DBFE-FDCE-4C1D-B538-624CC467704F}"/>
    <dgm:cxn modelId="{33C27DB6-75AE-48F8-99F8-CA613246A64D}" srcId="{02A14DAE-389D-4FFF-ADFB-CDC53428E967}" destId="{CE2BAE01-689F-445D-8233-1E72322726E8}" srcOrd="2" destOrd="0" parTransId="{4EE8E99D-9588-4D62-8F40-843314023761}" sibTransId="{D6EC5CA5-FDE1-4BFB-980D-212B561BC547}"/>
    <dgm:cxn modelId="{259400C3-0F2C-4EDC-8012-25BC22073324}" type="presOf" srcId="{CE2BAE01-689F-445D-8233-1E72322726E8}" destId="{782FDED9-C817-4AA8-833C-ABE6D31C766F}" srcOrd="0" destOrd="0" presId="urn:microsoft.com/office/officeart/2018/2/layout/IconVerticalSolidList"/>
    <dgm:cxn modelId="{D11718CC-151A-488D-A902-EAA6D22B6AA6}" type="presOf" srcId="{B18C7D92-1320-4164-B8CF-B99EE8CE6F31}" destId="{BAB15216-DED1-4780-822F-B0491B87A4CF}" srcOrd="0" destOrd="0" presId="urn:microsoft.com/office/officeart/2018/2/layout/IconVerticalSolidList"/>
    <dgm:cxn modelId="{FD7976E9-54EF-402A-8255-A7F745CA507A}" type="presOf" srcId="{02A14DAE-389D-4FFF-ADFB-CDC53428E967}" destId="{F6E6B633-275D-4BD8-B48F-3F6BBA789587}" srcOrd="0" destOrd="0" presId="urn:microsoft.com/office/officeart/2018/2/layout/IconVerticalSolidList"/>
    <dgm:cxn modelId="{F3D0C5FE-C182-4EF9-8A2A-33F9AFFD3315}" type="presOf" srcId="{15A9A749-5F0E-42D0-B46E-D14C85D31FA0}" destId="{C752D498-DB7D-4045-A5E0-488E685EEA2C}" srcOrd="0" destOrd="0" presId="urn:microsoft.com/office/officeart/2018/2/layout/IconVerticalSolidList"/>
    <dgm:cxn modelId="{45A8D62C-56EC-4DBA-A7D9-3BDFCACA166D}" type="presParOf" srcId="{F6E6B633-275D-4BD8-B48F-3F6BBA789587}" destId="{5DF8AE4A-DFC6-4C5D-8CEC-CF3B7F7548E3}" srcOrd="0" destOrd="0" presId="urn:microsoft.com/office/officeart/2018/2/layout/IconVerticalSolidList"/>
    <dgm:cxn modelId="{DBE16DEB-A9B2-4E1E-9B1F-230DAB5614D2}" type="presParOf" srcId="{5DF8AE4A-DFC6-4C5D-8CEC-CF3B7F7548E3}" destId="{88F4D67F-F50A-41F9-B2BD-66F29A0ECB9A}" srcOrd="0" destOrd="0" presId="urn:microsoft.com/office/officeart/2018/2/layout/IconVerticalSolidList"/>
    <dgm:cxn modelId="{2F79FCF0-4610-4D03-AB15-A5E8C3E90E0E}" type="presParOf" srcId="{5DF8AE4A-DFC6-4C5D-8CEC-CF3B7F7548E3}" destId="{2F6C2357-8B54-4F12-8546-32EE66A16938}" srcOrd="1" destOrd="0" presId="urn:microsoft.com/office/officeart/2018/2/layout/IconVerticalSolidList"/>
    <dgm:cxn modelId="{C2649CF9-0D22-42D8-A26A-E5DB69924651}" type="presParOf" srcId="{5DF8AE4A-DFC6-4C5D-8CEC-CF3B7F7548E3}" destId="{E0157A69-9A93-40A5-99D9-B590A59BAC32}" srcOrd="2" destOrd="0" presId="urn:microsoft.com/office/officeart/2018/2/layout/IconVerticalSolidList"/>
    <dgm:cxn modelId="{6820BB59-E7B3-4550-B8CE-A5D428865844}" type="presParOf" srcId="{5DF8AE4A-DFC6-4C5D-8CEC-CF3B7F7548E3}" destId="{C752D498-DB7D-4045-A5E0-488E685EEA2C}" srcOrd="3" destOrd="0" presId="urn:microsoft.com/office/officeart/2018/2/layout/IconVerticalSolidList"/>
    <dgm:cxn modelId="{EB674CCF-990C-4873-B206-B64612277483}" type="presParOf" srcId="{F6E6B633-275D-4BD8-B48F-3F6BBA789587}" destId="{AD3CF159-D387-4C75-BC59-F16AFC498B41}" srcOrd="1" destOrd="0" presId="urn:microsoft.com/office/officeart/2018/2/layout/IconVerticalSolidList"/>
    <dgm:cxn modelId="{2BC62140-CA7F-4364-93BC-4DB2A110C26A}" type="presParOf" srcId="{F6E6B633-275D-4BD8-B48F-3F6BBA789587}" destId="{9520EC11-DA85-4AB7-8BDA-024AF4C17275}" srcOrd="2" destOrd="0" presId="urn:microsoft.com/office/officeart/2018/2/layout/IconVerticalSolidList"/>
    <dgm:cxn modelId="{227ED5F8-E6FA-460D-B324-B901B81BFB9B}" type="presParOf" srcId="{9520EC11-DA85-4AB7-8BDA-024AF4C17275}" destId="{B7D70710-D6D5-464B-9482-29FF070F18CA}" srcOrd="0" destOrd="0" presId="urn:microsoft.com/office/officeart/2018/2/layout/IconVerticalSolidList"/>
    <dgm:cxn modelId="{9FD6CF61-F111-4FE9-8BCA-4221BD7CAA7F}" type="presParOf" srcId="{9520EC11-DA85-4AB7-8BDA-024AF4C17275}" destId="{2A12E2B8-F5CF-4F72-AF8E-8E8DA50D4FB0}" srcOrd="1" destOrd="0" presId="urn:microsoft.com/office/officeart/2018/2/layout/IconVerticalSolidList"/>
    <dgm:cxn modelId="{7A79EF4F-44EC-4E11-8791-D6E3EBB93EE1}" type="presParOf" srcId="{9520EC11-DA85-4AB7-8BDA-024AF4C17275}" destId="{314E8A00-500F-451D-AD15-D1892DB2DA33}" srcOrd="2" destOrd="0" presId="urn:microsoft.com/office/officeart/2018/2/layout/IconVerticalSolidList"/>
    <dgm:cxn modelId="{86D7159B-66D2-498C-BE97-6042C4048689}" type="presParOf" srcId="{9520EC11-DA85-4AB7-8BDA-024AF4C17275}" destId="{36019380-49A0-4357-9581-F57BB9A9E776}" srcOrd="3" destOrd="0" presId="urn:microsoft.com/office/officeart/2018/2/layout/IconVerticalSolidList"/>
    <dgm:cxn modelId="{5C5AA193-D25B-4717-9574-FBB89DEED999}" type="presParOf" srcId="{F6E6B633-275D-4BD8-B48F-3F6BBA789587}" destId="{D8B5753A-0FBC-4107-A6EA-2949219C12BF}" srcOrd="3" destOrd="0" presId="urn:microsoft.com/office/officeart/2018/2/layout/IconVerticalSolidList"/>
    <dgm:cxn modelId="{6E93FF77-E9BD-4102-B750-681BFCE6EC5E}" type="presParOf" srcId="{F6E6B633-275D-4BD8-B48F-3F6BBA789587}" destId="{5CF48944-4928-4F75-9FE0-289A5D8D0329}" srcOrd="4" destOrd="0" presId="urn:microsoft.com/office/officeart/2018/2/layout/IconVerticalSolidList"/>
    <dgm:cxn modelId="{1EAF55D6-ED3A-4CA7-87C4-7756CADBEA8C}" type="presParOf" srcId="{5CF48944-4928-4F75-9FE0-289A5D8D0329}" destId="{8DE530ED-ACEC-4268-8C98-2A4EA0002429}" srcOrd="0" destOrd="0" presId="urn:microsoft.com/office/officeart/2018/2/layout/IconVerticalSolidList"/>
    <dgm:cxn modelId="{2D9BFD19-C2FD-4884-82CD-DC61BE2FB3BD}" type="presParOf" srcId="{5CF48944-4928-4F75-9FE0-289A5D8D0329}" destId="{7E074B75-6DF6-459B-B192-680999CC64A0}" srcOrd="1" destOrd="0" presId="urn:microsoft.com/office/officeart/2018/2/layout/IconVerticalSolidList"/>
    <dgm:cxn modelId="{B84B9B9A-F0B9-4E07-826C-2C18601DC779}" type="presParOf" srcId="{5CF48944-4928-4F75-9FE0-289A5D8D0329}" destId="{F8E85E4C-3E2D-4FF9-BAEF-826577640A3C}" srcOrd="2" destOrd="0" presId="urn:microsoft.com/office/officeart/2018/2/layout/IconVerticalSolidList"/>
    <dgm:cxn modelId="{47FA37D4-3FF2-4CFC-A384-AA9E00B5CB34}" type="presParOf" srcId="{5CF48944-4928-4F75-9FE0-289A5D8D0329}" destId="{782FDED9-C817-4AA8-833C-ABE6D31C766F}" srcOrd="3" destOrd="0" presId="urn:microsoft.com/office/officeart/2018/2/layout/IconVerticalSolidList"/>
    <dgm:cxn modelId="{AEAA8EB1-20D4-4FBA-92C9-EED0B40E33BA}" type="presParOf" srcId="{F6E6B633-275D-4BD8-B48F-3F6BBA789587}" destId="{867B6A84-2810-4D35-8C3B-4FAF57B70354}" srcOrd="5" destOrd="0" presId="urn:microsoft.com/office/officeart/2018/2/layout/IconVerticalSolidList"/>
    <dgm:cxn modelId="{16602BE2-34BC-4107-8A55-A89815B4E025}" type="presParOf" srcId="{F6E6B633-275D-4BD8-B48F-3F6BBA789587}" destId="{AD5E936F-BDC0-4645-B62D-B278995C5F3A}" srcOrd="6" destOrd="0" presId="urn:microsoft.com/office/officeart/2018/2/layout/IconVerticalSolidList"/>
    <dgm:cxn modelId="{BE61B5E2-77FB-45FE-A986-203C4FE1D65E}" type="presParOf" srcId="{AD5E936F-BDC0-4645-B62D-B278995C5F3A}" destId="{AF5CFA9F-EB51-4839-9FC7-013D342FB550}" srcOrd="0" destOrd="0" presId="urn:microsoft.com/office/officeart/2018/2/layout/IconVerticalSolidList"/>
    <dgm:cxn modelId="{D0750196-6786-49F3-B62E-E082C5ED94CF}" type="presParOf" srcId="{AD5E936F-BDC0-4645-B62D-B278995C5F3A}" destId="{6DF3D8E6-5C4B-49EE-856A-3E828F7FCD8A}" srcOrd="1" destOrd="0" presId="urn:microsoft.com/office/officeart/2018/2/layout/IconVerticalSolidList"/>
    <dgm:cxn modelId="{2792ED91-2D3C-4007-89E6-7DA485BB1C47}" type="presParOf" srcId="{AD5E936F-BDC0-4645-B62D-B278995C5F3A}" destId="{E71A6A72-1B73-4CE6-9696-F36B9DA640FA}" srcOrd="2" destOrd="0" presId="urn:microsoft.com/office/officeart/2018/2/layout/IconVerticalSolidList"/>
    <dgm:cxn modelId="{78142B2B-FFD9-40C9-B733-2A727A668AF2}" type="presParOf" srcId="{AD5E936F-BDC0-4645-B62D-B278995C5F3A}" destId="{BAB15216-DED1-4780-822F-B0491B87A4CF}" srcOrd="3" destOrd="0" presId="urn:microsoft.com/office/officeart/2018/2/layout/IconVerticalSolid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1F27A9-2A75-461A-8F26-A16052B1956D}"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62E2CB6-3EFB-4553-A054-B900AE3884F0}">
      <dgm:prSet/>
      <dgm:spPr/>
      <dgm:t>
        <a:bodyPr/>
        <a:lstStyle/>
        <a:p>
          <a:pPr>
            <a:defRPr cap="all"/>
          </a:pPr>
          <a:r>
            <a:rPr lang="en-IN"/>
            <a:t>Thank you</a:t>
          </a:r>
          <a:endParaRPr lang="en-US"/>
        </a:p>
      </dgm:t>
    </dgm:pt>
    <dgm:pt modelId="{7FCA4967-038D-44EE-BDF4-8DC54E13F5F7}" type="parTrans" cxnId="{83A5B758-EB90-406F-9C4E-37FB18E63E34}">
      <dgm:prSet/>
      <dgm:spPr/>
      <dgm:t>
        <a:bodyPr/>
        <a:lstStyle/>
        <a:p>
          <a:endParaRPr lang="en-US"/>
        </a:p>
      </dgm:t>
    </dgm:pt>
    <dgm:pt modelId="{2F2DC07C-CFE9-44AC-B20F-2579AC950B04}" type="sibTrans" cxnId="{83A5B758-EB90-406F-9C4E-37FB18E63E34}">
      <dgm:prSet/>
      <dgm:spPr/>
      <dgm:t>
        <a:bodyPr/>
        <a:lstStyle/>
        <a:p>
          <a:endParaRPr lang="en-US"/>
        </a:p>
      </dgm:t>
    </dgm:pt>
    <dgm:pt modelId="{3FBCDEAF-F80C-475B-9041-791192356AD7}">
      <dgm:prSet/>
      <dgm:spPr/>
      <dgm:t>
        <a:bodyPr/>
        <a:lstStyle/>
        <a:p>
          <a:pPr>
            <a:defRPr cap="all"/>
          </a:pPr>
          <a:r>
            <a:rPr lang="en-IN"/>
            <a:t>--END--</a:t>
          </a:r>
          <a:endParaRPr lang="en-US"/>
        </a:p>
      </dgm:t>
    </dgm:pt>
    <dgm:pt modelId="{20C499FE-C750-45D1-8B87-FC6692BB4138}" type="parTrans" cxnId="{CE32F64F-D7B7-44BB-9B34-434F98C9010B}">
      <dgm:prSet/>
      <dgm:spPr/>
      <dgm:t>
        <a:bodyPr/>
        <a:lstStyle/>
        <a:p>
          <a:endParaRPr lang="en-US"/>
        </a:p>
      </dgm:t>
    </dgm:pt>
    <dgm:pt modelId="{A3473B65-8749-4453-8E85-26D03B6858A8}" type="sibTrans" cxnId="{CE32F64F-D7B7-44BB-9B34-434F98C9010B}">
      <dgm:prSet/>
      <dgm:spPr/>
      <dgm:t>
        <a:bodyPr/>
        <a:lstStyle/>
        <a:p>
          <a:endParaRPr lang="en-US"/>
        </a:p>
      </dgm:t>
    </dgm:pt>
    <dgm:pt modelId="{559F88EC-D300-4BA1-A9C6-4DEBBC4CA023}" type="pres">
      <dgm:prSet presAssocID="{901F27A9-2A75-461A-8F26-A16052B1956D}" presName="root" presStyleCnt="0">
        <dgm:presLayoutVars>
          <dgm:dir/>
          <dgm:resizeHandles val="exact"/>
        </dgm:presLayoutVars>
      </dgm:prSet>
      <dgm:spPr/>
    </dgm:pt>
    <dgm:pt modelId="{1C9A3D36-8FDD-4E61-AFA1-EEEFB93D2891}" type="pres">
      <dgm:prSet presAssocID="{B62E2CB6-3EFB-4553-A054-B900AE3884F0}" presName="compNode" presStyleCnt="0"/>
      <dgm:spPr/>
    </dgm:pt>
    <dgm:pt modelId="{7FEA3DA8-F681-4B97-88B5-BBCFF23FF672}" type="pres">
      <dgm:prSet presAssocID="{B62E2CB6-3EFB-4553-A054-B900AE3884F0}" presName="iconBgRect" presStyleLbl="bgShp" presStyleIdx="0" presStyleCnt="2"/>
      <dgm:spPr/>
    </dgm:pt>
    <dgm:pt modelId="{25E21031-71C4-46D0-B356-295F314F1FE2}" type="pres">
      <dgm:prSet presAssocID="{B62E2CB6-3EFB-4553-A054-B900AE3884F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DC0C687C-3BD7-4F08-86CA-CA7FFEF04746}" type="pres">
      <dgm:prSet presAssocID="{B62E2CB6-3EFB-4553-A054-B900AE3884F0}" presName="spaceRect" presStyleCnt="0"/>
      <dgm:spPr/>
    </dgm:pt>
    <dgm:pt modelId="{BEF4B99F-2E54-492C-8F98-69BB51848F30}" type="pres">
      <dgm:prSet presAssocID="{B62E2CB6-3EFB-4553-A054-B900AE3884F0}" presName="textRect" presStyleLbl="revTx" presStyleIdx="0" presStyleCnt="2">
        <dgm:presLayoutVars>
          <dgm:chMax val="1"/>
          <dgm:chPref val="1"/>
        </dgm:presLayoutVars>
      </dgm:prSet>
      <dgm:spPr/>
    </dgm:pt>
    <dgm:pt modelId="{D26CBC10-A28C-41A5-9407-CF8880BF26CB}" type="pres">
      <dgm:prSet presAssocID="{2F2DC07C-CFE9-44AC-B20F-2579AC950B04}" presName="sibTrans" presStyleCnt="0"/>
      <dgm:spPr/>
    </dgm:pt>
    <dgm:pt modelId="{7CF5D951-3F3F-4D77-A6DF-FD25166DC43B}" type="pres">
      <dgm:prSet presAssocID="{3FBCDEAF-F80C-475B-9041-791192356AD7}" presName="compNode" presStyleCnt="0"/>
      <dgm:spPr/>
    </dgm:pt>
    <dgm:pt modelId="{A055AF64-B4BF-4F03-92D5-CBE6D2574AF8}" type="pres">
      <dgm:prSet presAssocID="{3FBCDEAF-F80C-475B-9041-791192356AD7}" presName="iconBgRect" presStyleLbl="bgShp" presStyleIdx="1" presStyleCnt="2"/>
      <dgm:spPr/>
    </dgm:pt>
    <dgm:pt modelId="{115610FC-1BAE-4DE0-9570-EBA84B55DABD}" type="pres">
      <dgm:prSet presAssocID="{3FBCDEAF-F80C-475B-9041-791192356AD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ing"/>
        </a:ext>
      </dgm:extLst>
    </dgm:pt>
    <dgm:pt modelId="{94A57D79-F8E5-4FF5-BE21-41FA93DF4427}" type="pres">
      <dgm:prSet presAssocID="{3FBCDEAF-F80C-475B-9041-791192356AD7}" presName="spaceRect" presStyleCnt="0"/>
      <dgm:spPr/>
    </dgm:pt>
    <dgm:pt modelId="{FE050D66-47AF-4A1D-812C-10DEE03AD11E}" type="pres">
      <dgm:prSet presAssocID="{3FBCDEAF-F80C-475B-9041-791192356AD7}" presName="textRect" presStyleLbl="revTx" presStyleIdx="1" presStyleCnt="2">
        <dgm:presLayoutVars>
          <dgm:chMax val="1"/>
          <dgm:chPref val="1"/>
        </dgm:presLayoutVars>
      </dgm:prSet>
      <dgm:spPr/>
    </dgm:pt>
  </dgm:ptLst>
  <dgm:cxnLst>
    <dgm:cxn modelId="{74964E1D-D028-47C5-93A8-5B9111E30501}" type="presOf" srcId="{B62E2CB6-3EFB-4553-A054-B900AE3884F0}" destId="{BEF4B99F-2E54-492C-8F98-69BB51848F30}" srcOrd="0" destOrd="0" presId="urn:microsoft.com/office/officeart/2018/5/layout/IconCircleLabelList"/>
    <dgm:cxn modelId="{CE32F64F-D7B7-44BB-9B34-434F98C9010B}" srcId="{901F27A9-2A75-461A-8F26-A16052B1956D}" destId="{3FBCDEAF-F80C-475B-9041-791192356AD7}" srcOrd="1" destOrd="0" parTransId="{20C499FE-C750-45D1-8B87-FC6692BB4138}" sibTransId="{A3473B65-8749-4453-8E85-26D03B6858A8}"/>
    <dgm:cxn modelId="{83A5B758-EB90-406F-9C4E-37FB18E63E34}" srcId="{901F27A9-2A75-461A-8F26-A16052B1956D}" destId="{B62E2CB6-3EFB-4553-A054-B900AE3884F0}" srcOrd="0" destOrd="0" parTransId="{7FCA4967-038D-44EE-BDF4-8DC54E13F5F7}" sibTransId="{2F2DC07C-CFE9-44AC-B20F-2579AC950B04}"/>
    <dgm:cxn modelId="{0E4BFD59-8997-45C4-A495-85E441E98F18}" type="presOf" srcId="{901F27A9-2A75-461A-8F26-A16052B1956D}" destId="{559F88EC-D300-4BA1-A9C6-4DEBBC4CA023}" srcOrd="0" destOrd="0" presId="urn:microsoft.com/office/officeart/2018/5/layout/IconCircleLabelList"/>
    <dgm:cxn modelId="{522672CD-96C6-4B03-B528-548F342A8C86}" type="presOf" srcId="{3FBCDEAF-F80C-475B-9041-791192356AD7}" destId="{FE050D66-47AF-4A1D-812C-10DEE03AD11E}" srcOrd="0" destOrd="0" presId="urn:microsoft.com/office/officeart/2018/5/layout/IconCircleLabelList"/>
    <dgm:cxn modelId="{AC3E6C87-04E8-4AC8-A2CF-5F55EE9E6FDF}" type="presParOf" srcId="{559F88EC-D300-4BA1-A9C6-4DEBBC4CA023}" destId="{1C9A3D36-8FDD-4E61-AFA1-EEEFB93D2891}" srcOrd="0" destOrd="0" presId="urn:microsoft.com/office/officeart/2018/5/layout/IconCircleLabelList"/>
    <dgm:cxn modelId="{0253017B-AB11-40D6-B1E8-271B972096E7}" type="presParOf" srcId="{1C9A3D36-8FDD-4E61-AFA1-EEEFB93D2891}" destId="{7FEA3DA8-F681-4B97-88B5-BBCFF23FF672}" srcOrd="0" destOrd="0" presId="urn:microsoft.com/office/officeart/2018/5/layout/IconCircleLabelList"/>
    <dgm:cxn modelId="{EB5B7FB5-1F21-477E-B028-80FC8A02C226}" type="presParOf" srcId="{1C9A3D36-8FDD-4E61-AFA1-EEEFB93D2891}" destId="{25E21031-71C4-46D0-B356-295F314F1FE2}" srcOrd="1" destOrd="0" presId="urn:microsoft.com/office/officeart/2018/5/layout/IconCircleLabelList"/>
    <dgm:cxn modelId="{B2F99C22-7985-470D-B5B6-D92F5D53330F}" type="presParOf" srcId="{1C9A3D36-8FDD-4E61-AFA1-EEEFB93D2891}" destId="{DC0C687C-3BD7-4F08-86CA-CA7FFEF04746}" srcOrd="2" destOrd="0" presId="urn:microsoft.com/office/officeart/2018/5/layout/IconCircleLabelList"/>
    <dgm:cxn modelId="{85CECCDF-46A4-42D6-9D48-6FF6A732EE7C}" type="presParOf" srcId="{1C9A3D36-8FDD-4E61-AFA1-EEEFB93D2891}" destId="{BEF4B99F-2E54-492C-8F98-69BB51848F30}" srcOrd="3" destOrd="0" presId="urn:microsoft.com/office/officeart/2018/5/layout/IconCircleLabelList"/>
    <dgm:cxn modelId="{E0124940-682B-40D6-A2BF-DCFA5C735ADA}" type="presParOf" srcId="{559F88EC-D300-4BA1-A9C6-4DEBBC4CA023}" destId="{D26CBC10-A28C-41A5-9407-CF8880BF26CB}" srcOrd="1" destOrd="0" presId="urn:microsoft.com/office/officeart/2018/5/layout/IconCircleLabelList"/>
    <dgm:cxn modelId="{70FDA1D9-E755-45F3-95A2-9D14B73825E7}" type="presParOf" srcId="{559F88EC-D300-4BA1-A9C6-4DEBBC4CA023}" destId="{7CF5D951-3F3F-4D77-A6DF-FD25166DC43B}" srcOrd="2" destOrd="0" presId="urn:microsoft.com/office/officeart/2018/5/layout/IconCircleLabelList"/>
    <dgm:cxn modelId="{03C48603-507E-48F1-9E63-9D2C127F3C2B}" type="presParOf" srcId="{7CF5D951-3F3F-4D77-A6DF-FD25166DC43B}" destId="{A055AF64-B4BF-4F03-92D5-CBE6D2574AF8}" srcOrd="0" destOrd="0" presId="urn:microsoft.com/office/officeart/2018/5/layout/IconCircleLabelList"/>
    <dgm:cxn modelId="{10BE0B00-38EE-45B7-B277-AABB4718D1A6}" type="presParOf" srcId="{7CF5D951-3F3F-4D77-A6DF-FD25166DC43B}" destId="{115610FC-1BAE-4DE0-9570-EBA84B55DABD}" srcOrd="1" destOrd="0" presId="urn:microsoft.com/office/officeart/2018/5/layout/IconCircleLabelList"/>
    <dgm:cxn modelId="{1054E4C6-5039-44CC-940B-72895DD93EB6}" type="presParOf" srcId="{7CF5D951-3F3F-4D77-A6DF-FD25166DC43B}" destId="{94A57D79-F8E5-4FF5-BE21-41FA93DF4427}" srcOrd="2" destOrd="0" presId="urn:microsoft.com/office/officeart/2018/5/layout/IconCircleLabelList"/>
    <dgm:cxn modelId="{E19325B8-4529-40B4-B71E-FBF04BAB5526}" type="presParOf" srcId="{7CF5D951-3F3F-4D77-A6DF-FD25166DC43B}" destId="{FE050D66-47AF-4A1D-812C-10DEE03AD11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F1BBD-D041-49C8-8BA2-66EE087F52EC}">
      <dsp:nvSpPr>
        <dsp:cNvPr id="0" name=""/>
        <dsp:cNvSpPr/>
      </dsp:nvSpPr>
      <dsp:spPr>
        <a:xfrm>
          <a:off x="3395382" y="306"/>
          <a:ext cx="3819804" cy="49135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a:t>Problem statement</a:t>
          </a:r>
          <a:endParaRPr lang="en-US" sz="2400" kern="1200"/>
        </a:p>
      </dsp:txBody>
      <dsp:txXfrm>
        <a:off x="3419368" y="24292"/>
        <a:ext cx="3771832" cy="443385"/>
      </dsp:txXfrm>
    </dsp:sp>
    <dsp:sp modelId="{22224947-789B-49FF-9EE6-CDB49057E518}">
      <dsp:nvSpPr>
        <dsp:cNvPr id="0" name=""/>
        <dsp:cNvSpPr/>
      </dsp:nvSpPr>
      <dsp:spPr>
        <a:xfrm>
          <a:off x="3395382" y="516231"/>
          <a:ext cx="3819804" cy="49135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a:t>Problem approach</a:t>
          </a:r>
          <a:endParaRPr lang="en-US" sz="2400" kern="1200"/>
        </a:p>
      </dsp:txBody>
      <dsp:txXfrm>
        <a:off x="3419368" y="540217"/>
        <a:ext cx="3771832" cy="443385"/>
      </dsp:txXfrm>
    </dsp:sp>
    <dsp:sp modelId="{93B9EFCB-F4F9-433B-888C-F871BB7E5241}">
      <dsp:nvSpPr>
        <dsp:cNvPr id="0" name=""/>
        <dsp:cNvSpPr/>
      </dsp:nvSpPr>
      <dsp:spPr>
        <a:xfrm>
          <a:off x="3395382" y="1032156"/>
          <a:ext cx="3819804" cy="49135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a:t>EDA</a:t>
          </a:r>
          <a:endParaRPr lang="en-US" sz="2400" kern="1200"/>
        </a:p>
      </dsp:txBody>
      <dsp:txXfrm>
        <a:off x="3419368" y="1056142"/>
        <a:ext cx="3771832" cy="443385"/>
      </dsp:txXfrm>
    </dsp:sp>
    <dsp:sp modelId="{F6A1E757-C09B-46C4-A8AA-6A9F86785B55}">
      <dsp:nvSpPr>
        <dsp:cNvPr id="0" name=""/>
        <dsp:cNvSpPr/>
      </dsp:nvSpPr>
      <dsp:spPr>
        <a:xfrm>
          <a:off x="3395382" y="1548081"/>
          <a:ext cx="3819804" cy="49135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a:t>Correlations</a:t>
          </a:r>
          <a:endParaRPr lang="en-US" sz="2400" kern="1200"/>
        </a:p>
      </dsp:txBody>
      <dsp:txXfrm>
        <a:off x="3419368" y="1572067"/>
        <a:ext cx="3771832" cy="443385"/>
      </dsp:txXfrm>
    </dsp:sp>
    <dsp:sp modelId="{9602429F-5883-49DC-B65E-21A9BF03DA74}">
      <dsp:nvSpPr>
        <dsp:cNvPr id="0" name=""/>
        <dsp:cNvSpPr/>
      </dsp:nvSpPr>
      <dsp:spPr>
        <a:xfrm>
          <a:off x="3395382" y="2064006"/>
          <a:ext cx="3819804" cy="49135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a:t>Model Evaluation</a:t>
          </a:r>
          <a:endParaRPr lang="en-US" sz="2400" kern="1200"/>
        </a:p>
      </dsp:txBody>
      <dsp:txXfrm>
        <a:off x="3419368" y="2087992"/>
        <a:ext cx="3771832" cy="443385"/>
      </dsp:txXfrm>
    </dsp:sp>
    <dsp:sp modelId="{A4D3D0C2-0DCC-4053-ADE5-5715A11C3F1A}">
      <dsp:nvSpPr>
        <dsp:cNvPr id="0" name=""/>
        <dsp:cNvSpPr/>
      </dsp:nvSpPr>
      <dsp:spPr>
        <a:xfrm>
          <a:off x="3395382" y="2579932"/>
          <a:ext cx="3819804" cy="49135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a:t>Observations</a:t>
          </a:r>
          <a:endParaRPr lang="en-US" sz="2400" kern="1200"/>
        </a:p>
      </dsp:txBody>
      <dsp:txXfrm>
        <a:off x="3419368" y="2603918"/>
        <a:ext cx="3771832" cy="443385"/>
      </dsp:txXfrm>
    </dsp:sp>
    <dsp:sp modelId="{20A67962-B965-4EB6-A4B0-4044685A19D7}">
      <dsp:nvSpPr>
        <dsp:cNvPr id="0" name=""/>
        <dsp:cNvSpPr/>
      </dsp:nvSpPr>
      <dsp:spPr>
        <a:xfrm>
          <a:off x="3395382" y="3095857"/>
          <a:ext cx="3819804" cy="49135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b="1" kern="1200"/>
            <a:t>Conclusion</a:t>
          </a:r>
          <a:endParaRPr lang="en-US" sz="2400" kern="1200"/>
        </a:p>
      </dsp:txBody>
      <dsp:txXfrm>
        <a:off x="3419368" y="3119843"/>
        <a:ext cx="3771832" cy="4433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FD4A4-1FB4-4091-8039-CA83B5ADC9C2}">
      <dsp:nvSpPr>
        <dsp:cNvPr id="0" name=""/>
        <dsp:cNvSpPr/>
      </dsp:nvSpPr>
      <dsp:spPr>
        <a:xfrm>
          <a:off x="1094486" y="769511"/>
          <a:ext cx="1092310" cy="10923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95858B-B840-4A90-9C0F-A3A513D31567}">
      <dsp:nvSpPr>
        <dsp:cNvPr id="0" name=""/>
        <dsp:cNvSpPr/>
      </dsp:nvSpPr>
      <dsp:spPr>
        <a:xfrm>
          <a:off x="426963" y="2296984"/>
          <a:ext cx="2427357" cy="137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An education company named X Education sells online courses to industry professionals.</a:t>
          </a:r>
        </a:p>
      </dsp:txBody>
      <dsp:txXfrm>
        <a:off x="426963" y="2296984"/>
        <a:ext cx="2427357" cy="1372675"/>
      </dsp:txXfrm>
    </dsp:sp>
    <dsp:sp modelId="{CB34A1C0-2F03-49B6-8733-E1D082AAA0CF}">
      <dsp:nvSpPr>
        <dsp:cNvPr id="0" name=""/>
        <dsp:cNvSpPr/>
      </dsp:nvSpPr>
      <dsp:spPr>
        <a:xfrm>
          <a:off x="3946632" y="769511"/>
          <a:ext cx="1092310" cy="10923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FE4D3C-CAF8-41C7-A8C3-F78BAC2B0915}">
      <dsp:nvSpPr>
        <dsp:cNvPr id="0" name=""/>
        <dsp:cNvSpPr/>
      </dsp:nvSpPr>
      <dsp:spPr>
        <a:xfrm>
          <a:off x="3279108" y="2296984"/>
          <a:ext cx="2427357" cy="137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Once these leads are acquired, employees from the sales team start making calls, writing emails, etc.Through this process, some of the leads get converted while most do not.</a:t>
          </a:r>
        </a:p>
      </dsp:txBody>
      <dsp:txXfrm>
        <a:off x="3279108" y="2296984"/>
        <a:ext cx="2427357" cy="1372675"/>
      </dsp:txXfrm>
    </dsp:sp>
    <dsp:sp modelId="{76EFA190-6114-4F81-A039-40CD1F3275EE}">
      <dsp:nvSpPr>
        <dsp:cNvPr id="0" name=""/>
        <dsp:cNvSpPr/>
      </dsp:nvSpPr>
      <dsp:spPr>
        <a:xfrm>
          <a:off x="6798777" y="769511"/>
          <a:ext cx="1092310" cy="10923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C64B39-E5D1-488E-92C2-56F40D75B933}">
      <dsp:nvSpPr>
        <dsp:cNvPr id="0" name=""/>
        <dsp:cNvSpPr/>
      </dsp:nvSpPr>
      <dsp:spPr>
        <a:xfrm>
          <a:off x="6131253" y="2296984"/>
          <a:ext cx="2427357" cy="137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typical lead conversion rate at X education is around </a:t>
          </a:r>
          <a:r>
            <a:rPr lang="en-US" sz="1100" b="1" kern="1200"/>
            <a:t>30%. </a:t>
          </a:r>
          <a:r>
            <a:rPr lang="en-US" sz="1100" kern="1200"/>
            <a:t>Now, this means if, say, they acquire 100 leads in a day, only about 30 of them are converted. To make this process more efficient, the company wishes to identify the most potential leads, also known as Hot Leads.</a:t>
          </a:r>
        </a:p>
      </dsp:txBody>
      <dsp:txXfrm>
        <a:off x="6131253" y="2296984"/>
        <a:ext cx="2427357" cy="1372675"/>
      </dsp:txXfrm>
    </dsp:sp>
    <dsp:sp modelId="{517BEE7B-4F9B-4433-B0D8-23CFDBD6622A}">
      <dsp:nvSpPr>
        <dsp:cNvPr id="0" name=""/>
        <dsp:cNvSpPr/>
      </dsp:nvSpPr>
      <dsp:spPr>
        <a:xfrm>
          <a:off x="9650922" y="769511"/>
          <a:ext cx="1092310" cy="10923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160F10-966F-4831-9692-DED6C1890B65}">
      <dsp:nvSpPr>
        <dsp:cNvPr id="0" name=""/>
        <dsp:cNvSpPr/>
      </dsp:nvSpPr>
      <dsp:spPr>
        <a:xfrm>
          <a:off x="8983398" y="2296984"/>
          <a:ext cx="2427357" cy="1372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If they successfully identify this set of leads, the lead conversion rate should go up as the sales team will now be focusing more on communicating with the potential leads rather than making calls to everyone</a:t>
          </a:r>
        </a:p>
      </dsp:txBody>
      <dsp:txXfrm>
        <a:off x="8983398" y="2296984"/>
        <a:ext cx="2427357" cy="1372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4D67F-F50A-41F9-B2BD-66F29A0ECB9A}">
      <dsp:nvSpPr>
        <dsp:cNvPr id="0" name=""/>
        <dsp:cNvSpPr/>
      </dsp:nvSpPr>
      <dsp:spPr>
        <a:xfrm>
          <a:off x="0" y="1742"/>
          <a:ext cx="11790398" cy="8832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6C2357-8B54-4F12-8546-32EE66A16938}">
      <dsp:nvSpPr>
        <dsp:cNvPr id="0" name=""/>
        <dsp:cNvSpPr/>
      </dsp:nvSpPr>
      <dsp:spPr>
        <a:xfrm>
          <a:off x="267170" y="200464"/>
          <a:ext cx="485764" cy="4857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52D498-DB7D-4045-A5E0-488E685EEA2C}">
      <dsp:nvSpPr>
        <dsp:cNvPr id="0" name=""/>
        <dsp:cNvSpPr/>
      </dsp:nvSpPr>
      <dsp:spPr>
        <a:xfrm>
          <a:off x="1020105" y="1742"/>
          <a:ext cx="10770292" cy="88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473" tIns="93473" rIns="93473" bIns="93473" numCol="1" spcCol="1270" anchor="ctr" anchorCtr="0">
          <a:noAutofit/>
        </a:bodyPr>
        <a:lstStyle/>
        <a:p>
          <a:pPr marL="0" lvl="0" indent="0" algn="l" defTabSz="622300">
            <a:lnSpc>
              <a:spcPct val="100000"/>
            </a:lnSpc>
            <a:spcBef>
              <a:spcPct val="0"/>
            </a:spcBef>
            <a:spcAft>
              <a:spcPct val="35000"/>
            </a:spcAft>
            <a:buNone/>
          </a:pPr>
          <a:r>
            <a:rPr lang="en-US" sz="1400" kern="1200"/>
            <a:t>We see that the conversion rate is 30-35% (close to average) for API and Landing page submission. But very low for Lead Add form and Lead import. Therefore we can intervene that we need to focus more on the leads originated from API and Landing page submission.</a:t>
          </a:r>
        </a:p>
      </dsp:txBody>
      <dsp:txXfrm>
        <a:off x="1020105" y="1742"/>
        <a:ext cx="10770292" cy="883208"/>
      </dsp:txXfrm>
    </dsp:sp>
    <dsp:sp modelId="{B7D70710-D6D5-464B-9482-29FF070F18CA}">
      <dsp:nvSpPr>
        <dsp:cNvPr id="0" name=""/>
        <dsp:cNvSpPr/>
      </dsp:nvSpPr>
      <dsp:spPr>
        <a:xfrm>
          <a:off x="0" y="1105753"/>
          <a:ext cx="11790398" cy="8832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12E2B8-F5CF-4F72-AF8E-8E8DA50D4FB0}">
      <dsp:nvSpPr>
        <dsp:cNvPr id="0" name=""/>
        <dsp:cNvSpPr/>
      </dsp:nvSpPr>
      <dsp:spPr>
        <a:xfrm>
          <a:off x="267170" y="1304475"/>
          <a:ext cx="485764" cy="4857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019380-49A0-4357-9581-F57BB9A9E776}">
      <dsp:nvSpPr>
        <dsp:cNvPr id="0" name=""/>
        <dsp:cNvSpPr/>
      </dsp:nvSpPr>
      <dsp:spPr>
        <a:xfrm>
          <a:off x="1020105" y="1105753"/>
          <a:ext cx="10770292" cy="88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473" tIns="93473" rIns="93473" bIns="93473" numCol="1" spcCol="1270" anchor="ctr" anchorCtr="0">
          <a:noAutofit/>
        </a:bodyPr>
        <a:lstStyle/>
        <a:p>
          <a:pPr marL="0" lvl="0" indent="0" algn="l" defTabSz="622300">
            <a:lnSpc>
              <a:spcPct val="100000"/>
            </a:lnSpc>
            <a:spcBef>
              <a:spcPct val="0"/>
            </a:spcBef>
            <a:spcAft>
              <a:spcPct val="35000"/>
            </a:spcAft>
            <a:buNone/>
          </a:pPr>
          <a:r>
            <a:rPr lang="en-US" sz="1400" kern="1200"/>
            <a:t>We see max number of leads are generated by google / direct traffic. Max conversion ratio is by reference and welingak website.</a:t>
          </a:r>
        </a:p>
      </dsp:txBody>
      <dsp:txXfrm>
        <a:off x="1020105" y="1105753"/>
        <a:ext cx="10770292" cy="883208"/>
      </dsp:txXfrm>
    </dsp:sp>
    <dsp:sp modelId="{8DE530ED-ACEC-4268-8C98-2A4EA0002429}">
      <dsp:nvSpPr>
        <dsp:cNvPr id="0" name=""/>
        <dsp:cNvSpPr/>
      </dsp:nvSpPr>
      <dsp:spPr>
        <a:xfrm>
          <a:off x="0" y="2209764"/>
          <a:ext cx="11790398" cy="8832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074B75-6DF6-459B-B192-680999CC64A0}">
      <dsp:nvSpPr>
        <dsp:cNvPr id="0" name=""/>
        <dsp:cNvSpPr/>
      </dsp:nvSpPr>
      <dsp:spPr>
        <a:xfrm>
          <a:off x="267170" y="2408486"/>
          <a:ext cx="485764" cy="4857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2FDED9-C817-4AA8-833C-ABE6D31C766F}">
      <dsp:nvSpPr>
        <dsp:cNvPr id="0" name=""/>
        <dsp:cNvSpPr/>
      </dsp:nvSpPr>
      <dsp:spPr>
        <a:xfrm>
          <a:off x="1020105" y="2209764"/>
          <a:ext cx="10770292" cy="88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473" tIns="93473" rIns="93473" bIns="93473" numCol="1" spcCol="1270" anchor="ctr" anchorCtr="0">
          <a:noAutofit/>
        </a:bodyPr>
        <a:lstStyle/>
        <a:p>
          <a:pPr marL="0" lvl="0" indent="0" algn="l" defTabSz="622300">
            <a:lnSpc>
              <a:spcPct val="100000"/>
            </a:lnSpc>
            <a:spcBef>
              <a:spcPct val="0"/>
            </a:spcBef>
            <a:spcAft>
              <a:spcPct val="35000"/>
            </a:spcAft>
            <a:buNone/>
          </a:pPr>
          <a:r>
            <a:rPr lang="en-US" sz="1400" kern="1200"/>
            <a:t>Leads who spent more time on website, more likely to convert.</a:t>
          </a:r>
        </a:p>
      </dsp:txBody>
      <dsp:txXfrm>
        <a:off x="1020105" y="2209764"/>
        <a:ext cx="10770292" cy="883208"/>
      </dsp:txXfrm>
    </dsp:sp>
    <dsp:sp modelId="{AF5CFA9F-EB51-4839-9FC7-013D342FB550}">
      <dsp:nvSpPr>
        <dsp:cNvPr id="0" name=""/>
        <dsp:cNvSpPr/>
      </dsp:nvSpPr>
      <dsp:spPr>
        <a:xfrm>
          <a:off x="0" y="3313774"/>
          <a:ext cx="11790398" cy="8832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3D8E6-5C4B-49EE-856A-3E828F7FCD8A}">
      <dsp:nvSpPr>
        <dsp:cNvPr id="0" name=""/>
        <dsp:cNvSpPr/>
      </dsp:nvSpPr>
      <dsp:spPr>
        <a:xfrm>
          <a:off x="267170" y="3512496"/>
          <a:ext cx="485764" cy="4857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B15216-DED1-4780-822F-B0491B87A4CF}">
      <dsp:nvSpPr>
        <dsp:cNvPr id="0" name=""/>
        <dsp:cNvSpPr/>
      </dsp:nvSpPr>
      <dsp:spPr>
        <a:xfrm>
          <a:off x="1020105" y="3313774"/>
          <a:ext cx="10770292" cy="883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473" tIns="93473" rIns="93473" bIns="93473" numCol="1" spcCol="1270" anchor="ctr" anchorCtr="0">
          <a:noAutofit/>
        </a:bodyPr>
        <a:lstStyle/>
        <a:p>
          <a:pPr marL="0" lvl="0" indent="0" algn="l" defTabSz="622300">
            <a:lnSpc>
              <a:spcPct val="100000"/>
            </a:lnSpc>
            <a:spcBef>
              <a:spcPct val="0"/>
            </a:spcBef>
            <a:spcAft>
              <a:spcPct val="35000"/>
            </a:spcAft>
            <a:buNone/>
          </a:pPr>
          <a:r>
            <a:rPr lang="en-US" sz="1400" kern="1200"/>
            <a:t>Most common last activity is email opened. highest rate = SMS Sent. Max are unemployed. Max conversion with working professional.</a:t>
          </a:r>
        </a:p>
      </dsp:txBody>
      <dsp:txXfrm>
        <a:off x="1020105" y="3313774"/>
        <a:ext cx="10770292" cy="8832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EA3DA8-F681-4B97-88B5-BBCFF23FF672}">
      <dsp:nvSpPr>
        <dsp:cNvPr id="0" name=""/>
        <dsp:cNvSpPr/>
      </dsp:nvSpPr>
      <dsp:spPr>
        <a:xfrm>
          <a:off x="2979436" y="57592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E21031-71C4-46D0-B356-295F314F1FE2}">
      <dsp:nvSpPr>
        <dsp:cNvPr id="0" name=""/>
        <dsp:cNvSpPr/>
      </dsp:nvSpPr>
      <dsp:spPr>
        <a:xfrm>
          <a:off x="3447436" y="104392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F4B99F-2E54-492C-8F98-69BB51848F30}">
      <dsp:nvSpPr>
        <dsp:cNvPr id="0" name=""/>
        <dsp:cNvSpPr/>
      </dsp:nvSpPr>
      <dsp:spPr>
        <a:xfrm>
          <a:off x="2277436" y="345592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N" sz="4400" kern="1200"/>
            <a:t>Thank you</a:t>
          </a:r>
          <a:endParaRPr lang="en-US" sz="4400" kern="1200"/>
        </a:p>
      </dsp:txBody>
      <dsp:txXfrm>
        <a:off x="2277436" y="3455922"/>
        <a:ext cx="3600000" cy="720000"/>
      </dsp:txXfrm>
    </dsp:sp>
    <dsp:sp modelId="{A055AF64-B4BF-4F03-92D5-CBE6D2574AF8}">
      <dsp:nvSpPr>
        <dsp:cNvPr id="0" name=""/>
        <dsp:cNvSpPr/>
      </dsp:nvSpPr>
      <dsp:spPr>
        <a:xfrm>
          <a:off x="7209436" y="57592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610FC-1BAE-4DE0-9570-EBA84B55DABD}">
      <dsp:nvSpPr>
        <dsp:cNvPr id="0" name=""/>
        <dsp:cNvSpPr/>
      </dsp:nvSpPr>
      <dsp:spPr>
        <a:xfrm>
          <a:off x="7677436" y="104392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050D66-47AF-4A1D-812C-10DEE03AD11E}">
      <dsp:nvSpPr>
        <dsp:cNvPr id="0" name=""/>
        <dsp:cNvSpPr/>
      </dsp:nvSpPr>
      <dsp:spPr>
        <a:xfrm>
          <a:off x="6507436" y="345592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N" sz="4400" kern="1200"/>
            <a:t>--END--</a:t>
          </a:r>
          <a:endParaRPr lang="en-US" sz="4400" kern="1200"/>
        </a:p>
      </dsp:txBody>
      <dsp:txXfrm>
        <a:off x="6507436" y="345592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1272011"/>
            <a:ext cx="10363200" cy="2705947"/>
          </a:xfrm>
        </p:spPr>
        <p:txBody>
          <a:bodyPr anchor="b"/>
          <a:lstStyle>
            <a:lvl1pPr algn="ctr">
              <a:defRPr sz="6800"/>
            </a:lvl1pPr>
          </a:lstStyle>
          <a:p>
            <a:r>
              <a:rPr lang="en-US"/>
              <a:t>Click to edit Master title style</a:t>
            </a:r>
            <a:endParaRPr lang="en-US" dirty="0"/>
          </a:p>
        </p:txBody>
      </p:sp>
      <p:sp>
        <p:nvSpPr>
          <p:cNvPr id="3" name="Subtitle 2"/>
          <p:cNvSpPr>
            <a:spLocks noGrp="1"/>
          </p:cNvSpPr>
          <p:nvPr>
            <p:ph type="subTitle" idx="1"/>
          </p:nvPr>
        </p:nvSpPr>
        <p:spPr>
          <a:xfrm>
            <a:off x="1727200" y="4082310"/>
            <a:ext cx="103632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3000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9443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8220" y="413808"/>
            <a:ext cx="2979420"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9960" y="413808"/>
            <a:ext cx="8765540"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4228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99490" y="1482824"/>
            <a:ext cx="7482789" cy="457048"/>
          </a:xfrm>
          <a:prstGeom prst="rect">
            <a:avLst/>
          </a:prstGeom>
        </p:spPr>
        <p:txBody>
          <a:bodyPr wrap="square" lIns="0" tIns="0" rIns="0" bIns="0">
            <a:spAutoFit/>
          </a:bodyPr>
          <a:lstStyle>
            <a:lvl1pPr>
              <a:defRPr sz="3300" b="1" i="0">
                <a:solidFill>
                  <a:srgbClr val="EBEBEB"/>
                </a:solidFill>
                <a:latin typeface="Times New Roman"/>
                <a:cs typeface="Times New Roman"/>
              </a:defRPr>
            </a:lvl1pPr>
          </a:lstStyle>
          <a:p>
            <a:endParaRPr/>
          </a:p>
        </p:txBody>
      </p:sp>
      <p:sp>
        <p:nvSpPr>
          <p:cNvPr id="3" name="Holder 3"/>
          <p:cNvSpPr>
            <a:spLocks noGrp="1"/>
          </p:cNvSpPr>
          <p:nvPr>
            <p:ph type="subTitle" idx="4"/>
          </p:nvPr>
        </p:nvSpPr>
        <p:spPr>
          <a:xfrm>
            <a:off x="2072640" y="4352544"/>
            <a:ext cx="9672320" cy="200824"/>
          </a:xfrm>
          <a:prstGeom prst="rect">
            <a:avLst/>
          </a:prstGeom>
        </p:spPr>
        <p:txBody>
          <a:bodyPr wrap="square" lIns="0" tIns="0" rIns="0" bIns="0">
            <a:spAutoFit/>
          </a:bodyPr>
          <a:lstStyle>
            <a:lvl1pPr>
              <a:defRPr sz="1450" b="0" i="0">
                <a:solidFill>
                  <a:srgbClr val="3F3F3F"/>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8511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8058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2763" y="1937704"/>
            <a:ext cx="11917680" cy="3233102"/>
          </a:xfrm>
        </p:spPr>
        <p:txBody>
          <a:bodyPr anchor="b"/>
          <a:lstStyle>
            <a:lvl1pPr>
              <a:defRPr sz="6800"/>
            </a:lvl1pPr>
          </a:lstStyle>
          <a:p>
            <a:r>
              <a:rPr lang="en-US"/>
              <a:t>Click to edit Master title style</a:t>
            </a:r>
            <a:endParaRPr lang="en-US" dirty="0"/>
          </a:p>
        </p:txBody>
      </p:sp>
      <p:sp>
        <p:nvSpPr>
          <p:cNvPr id="3" name="Text Placeholder 2"/>
          <p:cNvSpPr>
            <a:spLocks noGrp="1"/>
          </p:cNvSpPr>
          <p:nvPr>
            <p:ph type="body" idx="1"/>
          </p:nvPr>
        </p:nvSpPr>
        <p:spPr>
          <a:xfrm>
            <a:off x="942763" y="5201392"/>
            <a:ext cx="11917680" cy="1700212"/>
          </a:xfrm>
        </p:spPr>
        <p:txBody>
          <a:bodyPr/>
          <a:lstStyle>
            <a:lvl1pPr marL="0" indent="0">
              <a:buNone/>
              <a:defRPr sz="2720">
                <a:solidFill>
                  <a:schemeClr val="tx1">
                    <a:tint val="82000"/>
                  </a:schemeClr>
                </a:solidFill>
              </a:defRPr>
            </a:lvl1pPr>
            <a:lvl2pPr marL="518145" indent="0">
              <a:buNone/>
              <a:defRPr sz="2267">
                <a:solidFill>
                  <a:schemeClr val="tx1">
                    <a:tint val="82000"/>
                  </a:schemeClr>
                </a:solidFill>
              </a:defRPr>
            </a:lvl2pPr>
            <a:lvl3pPr marL="1036290" indent="0">
              <a:buNone/>
              <a:defRPr sz="2040">
                <a:solidFill>
                  <a:schemeClr val="tx1">
                    <a:tint val="82000"/>
                  </a:schemeClr>
                </a:solidFill>
              </a:defRPr>
            </a:lvl3pPr>
            <a:lvl4pPr marL="1554434" indent="0">
              <a:buNone/>
              <a:defRPr sz="1813">
                <a:solidFill>
                  <a:schemeClr val="tx1">
                    <a:tint val="82000"/>
                  </a:schemeClr>
                </a:solidFill>
              </a:defRPr>
            </a:lvl4pPr>
            <a:lvl5pPr marL="2072579" indent="0">
              <a:buNone/>
              <a:defRPr sz="1813">
                <a:solidFill>
                  <a:schemeClr val="tx1">
                    <a:tint val="82000"/>
                  </a:schemeClr>
                </a:solidFill>
              </a:defRPr>
            </a:lvl5pPr>
            <a:lvl6pPr marL="2590724" indent="0">
              <a:buNone/>
              <a:defRPr sz="1813">
                <a:solidFill>
                  <a:schemeClr val="tx1">
                    <a:tint val="82000"/>
                  </a:schemeClr>
                </a:solidFill>
              </a:defRPr>
            </a:lvl6pPr>
            <a:lvl7pPr marL="3108869" indent="0">
              <a:buNone/>
              <a:defRPr sz="1813">
                <a:solidFill>
                  <a:schemeClr val="tx1">
                    <a:tint val="82000"/>
                  </a:schemeClr>
                </a:solidFill>
              </a:defRPr>
            </a:lvl7pPr>
            <a:lvl8pPr marL="3627013" indent="0">
              <a:buNone/>
              <a:defRPr sz="1813">
                <a:solidFill>
                  <a:schemeClr val="tx1">
                    <a:tint val="82000"/>
                  </a:schemeClr>
                </a:solidFill>
              </a:defRPr>
            </a:lvl8pPr>
            <a:lvl9pPr marL="4145158" indent="0">
              <a:buNone/>
              <a:defRPr sz="181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5264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9960" y="2069042"/>
            <a:ext cx="58724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95160" y="2069042"/>
            <a:ext cx="587248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2124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51760" y="413809"/>
            <a:ext cx="1191768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51760" y="1905318"/>
            <a:ext cx="5845492"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4" name="Content Placeholder 3"/>
          <p:cNvSpPr>
            <a:spLocks noGrp="1"/>
          </p:cNvSpPr>
          <p:nvPr>
            <p:ph sz="half" idx="2"/>
          </p:nvPr>
        </p:nvSpPr>
        <p:spPr>
          <a:xfrm>
            <a:off x="951760" y="2839085"/>
            <a:ext cx="5845492"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95160" y="1905318"/>
            <a:ext cx="5874280"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n-US"/>
              <a:t>Click to edit Master text styles</a:t>
            </a:r>
          </a:p>
        </p:txBody>
      </p:sp>
      <p:sp>
        <p:nvSpPr>
          <p:cNvPr id="6" name="Content Placeholder 5"/>
          <p:cNvSpPr>
            <a:spLocks noGrp="1"/>
          </p:cNvSpPr>
          <p:nvPr>
            <p:ph sz="quarter" idx="4"/>
          </p:nvPr>
        </p:nvSpPr>
        <p:spPr>
          <a:xfrm>
            <a:off x="6995160" y="2839085"/>
            <a:ext cx="587428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31695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66398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19365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a:t>Click to edit Master title style</a:t>
            </a:r>
            <a:endParaRPr lang="en-US" dirty="0"/>
          </a:p>
        </p:txBody>
      </p:sp>
      <p:sp>
        <p:nvSpPr>
          <p:cNvPr id="3" name="Content Placeholder 2"/>
          <p:cNvSpPr>
            <a:spLocks noGrp="1"/>
          </p:cNvSpPr>
          <p:nvPr>
            <p:ph idx="1"/>
          </p:nvPr>
        </p:nvSpPr>
        <p:spPr>
          <a:xfrm>
            <a:off x="5874280" y="1119082"/>
            <a:ext cx="6995160"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1132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n-US"/>
              <a:t>Click to edit Master title style</a:t>
            </a:r>
            <a:endParaRPr lang="en-US" dirty="0"/>
          </a:p>
        </p:txBody>
      </p:sp>
      <p:sp>
        <p:nvSpPr>
          <p:cNvPr id="3" name="Picture Placeholder 2"/>
          <p:cNvSpPr>
            <a:spLocks noGrp="1" noChangeAspect="1"/>
          </p:cNvSpPr>
          <p:nvPr>
            <p:ph type="pic" idx="1"/>
          </p:nvPr>
        </p:nvSpPr>
        <p:spPr>
          <a:xfrm>
            <a:off x="5874280" y="1119082"/>
            <a:ext cx="6995160" cy="5523442"/>
          </a:xfrm>
        </p:spPr>
        <p:txBody>
          <a:bodyPr anchor="t"/>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n-US"/>
              <a:t>Click icon to add picture</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805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9960" y="413809"/>
            <a:ext cx="1191768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9960" y="2069042"/>
            <a:ext cx="1191768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9960" y="7203864"/>
            <a:ext cx="3108960" cy="413808"/>
          </a:xfrm>
          <a:prstGeom prst="rect">
            <a:avLst/>
          </a:prstGeom>
        </p:spPr>
        <p:txBody>
          <a:bodyPr vert="horz" lIns="91440" tIns="45720" rIns="91440" bIns="45720" rtlCol="0" anchor="ctr"/>
          <a:lstStyle>
            <a:lvl1pPr algn="l">
              <a:defRPr sz="1360">
                <a:solidFill>
                  <a:schemeClr val="tx1">
                    <a:tint val="82000"/>
                  </a:schemeClr>
                </a:solidFill>
              </a:defRPr>
            </a:lvl1pPr>
          </a:lstStyle>
          <a:p>
            <a:fld id="{1D8BD707-D9CF-40AE-B4C6-C98DA3205C09}" type="datetimeFigureOut">
              <a:rPr lang="en-US" smtClean="0"/>
              <a:t>3/16/2025</a:t>
            </a:fld>
            <a:endParaRPr lang="en-US"/>
          </a:p>
        </p:txBody>
      </p:sp>
      <p:sp>
        <p:nvSpPr>
          <p:cNvPr id="5" name="Footer Placeholder 4"/>
          <p:cNvSpPr>
            <a:spLocks noGrp="1"/>
          </p:cNvSpPr>
          <p:nvPr>
            <p:ph type="ftr" sz="quarter" idx="3"/>
          </p:nvPr>
        </p:nvSpPr>
        <p:spPr>
          <a:xfrm>
            <a:off x="4577080" y="7203864"/>
            <a:ext cx="4663440" cy="413808"/>
          </a:xfrm>
          <a:prstGeom prst="rect">
            <a:avLst/>
          </a:prstGeom>
        </p:spPr>
        <p:txBody>
          <a:bodyPr vert="horz" lIns="91440" tIns="45720" rIns="91440" bIns="45720" rtlCol="0" anchor="ctr"/>
          <a:lstStyle>
            <a:lvl1pPr algn="ctr">
              <a:defRPr sz="136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9758680" y="7203864"/>
            <a:ext cx="3108960" cy="413808"/>
          </a:xfrm>
          <a:prstGeom prst="rect">
            <a:avLst/>
          </a:prstGeom>
        </p:spPr>
        <p:txBody>
          <a:bodyPr vert="horz" lIns="91440" tIns="45720" rIns="91440" bIns="45720" rtlCol="0" anchor="ctr"/>
          <a:lstStyle>
            <a:lvl1pPr algn="r">
              <a:defRPr sz="1360">
                <a:solidFill>
                  <a:schemeClr val="tx1">
                    <a:tint val="82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71870529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2.xml"/><Relationship Id="rId6" Type="http://schemas.openxmlformats.org/officeDocument/2006/relationships/image" Target="../media/image78.png"/><Relationship Id="rId11" Type="http://schemas.openxmlformats.org/officeDocument/2006/relationships/image" Target="../media/image83.jp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s>
</file>

<file path=ppt/slides/_rels/slide1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1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12.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1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diagramQuickStyle" Target="../diagrams/quickStyle3.xml"/><Relationship Id="rId3" Type="http://schemas.openxmlformats.org/officeDocument/2006/relationships/image" Target="../media/image98.png"/><Relationship Id="rId7" Type="http://schemas.openxmlformats.org/officeDocument/2006/relationships/image" Target="../media/image102.png"/><Relationship Id="rId12" Type="http://schemas.openxmlformats.org/officeDocument/2006/relationships/diagramLayout" Target="../diagrams/layout3.xml"/><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101.png"/><Relationship Id="rId11" Type="http://schemas.openxmlformats.org/officeDocument/2006/relationships/diagramData" Target="../diagrams/data3.xml"/><Relationship Id="rId5" Type="http://schemas.openxmlformats.org/officeDocument/2006/relationships/image" Target="../media/image100.png"/><Relationship Id="rId15" Type="http://schemas.microsoft.com/office/2007/relationships/diagramDrawing" Target="../diagrams/drawing3.xml"/><Relationship Id="rId10" Type="http://schemas.openxmlformats.org/officeDocument/2006/relationships/image" Target="../media/image105.png"/><Relationship Id="rId4" Type="http://schemas.openxmlformats.org/officeDocument/2006/relationships/image" Target="../media/image99.png"/><Relationship Id="rId9" Type="http://schemas.openxmlformats.org/officeDocument/2006/relationships/image" Target="../media/image104.png"/><Relationship Id="rId14" Type="http://schemas.openxmlformats.org/officeDocument/2006/relationships/diagramColors" Target="../diagrams/colors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diagramQuickStyle" Target="../diagrams/quickStyle1.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diagramLayout" Target="../diagrams/layout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diagramData" Target="../diagrams/data1.xml"/><Relationship Id="rId5" Type="http://schemas.openxmlformats.org/officeDocument/2006/relationships/image" Target="../media/image6.png"/><Relationship Id="rId15" Type="http://schemas.microsoft.com/office/2007/relationships/diagramDrawing" Target="../diagrams/drawing1.xml"/><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diagramLayout" Target="../diagrams/layout2.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24.png"/><Relationship Id="rId5" Type="http://schemas.openxmlformats.org/officeDocument/2006/relationships/diagramColors" Target="../diagrams/colors2.xml"/><Relationship Id="rId10" Type="http://schemas.openxmlformats.org/officeDocument/2006/relationships/image" Target="../media/image23.png"/><Relationship Id="rId4" Type="http://schemas.openxmlformats.org/officeDocument/2006/relationships/diagramQuickStyle" Target="../diagrams/quickStyle2.xml"/><Relationship Id="rId9" Type="http://schemas.openxmlformats.org/officeDocument/2006/relationships/image" Target="../media/image22.png"/><Relationship Id="rId1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png"/><Relationship Id="rId3" Type="http://schemas.openxmlformats.org/officeDocument/2006/relationships/image" Target="../media/image37.png"/><Relationship Id="rId7" Type="http://schemas.openxmlformats.org/officeDocument/2006/relationships/image" Target="../media/image41.png"/><Relationship Id="rId12" Type="http://schemas.microsoft.com/office/2007/relationships/hdphoto" Target="../media/hdphoto1.wdp"/><Relationship Id="rId2" Type="http://schemas.openxmlformats.org/officeDocument/2006/relationships/image" Target="../media/image36.png"/><Relationship Id="rId1" Type="http://schemas.openxmlformats.org/officeDocument/2006/relationships/slideLayout" Target="../slideLayouts/slideLayout1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6.png"/><Relationship Id="rId7"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12" Type="http://schemas.microsoft.com/office/2007/relationships/hdphoto" Target="../media/hdphoto2.wdp"/><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2.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3817254" cy="77656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 y="0"/>
            <a:ext cx="13817255" cy="777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9EDA0-FC77-7F9E-D88E-FD607A1D070E}"/>
              </a:ext>
            </a:extLst>
          </p:cNvPr>
          <p:cNvSpPr>
            <a:spLocks noGrp="1"/>
          </p:cNvSpPr>
          <p:nvPr>
            <p:ph type="ctrTitle"/>
          </p:nvPr>
        </p:nvSpPr>
        <p:spPr>
          <a:xfrm>
            <a:off x="7367832" y="3167532"/>
            <a:ext cx="5446796" cy="1470063"/>
          </a:xfrm>
        </p:spPr>
        <p:txBody>
          <a:bodyPr anchor="t">
            <a:normAutofit/>
          </a:bodyPr>
          <a:lstStyle/>
          <a:p>
            <a:pPr algn="l"/>
            <a:r>
              <a:rPr lang="en-US" sz="3800" dirty="0">
                <a:solidFill>
                  <a:schemeClr val="tx2"/>
                </a:solidFill>
              </a:rPr>
              <a:t>Lead</a:t>
            </a:r>
            <a:r>
              <a:rPr lang="en-US" sz="3800" spc="-70" dirty="0">
                <a:solidFill>
                  <a:schemeClr val="tx2"/>
                </a:solidFill>
              </a:rPr>
              <a:t> </a:t>
            </a:r>
            <a:r>
              <a:rPr lang="en-US" sz="3800" dirty="0">
                <a:solidFill>
                  <a:schemeClr val="tx2"/>
                </a:solidFill>
              </a:rPr>
              <a:t>Scoring</a:t>
            </a:r>
            <a:r>
              <a:rPr lang="en-US" sz="3800" spc="-40" dirty="0">
                <a:solidFill>
                  <a:schemeClr val="tx2"/>
                </a:solidFill>
              </a:rPr>
              <a:t> </a:t>
            </a:r>
            <a:r>
              <a:rPr lang="en-US" sz="3800" dirty="0">
                <a:solidFill>
                  <a:schemeClr val="tx2"/>
                </a:solidFill>
              </a:rPr>
              <a:t>Case</a:t>
            </a:r>
            <a:r>
              <a:rPr lang="en-US" sz="3800" spc="-60" dirty="0">
                <a:solidFill>
                  <a:schemeClr val="tx2"/>
                </a:solidFill>
              </a:rPr>
              <a:t> </a:t>
            </a:r>
            <a:r>
              <a:rPr lang="en-US" sz="3800" spc="-10" dirty="0">
                <a:solidFill>
                  <a:schemeClr val="tx2"/>
                </a:solidFill>
              </a:rPr>
              <a:t>Study </a:t>
            </a:r>
            <a:r>
              <a:rPr lang="en-US" sz="3800" dirty="0">
                <a:solidFill>
                  <a:schemeClr val="tx2"/>
                </a:solidFill>
              </a:rPr>
              <a:t>using</a:t>
            </a:r>
            <a:r>
              <a:rPr lang="en-US" sz="3800" spc="-40" dirty="0">
                <a:solidFill>
                  <a:schemeClr val="tx2"/>
                </a:solidFill>
              </a:rPr>
              <a:t> </a:t>
            </a:r>
            <a:r>
              <a:rPr lang="en-US" sz="3800" dirty="0">
                <a:solidFill>
                  <a:schemeClr val="tx2"/>
                </a:solidFill>
              </a:rPr>
              <a:t>logistic</a:t>
            </a:r>
            <a:r>
              <a:rPr lang="en-US" sz="3800" spc="-60" dirty="0">
                <a:solidFill>
                  <a:schemeClr val="tx2"/>
                </a:solidFill>
              </a:rPr>
              <a:t> </a:t>
            </a:r>
            <a:r>
              <a:rPr lang="en-US" sz="3800" spc="-10" dirty="0">
                <a:solidFill>
                  <a:schemeClr val="tx2"/>
                </a:solidFill>
              </a:rPr>
              <a:t>regression</a:t>
            </a:r>
            <a:endParaRPr lang="en-IN" sz="3800" dirty="0">
              <a:solidFill>
                <a:schemeClr val="tx2"/>
              </a:solidFill>
            </a:endParaRPr>
          </a:p>
        </p:txBody>
      </p:sp>
      <p:sp>
        <p:nvSpPr>
          <p:cNvPr id="3" name="Subtitle 2">
            <a:extLst>
              <a:ext uri="{FF2B5EF4-FFF2-40B4-BE49-F238E27FC236}">
                <a16:creationId xmlns:a16="http://schemas.microsoft.com/office/drawing/2014/main" id="{FBAB3A34-2615-F565-A063-642F577DF4FA}"/>
              </a:ext>
            </a:extLst>
          </p:cNvPr>
          <p:cNvSpPr>
            <a:spLocks noGrp="1"/>
          </p:cNvSpPr>
          <p:nvPr>
            <p:ph type="subTitle" idx="1"/>
          </p:nvPr>
        </p:nvSpPr>
        <p:spPr>
          <a:xfrm>
            <a:off x="7367832" y="5800680"/>
            <a:ext cx="5446450" cy="950676"/>
          </a:xfrm>
        </p:spPr>
        <p:txBody>
          <a:bodyPr anchor="b">
            <a:normAutofit/>
          </a:bodyPr>
          <a:lstStyle/>
          <a:p>
            <a:pPr algn="l"/>
            <a:r>
              <a:rPr lang="en-IN" sz="2300" dirty="0">
                <a:solidFill>
                  <a:schemeClr val="tx2"/>
                </a:solidFill>
              </a:rPr>
              <a:t>Shatrughan</a:t>
            </a:r>
          </a:p>
          <a:p>
            <a:pPr algn="l"/>
            <a:endParaRPr lang="en-IN" sz="2300" dirty="0">
              <a:solidFill>
                <a:schemeClr val="tx2"/>
              </a:solidFill>
            </a:endParaRPr>
          </a:p>
        </p:txBody>
      </p:sp>
      <p:pic>
        <p:nvPicPr>
          <p:cNvPr id="7" name="Graphic 6" descr="Bar chart">
            <a:extLst>
              <a:ext uri="{FF2B5EF4-FFF2-40B4-BE49-F238E27FC236}">
                <a16:creationId xmlns:a16="http://schemas.microsoft.com/office/drawing/2014/main" id="{F82DDDEC-4943-DAA6-F677-D4E0A90A95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5866" y="2057362"/>
            <a:ext cx="4693994" cy="4693994"/>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6" name="Group 25">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20" y="-6773"/>
            <a:ext cx="7070498" cy="7779175"/>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2450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79601" y="3250693"/>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8979916" y="5897880"/>
            <a:ext cx="822960" cy="818387"/>
          </a:xfrm>
          <a:prstGeom prst="rect">
            <a:avLst/>
          </a:prstGeom>
        </p:spPr>
      </p:pic>
      <p:grpSp>
        <p:nvGrpSpPr>
          <p:cNvPr id="8" name="object 8"/>
          <p:cNvGrpSpPr/>
          <p:nvPr/>
        </p:nvGrpSpPr>
        <p:grpSpPr>
          <a:xfrm>
            <a:off x="8975345"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1879600" y="1059180"/>
            <a:ext cx="10058400" cy="5656580"/>
            <a:chOff x="0" y="1059179"/>
            <a:chExt cx="10058400" cy="5656580"/>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grpSp>
      <p:pic>
        <p:nvPicPr>
          <p:cNvPr id="18" name="object 18"/>
          <p:cNvPicPr/>
          <p:nvPr/>
        </p:nvPicPr>
        <p:blipFill>
          <a:blip r:embed="rId11" cstate="print"/>
          <a:stretch>
            <a:fillRect/>
          </a:stretch>
        </p:blipFill>
        <p:spPr>
          <a:xfrm>
            <a:off x="3010409" y="3089148"/>
            <a:ext cx="7251191" cy="3355848"/>
          </a:xfrm>
          <a:prstGeom prst="rect">
            <a:avLst/>
          </a:prstGeom>
        </p:spPr>
      </p:pic>
      <p:sp>
        <p:nvSpPr>
          <p:cNvPr id="19" name="object 19"/>
          <p:cNvSpPr txBox="1">
            <a:spLocks noGrp="1"/>
          </p:cNvSpPr>
          <p:nvPr>
            <p:ph type="ctrTitle"/>
          </p:nvPr>
        </p:nvSpPr>
        <p:spPr>
          <a:xfrm>
            <a:off x="2281987" y="1225109"/>
            <a:ext cx="7482789" cy="520655"/>
          </a:xfrm>
          <a:prstGeom prst="rect">
            <a:avLst/>
          </a:prstGeom>
        </p:spPr>
        <p:txBody>
          <a:bodyPr vert="horz" wrap="square" lIns="0" tIns="12700" rIns="0" bIns="0" rtlCol="0" anchor="ctr">
            <a:spAutoFit/>
          </a:bodyPr>
          <a:lstStyle/>
          <a:p>
            <a:pPr marL="12700">
              <a:lnSpc>
                <a:spcPct val="100000"/>
              </a:lnSpc>
              <a:spcBef>
                <a:spcPts val="100"/>
              </a:spcBef>
            </a:pPr>
            <a:r>
              <a:rPr dirty="0">
                <a:solidFill>
                  <a:schemeClr val="tx1"/>
                </a:solidFill>
              </a:rPr>
              <a:t>Last</a:t>
            </a:r>
            <a:r>
              <a:rPr spc="-100" dirty="0">
                <a:solidFill>
                  <a:schemeClr val="tx1"/>
                </a:solidFill>
              </a:rPr>
              <a:t> </a:t>
            </a:r>
            <a:r>
              <a:rPr dirty="0">
                <a:solidFill>
                  <a:schemeClr val="tx1"/>
                </a:solidFill>
              </a:rPr>
              <a:t>What</a:t>
            </a:r>
            <a:r>
              <a:rPr spc="-35" dirty="0">
                <a:solidFill>
                  <a:schemeClr val="tx1"/>
                </a:solidFill>
              </a:rPr>
              <a:t> </a:t>
            </a:r>
            <a:r>
              <a:rPr dirty="0">
                <a:solidFill>
                  <a:schemeClr val="tx1"/>
                </a:solidFill>
              </a:rPr>
              <a:t>is</a:t>
            </a:r>
            <a:r>
              <a:rPr spc="-145" dirty="0">
                <a:solidFill>
                  <a:schemeClr val="tx1"/>
                </a:solidFill>
              </a:rPr>
              <a:t> </a:t>
            </a:r>
            <a:r>
              <a:rPr spc="-85" dirty="0">
                <a:solidFill>
                  <a:schemeClr val="tx1"/>
                </a:solidFill>
              </a:rPr>
              <a:t>Your</a:t>
            </a:r>
            <a:r>
              <a:rPr spc="-100" dirty="0">
                <a:solidFill>
                  <a:schemeClr val="tx1"/>
                </a:solidFill>
              </a:rPr>
              <a:t> </a:t>
            </a:r>
            <a:r>
              <a:rPr spc="-10" dirty="0">
                <a:solidFill>
                  <a:schemeClr val="tx1"/>
                </a:solidFill>
              </a:rPr>
              <a:t>Occupation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79601" y="3250693"/>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8979916" y="5897880"/>
            <a:ext cx="822960" cy="818387"/>
          </a:xfrm>
          <a:prstGeom prst="rect">
            <a:avLst/>
          </a:prstGeom>
        </p:spPr>
      </p:pic>
      <p:sp>
        <p:nvSpPr>
          <p:cNvPr id="18" name="object 18"/>
          <p:cNvSpPr txBox="1"/>
          <p:nvPr/>
        </p:nvSpPr>
        <p:spPr>
          <a:xfrm>
            <a:off x="5349749" y="531901"/>
            <a:ext cx="2115185" cy="528320"/>
          </a:xfrm>
          <a:prstGeom prst="rect">
            <a:avLst/>
          </a:prstGeom>
        </p:spPr>
        <p:txBody>
          <a:bodyPr vert="horz" wrap="square" lIns="0" tIns="12700" rIns="0" bIns="0" rtlCol="0">
            <a:spAutoFit/>
          </a:bodyPr>
          <a:lstStyle/>
          <a:p>
            <a:pPr marL="12700">
              <a:spcBef>
                <a:spcPts val="100"/>
              </a:spcBef>
            </a:pPr>
            <a:r>
              <a:rPr sz="3300" b="1" spc="-10" dirty="0">
                <a:latin typeface="Times New Roman"/>
                <a:cs typeface="Times New Roman"/>
              </a:rPr>
              <a:t>Correlation</a:t>
            </a:r>
            <a:endParaRPr sz="3300" dirty="0">
              <a:latin typeface="Times New Roman"/>
              <a:cs typeface="Times New Roman"/>
            </a:endParaRPr>
          </a:p>
        </p:txBody>
      </p:sp>
      <p:sp>
        <p:nvSpPr>
          <p:cNvPr id="19" name="object 19"/>
          <p:cNvSpPr txBox="1"/>
          <p:nvPr/>
        </p:nvSpPr>
        <p:spPr>
          <a:xfrm>
            <a:off x="2897168" y="2245885"/>
            <a:ext cx="4913630" cy="327660"/>
          </a:xfrm>
          <a:prstGeom prst="rect">
            <a:avLst/>
          </a:prstGeom>
        </p:spPr>
        <p:txBody>
          <a:bodyPr vert="horz" wrap="square" lIns="0" tIns="16510" rIns="0" bIns="0" rtlCol="0">
            <a:spAutoFit/>
          </a:bodyPr>
          <a:lstStyle/>
          <a:p>
            <a:pPr marL="12700">
              <a:spcBef>
                <a:spcPts val="130"/>
              </a:spcBef>
            </a:pPr>
            <a:r>
              <a:rPr sz="1950" b="1" dirty="0">
                <a:solidFill>
                  <a:srgbClr val="FFFFFF"/>
                </a:solidFill>
                <a:latin typeface="Times New Roman"/>
                <a:cs typeface="Times New Roman"/>
              </a:rPr>
              <a:t>There</a:t>
            </a:r>
            <a:r>
              <a:rPr sz="1950" b="1" spc="15" dirty="0">
                <a:solidFill>
                  <a:srgbClr val="FFFFFF"/>
                </a:solidFill>
                <a:latin typeface="Times New Roman"/>
                <a:cs typeface="Times New Roman"/>
              </a:rPr>
              <a:t> </a:t>
            </a:r>
            <a:r>
              <a:rPr sz="1950" b="1" dirty="0">
                <a:solidFill>
                  <a:srgbClr val="FFFFFF"/>
                </a:solidFill>
                <a:latin typeface="Times New Roman"/>
                <a:cs typeface="Times New Roman"/>
              </a:rPr>
              <a:t>is</a:t>
            </a:r>
            <a:r>
              <a:rPr sz="1950" b="1" spc="30" dirty="0">
                <a:solidFill>
                  <a:srgbClr val="FFFFFF"/>
                </a:solidFill>
                <a:latin typeface="Times New Roman"/>
                <a:cs typeface="Times New Roman"/>
              </a:rPr>
              <a:t> </a:t>
            </a:r>
            <a:r>
              <a:rPr sz="1950" b="1" dirty="0">
                <a:solidFill>
                  <a:srgbClr val="FFFFFF"/>
                </a:solidFill>
                <a:latin typeface="Times New Roman"/>
                <a:cs typeface="Times New Roman"/>
              </a:rPr>
              <a:t>no</a:t>
            </a:r>
            <a:r>
              <a:rPr sz="1950" b="1" spc="25" dirty="0">
                <a:solidFill>
                  <a:srgbClr val="FFFFFF"/>
                </a:solidFill>
                <a:latin typeface="Times New Roman"/>
                <a:cs typeface="Times New Roman"/>
              </a:rPr>
              <a:t> </a:t>
            </a:r>
            <a:r>
              <a:rPr sz="1950" b="1" dirty="0">
                <a:solidFill>
                  <a:srgbClr val="FFFFFF"/>
                </a:solidFill>
                <a:latin typeface="Times New Roman"/>
                <a:cs typeface="Times New Roman"/>
              </a:rPr>
              <a:t>correlation between</a:t>
            </a:r>
            <a:r>
              <a:rPr sz="1950" b="1" spc="30" dirty="0">
                <a:solidFill>
                  <a:srgbClr val="FFFFFF"/>
                </a:solidFill>
                <a:latin typeface="Times New Roman"/>
                <a:cs typeface="Times New Roman"/>
              </a:rPr>
              <a:t>  </a:t>
            </a:r>
            <a:r>
              <a:rPr sz="1950" b="1" dirty="0">
                <a:solidFill>
                  <a:srgbClr val="FFFFFF"/>
                </a:solidFill>
                <a:latin typeface="Times New Roman"/>
                <a:cs typeface="Times New Roman"/>
              </a:rPr>
              <a:t>the</a:t>
            </a:r>
            <a:r>
              <a:rPr sz="1950" b="1" spc="40" dirty="0">
                <a:solidFill>
                  <a:srgbClr val="FFFFFF"/>
                </a:solidFill>
                <a:latin typeface="Times New Roman"/>
                <a:cs typeface="Times New Roman"/>
              </a:rPr>
              <a:t> </a:t>
            </a:r>
            <a:r>
              <a:rPr sz="1950" b="1" spc="-10" dirty="0">
                <a:solidFill>
                  <a:srgbClr val="FFFFFF"/>
                </a:solidFill>
                <a:latin typeface="Times New Roman"/>
                <a:cs typeface="Times New Roman"/>
              </a:rPr>
              <a:t>variables</a:t>
            </a:r>
            <a:endParaRPr sz="1950">
              <a:latin typeface="Times New Roman"/>
              <a:cs typeface="Times New Roman"/>
            </a:endParaRPr>
          </a:p>
        </p:txBody>
      </p:sp>
      <p:pic>
        <p:nvPicPr>
          <p:cNvPr id="1026" name="Picture 2">
            <a:extLst>
              <a:ext uri="{FF2B5EF4-FFF2-40B4-BE49-F238E27FC236}">
                <a16:creationId xmlns:a16="http://schemas.microsoft.com/office/drawing/2014/main" id="{6659890B-4787-AF75-4989-BA8E939C9A6D}"/>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08288" y="1371600"/>
            <a:ext cx="6486525" cy="5724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817600" cy="7772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98095" y="1598093"/>
            <a:ext cx="7772400" cy="457621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98096" y="1609582"/>
            <a:ext cx="7772399" cy="4576218"/>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70313" y="4066496"/>
            <a:ext cx="2835576" cy="457622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Rectangle 2062">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98108" y="1598090"/>
            <a:ext cx="7772403" cy="457621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Freeform: Shape 2064">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68635" y="1099013"/>
            <a:ext cx="4420404" cy="4736153"/>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object 17"/>
          <p:cNvSpPr txBox="1">
            <a:spLocks noGrp="1"/>
          </p:cNvSpPr>
          <p:nvPr>
            <p:ph type="title"/>
          </p:nvPr>
        </p:nvSpPr>
        <p:spPr>
          <a:xfrm>
            <a:off x="564562" y="517191"/>
            <a:ext cx="3603919" cy="4030243"/>
          </a:xfrm>
          <a:prstGeom prst="rect">
            <a:avLst/>
          </a:prstGeom>
        </p:spPr>
        <p:txBody>
          <a:bodyPr vert="horz" lIns="91440" tIns="45720" rIns="91440" bIns="45720" rtlCol="0" anchor="b">
            <a:normAutofit/>
          </a:bodyPr>
          <a:lstStyle/>
          <a:p>
            <a:pPr marL="12700" algn="r" defTabSz="914400"/>
            <a:r>
              <a:rPr lang="en-US" sz="4500">
                <a:solidFill>
                  <a:srgbClr val="FFFFFF"/>
                </a:solidFill>
              </a:rPr>
              <a:t>Model</a:t>
            </a:r>
            <a:r>
              <a:rPr lang="en-US" sz="4500" spc="-35">
                <a:solidFill>
                  <a:srgbClr val="FFFFFF"/>
                </a:solidFill>
              </a:rPr>
              <a:t> </a:t>
            </a:r>
            <a:r>
              <a:rPr lang="en-US" sz="4500" spc="-10">
                <a:solidFill>
                  <a:srgbClr val="FFFFFF"/>
                </a:solidFill>
              </a:rPr>
              <a:t>Evaluation</a:t>
            </a:r>
          </a:p>
        </p:txBody>
      </p:sp>
      <p:pic>
        <p:nvPicPr>
          <p:cNvPr id="7" name="object 7"/>
          <p:cNvPicPr/>
          <p:nvPr/>
        </p:nvPicPr>
        <p:blipFill>
          <a:blip r:embed="rId2" cstate="print"/>
          <a:stretch>
            <a:fillRect/>
          </a:stretch>
        </p:blipFill>
        <p:spPr>
          <a:xfrm>
            <a:off x="9391287" y="659960"/>
            <a:ext cx="1959782" cy="1948895"/>
          </a:xfrm>
          <a:prstGeom prst="rect">
            <a:avLst/>
          </a:prstGeom>
        </p:spPr>
      </p:pic>
      <p:pic>
        <p:nvPicPr>
          <p:cNvPr id="2050" name="Picture 2">
            <a:extLst>
              <a:ext uri="{FF2B5EF4-FFF2-40B4-BE49-F238E27FC236}">
                <a16:creationId xmlns:a16="http://schemas.microsoft.com/office/drawing/2014/main" id="{EFD7E704-9AF1-3575-3E53-72E51D82439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68373" y="607709"/>
            <a:ext cx="6126827" cy="4315132"/>
          </a:xfrm>
          <a:prstGeom prst="rect">
            <a:avLst/>
          </a:prstGeom>
          <a:noFill/>
          <a:extLst>
            <a:ext uri="{909E8E84-426E-40DD-AFC4-6F175D3DCCD1}">
              <a14:hiddenFill xmlns:a14="http://schemas.microsoft.com/office/drawing/2010/main">
                <a:solidFill>
                  <a:srgbClr val="FFFFFF"/>
                </a:solidFill>
              </a14:hiddenFill>
            </a:ext>
          </a:extLst>
        </p:spPr>
      </p:pic>
      <p:sp>
        <p:nvSpPr>
          <p:cNvPr id="22" name="object 22"/>
          <p:cNvSpPr txBox="1"/>
          <p:nvPr/>
        </p:nvSpPr>
        <p:spPr>
          <a:xfrm>
            <a:off x="5559058" y="5287933"/>
            <a:ext cx="7348486" cy="1919903"/>
          </a:xfrm>
          <a:prstGeom prst="rect">
            <a:avLst/>
          </a:prstGeom>
        </p:spPr>
        <p:txBody>
          <a:bodyPr vert="horz" lIns="91440" tIns="45720" rIns="91440" bIns="45720" rtlCol="0" anchor="ctr">
            <a:normAutofit/>
          </a:bodyPr>
          <a:lstStyle/>
          <a:p>
            <a:pPr marL="12700" indent="-228600" defTabSz="914400">
              <a:lnSpc>
                <a:spcPct val="90000"/>
              </a:lnSpc>
              <a:spcBef>
                <a:spcPts val="105"/>
              </a:spcBef>
              <a:buFont typeface="Arial" panose="020B0604020202020204" pitchFamily="34" charset="0"/>
              <a:buChar char="•"/>
            </a:pPr>
            <a:r>
              <a:rPr lang="en-US" sz="2300" b="1" dirty="0"/>
              <a:t>0.3</a:t>
            </a:r>
            <a:r>
              <a:rPr lang="en-US" sz="2300" b="1" spc="-40" dirty="0"/>
              <a:t> </a:t>
            </a:r>
            <a:r>
              <a:rPr lang="en-US" sz="2300" b="1" dirty="0"/>
              <a:t>is</a:t>
            </a:r>
            <a:r>
              <a:rPr lang="en-US" sz="2300" b="1" spc="-30" dirty="0"/>
              <a:t> </a:t>
            </a:r>
            <a:r>
              <a:rPr lang="en-US" sz="2300" b="1" dirty="0"/>
              <a:t>the</a:t>
            </a:r>
            <a:r>
              <a:rPr lang="en-US" sz="2300" b="1" spc="-20" dirty="0"/>
              <a:t> </a:t>
            </a:r>
            <a:r>
              <a:rPr lang="en-US" sz="2300" b="1" dirty="0"/>
              <a:t>tradeoff</a:t>
            </a:r>
            <a:r>
              <a:rPr lang="en-US" sz="2300" b="1" spc="-35" dirty="0"/>
              <a:t> </a:t>
            </a:r>
            <a:r>
              <a:rPr lang="en-US" sz="2300" b="1" dirty="0"/>
              <a:t>between</a:t>
            </a:r>
            <a:r>
              <a:rPr lang="en-US" sz="2300" b="1" spc="-45" dirty="0"/>
              <a:t> </a:t>
            </a:r>
            <a:r>
              <a:rPr lang="en-US" sz="2300" b="1" spc="-10" dirty="0"/>
              <a:t>Precision</a:t>
            </a:r>
            <a:r>
              <a:rPr lang="en-US" sz="2300" b="1" spc="-45" dirty="0"/>
              <a:t> </a:t>
            </a:r>
            <a:r>
              <a:rPr lang="en-US" sz="2300" b="1" dirty="0"/>
              <a:t>and</a:t>
            </a:r>
            <a:r>
              <a:rPr lang="en-US" sz="2300" b="1" spc="-25" dirty="0"/>
              <a:t> </a:t>
            </a:r>
            <a:r>
              <a:rPr lang="en-US" sz="2300" b="1" dirty="0"/>
              <a:t>Recall</a:t>
            </a:r>
            <a:r>
              <a:rPr lang="en-US" sz="2300" b="1" spc="-30" dirty="0"/>
              <a:t> </a:t>
            </a:r>
            <a:r>
              <a:rPr lang="en-US" sz="2300" b="1" spc="-50" dirty="0"/>
              <a:t>-</a:t>
            </a:r>
            <a:endParaRPr lang="en-US" sz="2300" dirty="0"/>
          </a:p>
          <a:p>
            <a:pPr marR="5080" defTabSz="914400">
              <a:lnSpc>
                <a:spcPct val="90000"/>
              </a:lnSpc>
              <a:spcBef>
                <a:spcPts val="50"/>
              </a:spcBef>
            </a:pPr>
            <a:r>
              <a:rPr lang="en-US" sz="2300" dirty="0"/>
              <a:t>Thus</a:t>
            </a:r>
            <a:r>
              <a:rPr lang="en-US" sz="2300" spc="60" dirty="0"/>
              <a:t> </a:t>
            </a:r>
            <a:r>
              <a:rPr lang="en-US" sz="2300" dirty="0"/>
              <a:t>we</a:t>
            </a:r>
            <a:r>
              <a:rPr lang="en-US" sz="2300" spc="65" dirty="0"/>
              <a:t> </a:t>
            </a:r>
            <a:r>
              <a:rPr lang="en-US" sz="2300" dirty="0"/>
              <a:t>can</a:t>
            </a:r>
            <a:r>
              <a:rPr lang="en-US" sz="2300" spc="70" dirty="0"/>
              <a:t> </a:t>
            </a:r>
            <a:r>
              <a:rPr lang="en-US" sz="2300" dirty="0"/>
              <a:t>safely</a:t>
            </a:r>
            <a:r>
              <a:rPr lang="en-US" sz="2300" spc="55" dirty="0"/>
              <a:t> </a:t>
            </a:r>
            <a:r>
              <a:rPr lang="en-US" sz="2300" dirty="0"/>
              <a:t>choose</a:t>
            </a:r>
            <a:r>
              <a:rPr lang="en-US" sz="2300" spc="65" dirty="0"/>
              <a:t> </a:t>
            </a:r>
            <a:r>
              <a:rPr lang="en-US" sz="2300" dirty="0"/>
              <a:t>to</a:t>
            </a:r>
            <a:r>
              <a:rPr lang="en-US" sz="2300" spc="75" dirty="0"/>
              <a:t> </a:t>
            </a:r>
            <a:r>
              <a:rPr lang="en-US" sz="2300" dirty="0"/>
              <a:t>consider</a:t>
            </a:r>
            <a:r>
              <a:rPr lang="en-US" sz="2300" spc="70" dirty="0"/>
              <a:t> </a:t>
            </a:r>
            <a:r>
              <a:rPr lang="en-US" sz="2300" dirty="0"/>
              <a:t>any</a:t>
            </a:r>
            <a:r>
              <a:rPr lang="en-US" sz="2300" spc="75" dirty="0"/>
              <a:t> </a:t>
            </a:r>
            <a:r>
              <a:rPr lang="en-US" sz="2300" dirty="0"/>
              <a:t>Prospect</a:t>
            </a:r>
            <a:r>
              <a:rPr lang="en-US" sz="2300" spc="60" dirty="0"/>
              <a:t> </a:t>
            </a:r>
            <a:r>
              <a:rPr lang="en-US" sz="2300" dirty="0"/>
              <a:t>Lead</a:t>
            </a:r>
            <a:r>
              <a:rPr lang="en-US" sz="2300" spc="70" dirty="0"/>
              <a:t> </a:t>
            </a:r>
            <a:r>
              <a:rPr lang="en-US" sz="2300" dirty="0"/>
              <a:t>with</a:t>
            </a:r>
            <a:r>
              <a:rPr lang="en-US" sz="2300" spc="75" dirty="0"/>
              <a:t> </a:t>
            </a:r>
            <a:r>
              <a:rPr lang="en-US" sz="2300" dirty="0"/>
              <a:t>Conversion</a:t>
            </a:r>
            <a:r>
              <a:rPr lang="en-US" sz="2300" spc="65" dirty="0"/>
              <a:t> </a:t>
            </a:r>
            <a:r>
              <a:rPr lang="en-US" sz="2300" b="1" dirty="0"/>
              <a:t>Probability</a:t>
            </a:r>
            <a:r>
              <a:rPr lang="en-US" sz="2300" b="1" spc="70" dirty="0"/>
              <a:t> </a:t>
            </a:r>
            <a:r>
              <a:rPr lang="en-US" sz="2300" b="1" dirty="0"/>
              <a:t>higher</a:t>
            </a:r>
            <a:r>
              <a:rPr lang="en-US" sz="2300" b="1" spc="30" dirty="0"/>
              <a:t> </a:t>
            </a:r>
            <a:r>
              <a:rPr lang="en-US" sz="2300" b="1" spc="-20" dirty="0"/>
              <a:t>than 30</a:t>
            </a:r>
            <a:r>
              <a:rPr lang="en-US" sz="2300" b="1" spc="30" dirty="0"/>
              <a:t> </a:t>
            </a:r>
            <a:r>
              <a:rPr lang="en-US" sz="2300" b="1" dirty="0"/>
              <a:t>%</a:t>
            </a:r>
            <a:r>
              <a:rPr lang="en-US" sz="2300" b="1" spc="15" dirty="0"/>
              <a:t> </a:t>
            </a:r>
            <a:r>
              <a:rPr lang="en-US" sz="2300" b="1" dirty="0"/>
              <a:t>to</a:t>
            </a:r>
            <a:r>
              <a:rPr lang="en-US" sz="2300" b="1" spc="30" dirty="0"/>
              <a:t> </a:t>
            </a:r>
            <a:r>
              <a:rPr lang="en-US" sz="2300" b="1" dirty="0"/>
              <a:t>be</a:t>
            </a:r>
            <a:r>
              <a:rPr lang="en-US" sz="2300" b="1" spc="25" dirty="0"/>
              <a:t> </a:t>
            </a:r>
            <a:r>
              <a:rPr lang="en-US" sz="2300" b="1" dirty="0"/>
              <a:t>a</a:t>
            </a:r>
            <a:r>
              <a:rPr lang="en-US" sz="2300" b="1" spc="30" dirty="0"/>
              <a:t> </a:t>
            </a:r>
            <a:r>
              <a:rPr lang="en-US" sz="2300" b="1" dirty="0"/>
              <a:t>hot</a:t>
            </a:r>
            <a:r>
              <a:rPr lang="en-US" sz="2300" b="1" spc="30" dirty="0"/>
              <a:t> </a:t>
            </a:r>
            <a:r>
              <a:rPr lang="en-US" sz="2300" b="1" spc="-20" dirty="0"/>
              <a:t>Lead</a:t>
            </a:r>
            <a:endParaRPr lang="en-US" sz="2300" dirty="0"/>
          </a:p>
        </p:txBody>
      </p:sp>
      <p:grpSp>
        <p:nvGrpSpPr>
          <p:cNvPr id="8" name="object 8"/>
          <p:cNvGrpSpPr/>
          <p:nvPr/>
        </p:nvGrpSpPr>
        <p:grpSpPr>
          <a:xfrm>
            <a:off x="7078647" y="659962"/>
            <a:ext cx="1956537" cy="1948895"/>
            <a:chOff x="7095744" y="2441448"/>
            <a:chExt cx="2340863" cy="2331719"/>
          </a:xfrm>
        </p:grpSpPr>
        <p:pic>
          <p:nvPicPr>
            <p:cNvPr id="9" name="object 9"/>
            <p:cNvPicPr/>
            <p:nvPr/>
          </p:nvPicPr>
          <p:blipFill>
            <a:blip r:embed="rId4" cstate="print"/>
            <a:stretch>
              <a:fillRect/>
            </a:stretch>
          </p:blipFill>
          <p:spPr>
            <a:xfrm>
              <a:off x="7168896" y="2441448"/>
              <a:ext cx="2194559" cy="777239"/>
            </a:xfrm>
            <a:prstGeom prst="rect">
              <a:avLst/>
            </a:prstGeom>
          </p:spPr>
        </p:pic>
        <p:pic>
          <p:nvPicPr>
            <p:cNvPr id="10" name="object 10"/>
            <p:cNvPicPr/>
            <p:nvPr/>
          </p:nvPicPr>
          <p:blipFill>
            <a:blip r:embed="rId5" cstate="print"/>
            <a:stretch>
              <a:fillRect/>
            </a:stretch>
          </p:blipFill>
          <p:spPr>
            <a:xfrm>
              <a:off x="7095744" y="3218688"/>
              <a:ext cx="2340863" cy="786383"/>
            </a:xfrm>
            <a:prstGeom prst="rect">
              <a:avLst/>
            </a:prstGeom>
          </p:spPr>
        </p:pic>
        <p:pic>
          <p:nvPicPr>
            <p:cNvPr id="11" name="object 11"/>
            <p:cNvPicPr/>
            <p:nvPr/>
          </p:nvPicPr>
          <p:blipFill>
            <a:blip r:embed="rId6" cstate="print"/>
            <a:stretch>
              <a:fillRect/>
            </a:stretch>
          </p:blipFill>
          <p:spPr>
            <a:xfrm>
              <a:off x="7168896" y="4005072"/>
              <a:ext cx="2194559" cy="768095"/>
            </a:xfrm>
            <a:prstGeom prst="rect">
              <a:avLst/>
            </a:prstGeom>
          </p:spPr>
        </p:pic>
      </p:grpSp>
      <p:grpSp>
        <p:nvGrpSpPr>
          <p:cNvPr id="12" name="object 12"/>
          <p:cNvGrpSpPr/>
          <p:nvPr/>
        </p:nvGrpSpPr>
        <p:grpSpPr>
          <a:xfrm>
            <a:off x="9391289" y="2973947"/>
            <a:ext cx="3238092" cy="1948893"/>
            <a:chOff x="6595871" y="1060703"/>
            <a:chExt cx="3131821" cy="1884934"/>
          </a:xfrm>
        </p:grpSpPr>
        <p:pic>
          <p:nvPicPr>
            <p:cNvPr id="13" name="object 13"/>
            <p:cNvPicPr/>
            <p:nvPr/>
          </p:nvPicPr>
          <p:blipFill>
            <a:blip r:embed="rId7"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8979916" y="5897880"/>
            <a:ext cx="822960" cy="818387"/>
          </a:xfrm>
          <a:prstGeom prst="rect">
            <a:avLst/>
          </a:prstGeom>
        </p:spPr>
      </p:pic>
      <p:sp>
        <p:nvSpPr>
          <p:cNvPr id="17" name="object 17"/>
          <p:cNvSpPr txBox="1">
            <a:spLocks noGrp="1"/>
          </p:cNvSpPr>
          <p:nvPr>
            <p:ph type="title"/>
          </p:nvPr>
        </p:nvSpPr>
        <p:spPr>
          <a:xfrm>
            <a:off x="949960" y="482962"/>
            <a:ext cx="11917680" cy="946681"/>
          </a:xfrm>
          <a:prstGeom prst="rect">
            <a:avLst/>
          </a:prstGeom>
        </p:spPr>
        <p:txBody>
          <a:bodyPr vert="horz" wrap="square" lIns="0" tIns="335545" rIns="0" bIns="0" rtlCol="0" anchor="ctr">
            <a:spAutoFit/>
          </a:bodyPr>
          <a:lstStyle/>
          <a:p>
            <a:pPr marL="2124710">
              <a:lnSpc>
                <a:spcPct val="100000"/>
              </a:lnSpc>
              <a:spcBef>
                <a:spcPts val="110"/>
              </a:spcBef>
            </a:pPr>
            <a:r>
              <a:rPr sz="3950" spc="-10" dirty="0"/>
              <a:t>Observations</a:t>
            </a:r>
            <a:endParaRPr sz="3950" dirty="0"/>
          </a:p>
        </p:txBody>
      </p:sp>
      <p:sp>
        <p:nvSpPr>
          <p:cNvPr id="18" name="object 18"/>
          <p:cNvSpPr txBox="1"/>
          <p:nvPr/>
        </p:nvSpPr>
        <p:spPr>
          <a:xfrm>
            <a:off x="6643142" y="3285240"/>
            <a:ext cx="2045970" cy="327660"/>
          </a:xfrm>
          <a:prstGeom prst="rect">
            <a:avLst/>
          </a:prstGeom>
        </p:spPr>
        <p:txBody>
          <a:bodyPr vert="horz" wrap="square" lIns="0" tIns="16510" rIns="0" bIns="0" rtlCol="0">
            <a:spAutoFit/>
          </a:bodyPr>
          <a:lstStyle/>
          <a:p>
            <a:pPr marL="12700">
              <a:spcBef>
                <a:spcPts val="130"/>
              </a:spcBef>
            </a:pPr>
            <a:r>
              <a:rPr sz="1950" b="1" dirty="0">
                <a:latin typeface="Times New Roman"/>
                <a:cs typeface="Times New Roman"/>
              </a:rPr>
              <a:t>Final</a:t>
            </a:r>
            <a:r>
              <a:rPr sz="1950" b="1" spc="20" dirty="0">
                <a:latin typeface="Times New Roman"/>
                <a:cs typeface="Times New Roman"/>
              </a:rPr>
              <a:t> </a:t>
            </a:r>
            <a:r>
              <a:rPr sz="1950" b="1" dirty="0">
                <a:latin typeface="Times New Roman"/>
                <a:cs typeface="Times New Roman"/>
              </a:rPr>
              <a:t>Features</a:t>
            </a:r>
            <a:r>
              <a:rPr sz="1950" b="1" spc="40" dirty="0">
                <a:latin typeface="Times New Roman"/>
                <a:cs typeface="Times New Roman"/>
              </a:rPr>
              <a:t> </a:t>
            </a:r>
            <a:r>
              <a:rPr sz="1950" b="1" spc="-10" dirty="0">
                <a:latin typeface="Times New Roman"/>
                <a:cs typeface="Times New Roman"/>
              </a:rPr>
              <a:t>list:</a:t>
            </a:r>
            <a:endParaRPr sz="1950">
              <a:latin typeface="Times New Roman"/>
              <a:cs typeface="Times New Roman"/>
            </a:endParaRPr>
          </a:p>
        </p:txBody>
      </p:sp>
      <p:sp>
        <p:nvSpPr>
          <p:cNvPr id="19" name="object 19"/>
          <p:cNvSpPr txBox="1"/>
          <p:nvPr/>
        </p:nvSpPr>
        <p:spPr>
          <a:xfrm>
            <a:off x="6643166" y="3589774"/>
            <a:ext cx="5675834" cy="3146374"/>
          </a:xfrm>
          <a:prstGeom prst="rect">
            <a:avLst/>
          </a:prstGeom>
        </p:spPr>
        <p:txBody>
          <a:bodyPr vert="horz" wrap="square" lIns="0" tIns="121285" rIns="0" bIns="0" rtlCol="0">
            <a:spAutoFit/>
          </a:bodyPr>
          <a:lstStyle/>
          <a:p>
            <a:pPr indent="-285750">
              <a:spcBef>
                <a:spcPts val="955"/>
              </a:spcBef>
              <a:buFont typeface="Arial" panose="020B0604020202020204" pitchFamily="34" charset="0"/>
              <a:buChar char="•"/>
              <a:tabLst>
                <a:tab pos="295910" algn="l"/>
              </a:tabLst>
            </a:pPr>
            <a:r>
              <a:rPr dirty="0">
                <a:latin typeface="system-ui"/>
              </a:rPr>
              <a:t>Lead Source_Olark Chat</a:t>
            </a:r>
          </a:p>
          <a:p>
            <a:pPr indent="-285750">
              <a:spcBef>
                <a:spcPts val="865"/>
              </a:spcBef>
              <a:buFont typeface="Arial" panose="020B0604020202020204" pitchFamily="34" charset="0"/>
              <a:buChar char="•"/>
              <a:tabLst>
                <a:tab pos="295910" algn="l"/>
              </a:tabLst>
            </a:pPr>
            <a:r>
              <a:rPr dirty="0">
                <a:latin typeface="system-ui"/>
              </a:rPr>
              <a:t>Specialization Others</a:t>
            </a:r>
          </a:p>
          <a:p>
            <a:pPr indent="-285750">
              <a:spcBef>
                <a:spcPts val="875"/>
              </a:spcBef>
              <a:buFont typeface="Arial" panose="020B0604020202020204" pitchFamily="34" charset="0"/>
              <a:buChar char="•"/>
              <a:tabLst>
                <a:tab pos="295910" algn="l"/>
              </a:tabLst>
            </a:pPr>
            <a:r>
              <a:rPr dirty="0">
                <a:latin typeface="system-ui"/>
              </a:rPr>
              <a:t>Lead Origin_Lead Add Form</a:t>
            </a:r>
          </a:p>
          <a:p>
            <a:pPr indent="-285750">
              <a:spcBef>
                <a:spcPts val="865"/>
              </a:spcBef>
              <a:buFont typeface="Arial" panose="020B0604020202020204" pitchFamily="34" charset="0"/>
              <a:buChar char="•"/>
              <a:tabLst>
                <a:tab pos="295910" algn="l"/>
              </a:tabLst>
            </a:pPr>
            <a:r>
              <a:rPr dirty="0">
                <a:latin typeface="system-ui"/>
              </a:rPr>
              <a:t>Lead Source_Welingak Website</a:t>
            </a:r>
          </a:p>
          <a:p>
            <a:pPr indent="-285750">
              <a:spcBef>
                <a:spcPts val="865"/>
              </a:spcBef>
              <a:buFont typeface="Arial" panose="020B0604020202020204" pitchFamily="34" charset="0"/>
              <a:buChar char="•"/>
              <a:tabLst>
                <a:tab pos="295910" algn="l"/>
              </a:tabLst>
            </a:pPr>
            <a:r>
              <a:rPr dirty="0">
                <a:latin typeface="system-ui"/>
              </a:rPr>
              <a:t>Total Time Spent on Website</a:t>
            </a:r>
          </a:p>
          <a:p>
            <a:pPr indent="-285750">
              <a:spcBef>
                <a:spcPts val="860"/>
              </a:spcBef>
              <a:buFont typeface="Arial" panose="020B0604020202020204" pitchFamily="34" charset="0"/>
              <a:buChar char="•"/>
              <a:tabLst>
                <a:tab pos="295910" algn="l"/>
              </a:tabLst>
            </a:pPr>
            <a:r>
              <a:rPr dirty="0">
                <a:latin typeface="system-ui"/>
              </a:rPr>
              <a:t>Lead Origin_Landing Page Submission</a:t>
            </a:r>
          </a:p>
          <a:p>
            <a:pPr indent="-285750">
              <a:spcBef>
                <a:spcPts val="880"/>
              </a:spcBef>
              <a:buFont typeface="Arial" panose="020B0604020202020204" pitchFamily="34" charset="0"/>
              <a:buChar char="•"/>
              <a:tabLst>
                <a:tab pos="295910" algn="l"/>
              </a:tabLst>
            </a:pPr>
            <a:r>
              <a:rPr dirty="0">
                <a:latin typeface="system-ui"/>
              </a:rPr>
              <a:t>What is your current occupation_Working Professionals</a:t>
            </a:r>
          </a:p>
          <a:p>
            <a:pPr indent="-285750">
              <a:spcBef>
                <a:spcPts val="860"/>
              </a:spcBef>
              <a:buFont typeface="Arial" panose="020B0604020202020204" pitchFamily="34" charset="0"/>
              <a:buChar char="•"/>
              <a:tabLst>
                <a:tab pos="295910" algn="l"/>
              </a:tabLst>
            </a:pPr>
            <a:r>
              <a:rPr dirty="0">
                <a:latin typeface="system-ui"/>
              </a:rPr>
              <a:t>Do Not Email</a:t>
            </a:r>
          </a:p>
        </p:txBody>
      </p:sp>
      <p:sp>
        <p:nvSpPr>
          <p:cNvPr id="20" name="object 20"/>
          <p:cNvSpPr txBox="1"/>
          <p:nvPr/>
        </p:nvSpPr>
        <p:spPr>
          <a:xfrm>
            <a:off x="3064704" y="3283637"/>
            <a:ext cx="2174835" cy="1502333"/>
          </a:xfrm>
          <a:prstGeom prst="rect">
            <a:avLst/>
          </a:prstGeom>
        </p:spPr>
        <p:txBody>
          <a:bodyPr vert="horz" wrap="square" lIns="0" tIns="14604" rIns="0" bIns="0" rtlCol="0">
            <a:spAutoFit/>
          </a:bodyPr>
          <a:lstStyle/>
          <a:p>
            <a:pPr marL="154305">
              <a:spcBef>
                <a:spcPts val="114"/>
              </a:spcBef>
            </a:pPr>
            <a:r>
              <a:rPr sz="2300" b="1" spc="-20" dirty="0">
                <a:latin typeface="Times New Roman"/>
                <a:cs typeface="Times New Roman"/>
              </a:rPr>
              <a:t>Train</a:t>
            </a:r>
            <a:r>
              <a:rPr sz="2300" b="1" spc="-90" dirty="0">
                <a:latin typeface="Times New Roman"/>
                <a:cs typeface="Times New Roman"/>
              </a:rPr>
              <a:t> </a:t>
            </a:r>
            <a:r>
              <a:rPr sz="2300" b="1" spc="-10" dirty="0">
                <a:latin typeface="Times New Roman"/>
                <a:cs typeface="Times New Roman"/>
              </a:rPr>
              <a:t>Data:</a:t>
            </a:r>
            <a:endParaRPr sz="2300" dirty="0">
              <a:latin typeface="Times New Roman"/>
              <a:cs typeface="Times New Roman"/>
            </a:endParaRPr>
          </a:p>
          <a:p>
            <a:pPr algn="l">
              <a:buNone/>
            </a:pPr>
            <a:r>
              <a:rPr lang="en-US" b="0" i="0" dirty="0">
                <a:effectLst/>
                <a:latin typeface="system-ui"/>
              </a:rPr>
              <a:t>Accuracy : 90.81%</a:t>
            </a:r>
          </a:p>
          <a:p>
            <a:pPr algn="l">
              <a:buNone/>
            </a:pPr>
            <a:r>
              <a:rPr lang="en-US" b="0" i="0" dirty="0">
                <a:effectLst/>
                <a:latin typeface="system-ui"/>
              </a:rPr>
              <a:t>Sensitivity : 92.05%</a:t>
            </a:r>
          </a:p>
          <a:p>
            <a:pPr algn="l"/>
            <a:r>
              <a:rPr lang="en-US" b="0" i="0" dirty="0">
                <a:effectLst/>
                <a:latin typeface="system-ui"/>
              </a:rPr>
              <a:t>Specificity : 90.10%</a:t>
            </a:r>
          </a:p>
          <a:p>
            <a:pPr marL="12700">
              <a:spcBef>
                <a:spcPts val="170"/>
              </a:spcBef>
            </a:pPr>
            <a:endParaRPr dirty="0">
              <a:latin typeface="Times New Roman"/>
              <a:cs typeface="Times New Roman"/>
            </a:endParaRPr>
          </a:p>
        </p:txBody>
      </p:sp>
      <p:sp>
        <p:nvSpPr>
          <p:cNvPr id="21" name="object 21"/>
          <p:cNvSpPr txBox="1"/>
          <p:nvPr/>
        </p:nvSpPr>
        <p:spPr>
          <a:xfrm>
            <a:off x="3064705" y="4764564"/>
            <a:ext cx="2285044" cy="1227900"/>
          </a:xfrm>
          <a:prstGeom prst="rect">
            <a:avLst/>
          </a:prstGeom>
        </p:spPr>
        <p:txBody>
          <a:bodyPr vert="horz" wrap="square" lIns="0" tIns="42545" rIns="0" bIns="0" rtlCol="0">
            <a:spAutoFit/>
          </a:bodyPr>
          <a:lstStyle/>
          <a:p>
            <a:pPr marL="247015">
              <a:spcBef>
                <a:spcPts val="335"/>
              </a:spcBef>
            </a:pPr>
            <a:r>
              <a:rPr sz="2300" b="1" spc="-40" dirty="0">
                <a:latin typeface="Times New Roman"/>
                <a:cs typeface="Times New Roman"/>
              </a:rPr>
              <a:t>Test</a:t>
            </a:r>
            <a:r>
              <a:rPr sz="2300" b="1" spc="-80" dirty="0">
                <a:latin typeface="Times New Roman"/>
                <a:cs typeface="Times New Roman"/>
              </a:rPr>
              <a:t> </a:t>
            </a:r>
            <a:r>
              <a:rPr sz="2300" b="1" spc="-20" dirty="0">
                <a:latin typeface="Times New Roman"/>
                <a:cs typeface="Times New Roman"/>
              </a:rPr>
              <a:t>Data:</a:t>
            </a:r>
            <a:endParaRPr sz="2300" dirty="0">
              <a:latin typeface="Times New Roman"/>
              <a:cs typeface="Times New Roman"/>
            </a:endParaRPr>
          </a:p>
          <a:p>
            <a:pPr algn="l">
              <a:buNone/>
            </a:pPr>
            <a:r>
              <a:rPr lang="en-US" b="0" i="0" dirty="0">
                <a:effectLst/>
                <a:latin typeface="system-ui"/>
              </a:rPr>
              <a:t>Accuracy : 90.92%</a:t>
            </a:r>
          </a:p>
          <a:p>
            <a:pPr algn="l">
              <a:buNone/>
            </a:pPr>
            <a:r>
              <a:rPr lang="en-US" b="0" i="0" dirty="0">
                <a:effectLst/>
                <a:latin typeface="system-ui"/>
              </a:rPr>
              <a:t>Sensitivity : 91.41%</a:t>
            </a:r>
          </a:p>
          <a:p>
            <a:pPr algn="l"/>
            <a:r>
              <a:rPr lang="en-US" b="0" i="0" dirty="0">
                <a:effectLst/>
                <a:latin typeface="system-ui"/>
              </a:rPr>
              <a:t>Specificity : 90.62%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6A4EA00-A6AF-8205-343B-9BA9342D1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3737"/>
            <a:ext cx="13829131" cy="1721936"/>
            <a:chOff x="-1" y="-29768"/>
            <a:chExt cx="12202175" cy="1519356"/>
          </a:xfrm>
        </p:grpSpPr>
        <p:sp>
          <p:nvSpPr>
            <p:cNvPr id="24" name="Rectangle 23">
              <a:extLst>
                <a:ext uri="{FF2B5EF4-FFF2-40B4-BE49-F238E27FC236}">
                  <a16:creationId xmlns:a16="http://schemas.microsoft.com/office/drawing/2014/main" id="{5E8EC234-DEA1-193A-55D0-CE28A2973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2E741C-028F-4228-BEF0-1C018BCD94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A29AA80-47DE-4138-70CB-50FAD8856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object 17"/>
          <p:cNvSpPr txBox="1">
            <a:spLocks noGrp="1"/>
          </p:cNvSpPr>
          <p:nvPr>
            <p:ph type="title"/>
          </p:nvPr>
        </p:nvSpPr>
        <p:spPr>
          <a:xfrm>
            <a:off x="993583" y="342088"/>
            <a:ext cx="11874057" cy="1137337"/>
          </a:xfrm>
          <a:prstGeom prst="rect">
            <a:avLst/>
          </a:prstGeom>
        </p:spPr>
        <p:txBody>
          <a:bodyPr vert="horz" lIns="91440" tIns="45720" rIns="91440" bIns="45720" rtlCol="0" anchor="ctr">
            <a:normAutofit/>
          </a:bodyPr>
          <a:lstStyle/>
          <a:p>
            <a:pPr marL="2548255" defTabSz="914400"/>
            <a:r>
              <a:rPr lang="en-US" sz="3600" spc="-10">
                <a:solidFill>
                  <a:srgbClr val="FFFFFF"/>
                </a:solidFill>
              </a:rPr>
              <a:t>Conclusion</a:t>
            </a:r>
          </a:p>
        </p:txBody>
      </p:sp>
      <p:pic>
        <p:nvPicPr>
          <p:cNvPr id="7" name="object 7" descr="A black circle with purple dots&#10;&#10;AI-generated content may be incorrect."/>
          <p:cNvPicPr/>
          <p:nvPr/>
        </p:nvPicPr>
        <p:blipFill>
          <a:blip r:embed="rId2" cstate="print"/>
          <a:stretch>
            <a:fillRect/>
          </a:stretch>
        </p:blipFill>
        <p:spPr>
          <a:xfrm>
            <a:off x="7754419" y="4850103"/>
            <a:ext cx="1980272" cy="1969271"/>
          </a:xfrm>
          <a:prstGeom prst="rect">
            <a:avLst/>
          </a:prstGeom>
        </p:spPr>
      </p:pic>
      <p:grpSp>
        <p:nvGrpSpPr>
          <p:cNvPr id="2" name="object 2"/>
          <p:cNvGrpSpPr/>
          <p:nvPr/>
        </p:nvGrpSpPr>
        <p:grpSpPr>
          <a:xfrm>
            <a:off x="8044935" y="2567716"/>
            <a:ext cx="1971725" cy="1969127"/>
            <a:chOff x="0" y="3250692"/>
            <a:chExt cx="3470148" cy="3465575"/>
          </a:xfrm>
        </p:grpSpPr>
        <p:pic>
          <p:nvPicPr>
            <p:cNvPr id="3" name="object 3" descr="A black and purple grid&#10;&#10;AI-generated content may be incorrect."/>
            <p:cNvPicPr/>
            <p:nvPr/>
          </p:nvPicPr>
          <p:blipFill>
            <a:blip r:embed="rId3" cstate="print"/>
            <a:stretch>
              <a:fillRect/>
            </a:stretch>
          </p:blipFill>
          <p:spPr>
            <a:xfrm>
              <a:off x="96011" y="3250692"/>
              <a:ext cx="3264407" cy="1165859"/>
            </a:xfrm>
            <a:prstGeom prst="rect">
              <a:avLst/>
            </a:prstGeom>
          </p:spPr>
        </p:pic>
        <p:pic>
          <p:nvPicPr>
            <p:cNvPr id="4" name="object 4" descr="A black and purple square&#10;&#10;AI-generated content may be incorrect."/>
            <p:cNvPicPr/>
            <p:nvPr/>
          </p:nvPicPr>
          <p:blipFill>
            <a:blip r:embed="rId4" cstate="print"/>
            <a:stretch>
              <a:fillRect/>
            </a:stretch>
          </p:blipFill>
          <p:spPr>
            <a:xfrm>
              <a:off x="0" y="4416552"/>
              <a:ext cx="3470148" cy="1165860"/>
            </a:xfrm>
            <a:prstGeom prst="rect">
              <a:avLst/>
            </a:prstGeom>
          </p:spPr>
        </p:pic>
        <p:pic>
          <p:nvPicPr>
            <p:cNvPr id="5" name="object 5" descr="A black and purple grid&#10;&#10;AI-generated content may be incorrect."/>
            <p:cNvPicPr/>
            <p:nvPr/>
          </p:nvPicPr>
          <p:blipFill>
            <a:blip r:embed="rId5" cstate="print"/>
            <a:stretch>
              <a:fillRect/>
            </a:stretch>
          </p:blipFill>
          <p:spPr>
            <a:xfrm>
              <a:off x="96011" y="5582412"/>
              <a:ext cx="3264407" cy="1133855"/>
            </a:xfrm>
            <a:prstGeom prst="rect">
              <a:avLst/>
            </a:prstGeom>
          </p:spPr>
        </p:pic>
        <p:pic>
          <p:nvPicPr>
            <p:cNvPr id="6" name="object 6" descr="A black circle with purple dots&#10;&#10;AI-generated content may be incorrect."/>
            <p:cNvPicPr/>
            <p:nvPr/>
          </p:nvPicPr>
          <p:blipFill>
            <a:blip r:embed="rId6" cstate="print"/>
            <a:stretch>
              <a:fillRect/>
            </a:stretch>
          </p:blipFill>
          <p:spPr>
            <a:xfrm>
              <a:off x="0" y="3447288"/>
              <a:ext cx="1956816" cy="1956815"/>
            </a:xfrm>
            <a:prstGeom prst="rect">
              <a:avLst/>
            </a:prstGeom>
          </p:spPr>
        </p:pic>
      </p:grpSp>
      <p:grpSp>
        <p:nvGrpSpPr>
          <p:cNvPr id="8" name="object 8"/>
          <p:cNvGrpSpPr/>
          <p:nvPr/>
        </p:nvGrpSpPr>
        <p:grpSpPr>
          <a:xfrm>
            <a:off x="10323285" y="2567711"/>
            <a:ext cx="1976991" cy="1969267"/>
            <a:chOff x="7095744" y="2441448"/>
            <a:chExt cx="2340863" cy="2331719"/>
          </a:xfrm>
        </p:grpSpPr>
        <p:pic>
          <p:nvPicPr>
            <p:cNvPr id="9" name="object 9" descr="A black background with squares&#10;&#10;AI-generated content may be incorrect."/>
            <p:cNvPicPr/>
            <p:nvPr/>
          </p:nvPicPr>
          <p:blipFill>
            <a:blip r:embed="rId7" cstate="print"/>
            <a:stretch>
              <a:fillRect/>
            </a:stretch>
          </p:blipFill>
          <p:spPr>
            <a:xfrm>
              <a:off x="7168896" y="2441448"/>
              <a:ext cx="2194559" cy="777239"/>
            </a:xfrm>
            <a:prstGeom prst="rect">
              <a:avLst/>
            </a:prstGeom>
          </p:spPr>
        </p:pic>
        <p:pic>
          <p:nvPicPr>
            <p:cNvPr id="10" name="object 10" descr="A black and purple square background&#10;&#10;AI-generated content may be incorrect."/>
            <p:cNvPicPr/>
            <p:nvPr/>
          </p:nvPicPr>
          <p:blipFill>
            <a:blip r:embed="rId8" cstate="print"/>
            <a:stretch>
              <a:fillRect/>
            </a:stretch>
          </p:blipFill>
          <p:spPr>
            <a:xfrm>
              <a:off x="7095744" y="3218688"/>
              <a:ext cx="2340863" cy="786383"/>
            </a:xfrm>
            <a:prstGeom prst="rect">
              <a:avLst/>
            </a:prstGeom>
          </p:spPr>
        </p:pic>
        <p:pic>
          <p:nvPicPr>
            <p:cNvPr id="11" name="object 11" descr="A black background with squares&#10;&#10;AI-generated content may be incorrect."/>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10323285" y="4850103"/>
            <a:ext cx="2544352" cy="1430877"/>
            <a:chOff x="0" y="1059179"/>
            <a:chExt cx="10058400" cy="5656580"/>
          </a:xfrm>
        </p:grpSpPr>
        <p:pic>
          <p:nvPicPr>
            <p:cNvPr id="13" name="object 13" descr="A black circle with purple dots&#10;&#10;AI-generated content may be incorrect."/>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grpSp>
      <p:graphicFrame>
        <p:nvGraphicFramePr>
          <p:cNvPr id="28" name="object 18">
            <a:extLst>
              <a:ext uri="{FF2B5EF4-FFF2-40B4-BE49-F238E27FC236}">
                <a16:creationId xmlns:a16="http://schemas.microsoft.com/office/drawing/2014/main" id="{40F6256A-D725-2039-6CFF-8AB3FE9D3D53}"/>
              </a:ext>
            </a:extLst>
          </p:cNvPr>
          <p:cNvGraphicFramePr/>
          <p:nvPr/>
        </p:nvGraphicFramePr>
        <p:xfrm>
          <a:off x="993584" y="2615873"/>
          <a:ext cx="11790398" cy="419872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817600" cy="7772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3817598" cy="1786082"/>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212704" y="0"/>
            <a:ext cx="4604896" cy="1786600"/>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15481" y="-6015482"/>
            <a:ext cx="1786639" cy="138176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ontent Placeholder 2">
            <a:extLst>
              <a:ext uri="{FF2B5EF4-FFF2-40B4-BE49-F238E27FC236}">
                <a16:creationId xmlns:a16="http://schemas.microsoft.com/office/drawing/2014/main" id="{26E805B4-B626-AD75-A837-0A3F52A502AD}"/>
              </a:ext>
            </a:extLst>
          </p:cNvPr>
          <p:cNvGraphicFramePr>
            <a:graphicFrameLocks noGrp="1"/>
          </p:cNvGraphicFramePr>
          <p:nvPr>
            <p:ph idx="1"/>
            <p:extLst>
              <p:ext uri="{D42A27DB-BD31-4B8C-83A1-F6EECF244321}">
                <p14:modId xmlns:p14="http://schemas.microsoft.com/office/powerpoint/2010/main" val="3663894818"/>
              </p:ext>
            </p:extLst>
          </p:nvPr>
        </p:nvGraphicFramePr>
        <p:xfrm>
          <a:off x="729930" y="2394256"/>
          <a:ext cx="12384873" cy="4751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372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79601" y="3250693"/>
            <a:ext cx="3470275" cy="3465829"/>
            <a:chOff x="0" y="3250692"/>
            <a:chExt cx="3470275" cy="3465829"/>
          </a:xfrm>
        </p:grpSpPr>
        <p:pic>
          <p:nvPicPr>
            <p:cNvPr id="3" name="object 3" descr="A black and purple grid&#10;&#10;AI-generated content may be incorrect."/>
            <p:cNvPicPr/>
            <p:nvPr/>
          </p:nvPicPr>
          <p:blipFill>
            <a:blip r:embed="rId2" cstate="print"/>
            <a:stretch>
              <a:fillRect/>
            </a:stretch>
          </p:blipFill>
          <p:spPr>
            <a:xfrm>
              <a:off x="96011" y="3250692"/>
              <a:ext cx="3264407" cy="1165859"/>
            </a:xfrm>
            <a:prstGeom prst="rect">
              <a:avLst/>
            </a:prstGeom>
          </p:spPr>
        </p:pic>
        <p:pic>
          <p:nvPicPr>
            <p:cNvPr id="4" name="object 4" descr="A black and purple grid&#10;&#10;AI-generated content may be incorrect."/>
            <p:cNvPicPr/>
            <p:nvPr/>
          </p:nvPicPr>
          <p:blipFill>
            <a:blip r:embed="rId3" cstate="print"/>
            <a:stretch>
              <a:fillRect/>
            </a:stretch>
          </p:blipFill>
          <p:spPr>
            <a:xfrm>
              <a:off x="0" y="4416552"/>
              <a:ext cx="3470148" cy="1165860"/>
            </a:xfrm>
            <a:prstGeom prst="rect">
              <a:avLst/>
            </a:prstGeom>
          </p:spPr>
        </p:pic>
        <p:pic>
          <p:nvPicPr>
            <p:cNvPr id="5" name="object 5" descr="A black and purple grid&#10;&#10;AI-generated content may be incorrect."/>
            <p:cNvPicPr/>
            <p:nvPr/>
          </p:nvPicPr>
          <p:blipFill>
            <a:blip r:embed="rId4" cstate="print"/>
            <a:stretch>
              <a:fillRect/>
            </a:stretch>
          </p:blipFill>
          <p:spPr>
            <a:xfrm>
              <a:off x="96011" y="5582412"/>
              <a:ext cx="3264407" cy="1133855"/>
            </a:xfrm>
            <a:prstGeom prst="rect">
              <a:avLst/>
            </a:prstGeom>
          </p:spPr>
        </p:pic>
        <p:pic>
          <p:nvPicPr>
            <p:cNvPr id="6" name="object 6" descr="A black circle with purple dots&#10;&#10;AI-generated content may be incorrect."/>
            <p:cNvPicPr/>
            <p:nvPr/>
          </p:nvPicPr>
          <p:blipFill>
            <a:blip r:embed="rId5" cstate="print"/>
            <a:stretch>
              <a:fillRect/>
            </a:stretch>
          </p:blipFill>
          <p:spPr>
            <a:xfrm>
              <a:off x="0" y="3447288"/>
              <a:ext cx="1956816" cy="1956815"/>
            </a:xfrm>
            <a:prstGeom prst="rect">
              <a:avLst/>
            </a:prstGeom>
          </p:spPr>
        </p:pic>
      </p:grpSp>
      <p:pic>
        <p:nvPicPr>
          <p:cNvPr id="7" name="object 7" descr="A black circle with purple squares&#10;&#10;AI-generated content may be incorrect."/>
          <p:cNvPicPr/>
          <p:nvPr/>
        </p:nvPicPr>
        <p:blipFill>
          <a:blip r:embed="rId6" cstate="print"/>
          <a:stretch>
            <a:fillRect/>
          </a:stretch>
        </p:blipFill>
        <p:spPr>
          <a:xfrm>
            <a:off x="8979916" y="5897880"/>
            <a:ext cx="822960" cy="818387"/>
          </a:xfrm>
          <a:prstGeom prst="rect">
            <a:avLst/>
          </a:prstGeom>
        </p:spPr>
      </p:pic>
      <p:grpSp>
        <p:nvGrpSpPr>
          <p:cNvPr id="8" name="object 8"/>
          <p:cNvGrpSpPr/>
          <p:nvPr/>
        </p:nvGrpSpPr>
        <p:grpSpPr>
          <a:xfrm>
            <a:off x="8975345" y="2441448"/>
            <a:ext cx="2341245" cy="2331720"/>
            <a:chOff x="7095744" y="2441448"/>
            <a:chExt cx="2341245" cy="2331720"/>
          </a:xfrm>
        </p:grpSpPr>
        <p:pic>
          <p:nvPicPr>
            <p:cNvPr id="9" name="object 9" descr="A black background with a black square&#10;&#10;AI-generated content may be incorrect."/>
            <p:cNvPicPr/>
            <p:nvPr/>
          </p:nvPicPr>
          <p:blipFill>
            <a:blip r:embed="rId7" cstate="print"/>
            <a:stretch>
              <a:fillRect/>
            </a:stretch>
          </p:blipFill>
          <p:spPr>
            <a:xfrm>
              <a:off x="7168896" y="2441448"/>
              <a:ext cx="2194559" cy="777239"/>
            </a:xfrm>
            <a:prstGeom prst="rect">
              <a:avLst/>
            </a:prstGeom>
          </p:spPr>
        </p:pic>
        <p:pic>
          <p:nvPicPr>
            <p:cNvPr id="10" name="object 10" descr="A black square with small dots&#10;&#10;AI-generated content may be incorrect."/>
            <p:cNvPicPr/>
            <p:nvPr/>
          </p:nvPicPr>
          <p:blipFill>
            <a:blip r:embed="rId8" cstate="print"/>
            <a:stretch>
              <a:fillRect/>
            </a:stretch>
          </p:blipFill>
          <p:spPr>
            <a:xfrm>
              <a:off x="7095744" y="3218688"/>
              <a:ext cx="2340863" cy="786383"/>
            </a:xfrm>
            <a:prstGeom prst="rect">
              <a:avLst/>
            </a:prstGeom>
          </p:spPr>
        </p:pic>
        <p:pic>
          <p:nvPicPr>
            <p:cNvPr id="11" name="object 11" descr="A black square with white dots&#10;&#10;AI-generated content may be incorrect."/>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279400" y="1334943"/>
            <a:ext cx="13258800" cy="5656580"/>
            <a:chOff x="0" y="1059179"/>
            <a:chExt cx="10058400" cy="5656580"/>
          </a:xfrm>
        </p:grpSpPr>
        <p:pic>
          <p:nvPicPr>
            <p:cNvPr id="13" name="object 13" descr="A black circle with purple dots&#10;&#10;AI-generated content may be incorrect."/>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grpSp>
      <p:graphicFrame>
        <p:nvGraphicFramePr>
          <p:cNvPr id="22" name="object 18">
            <a:extLst>
              <a:ext uri="{FF2B5EF4-FFF2-40B4-BE49-F238E27FC236}">
                <a16:creationId xmlns:a16="http://schemas.microsoft.com/office/drawing/2014/main" id="{D8D59486-5584-872D-E129-0BB3AA2DE88A}"/>
              </a:ext>
            </a:extLst>
          </p:cNvPr>
          <p:cNvGraphicFramePr/>
          <p:nvPr>
            <p:extLst>
              <p:ext uri="{D42A27DB-BD31-4B8C-83A1-F6EECF244321}">
                <p14:modId xmlns:p14="http://schemas.microsoft.com/office/powerpoint/2010/main" val="1883144994"/>
              </p:ext>
            </p:extLst>
          </p:nvPr>
        </p:nvGraphicFramePr>
        <p:xfrm>
          <a:off x="2184400" y="2369472"/>
          <a:ext cx="10610569" cy="358752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19" name="TextBox 18">
            <a:extLst>
              <a:ext uri="{FF2B5EF4-FFF2-40B4-BE49-F238E27FC236}">
                <a16:creationId xmlns:a16="http://schemas.microsoft.com/office/drawing/2014/main" id="{9851D186-6F29-EF89-7B8A-D666477C9A8B}"/>
              </a:ext>
            </a:extLst>
          </p:cNvPr>
          <p:cNvSpPr txBox="1"/>
          <p:nvPr/>
        </p:nvSpPr>
        <p:spPr>
          <a:xfrm>
            <a:off x="611666" y="480979"/>
            <a:ext cx="12594267" cy="769441"/>
          </a:xfrm>
          <a:prstGeom prst="rect">
            <a:avLst/>
          </a:prstGeom>
          <a:noFill/>
        </p:spPr>
        <p:txBody>
          <a:bodyPr wrap="square" rtlCol="0">
            <a:spAutoFit/>
          </a:bodyPr>
          <a:lstStyle/>
          <a:p>
            <a:pPr algn="ctr"/>
            <a:r>
              <a:rPr lang="en-IN" sz="4400" spc="-10" dirty="0">
                <a:latin typeface="Times New Roman" panose="02020603050405020304" pitchFamily="18" charset="0"/>
                <a:cs typeface="Times New Roman" panose="02020603050405020304" pitchFamily="18" charset="0"/>
              </a:rPr>
              <a:t>Contents</a:t>
            </a:r>
            <a:endParaRPr lang="en-IN"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817600"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2DAED628-1F77-CC83-348E-E90B4C5C8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126"/>
            <a:ext cx="13817600" cy="1950870"/>
          </a:xfrm>
          <a:prstGeom prst="rect">
            <a:avLst/>
          </a:prstGeom>
          <a:ln>
            <a:noFill/>
          </a:ln>
          <a:effectLst>
            <a:outerShdw blurRad="342900" dist="139700" dir="5460000" sx="94000" sy="94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17"/>
          <p:cNvSpPr txBox="1">
            <a:spLocks noGrp="1"/>
          </p:cNvSpPr>
          <p:nvPr>
            <p:ph type="title"/>
          </p:nvPr>
        </p:nvSpPr>
        <p:spPr>
          <a:xfrm>
            <a:off x="860145" y="272273"/>
            <a:ext cx="11474081" cy="1392072"/>
          </a:xfrm>
          <a:prstGeom prst="rect">
            <a:avLst/>
          </a:prstGeom>
        </p:spPr>
        <p:txBody>
          <a:bodyPr vert="horz" lIns="0" tIns="422790" rIns="0" bIns="0" rtlCol="0">
            <a:normAutofit/>
          </a:bodyPr>
          <a:lstStyle/>
          <a:p>
            <a:pPr marL="12700">
              <a:spcBef>
                <a:spcPts val="125"/>
              </a:spcBef>
            </a:pPr>
            <a:r>
              <a:rPr lang="en-IN" sz="4500" spc="-70">
                <a:latin typeface="Tahoma"/>
                <a:cs typeface="Tahoma"/>
              </a:rPr>
              <a:t>Problem</a:t>
            </a:r>
            <a:r>
              <a:rPr lang="en-IN" sz="4500" spc="-100">
                <a:latin typeface="Tahoma"/>
                <a:cs typeface="Tahoma"/>
              </a:rPr>
              <a:t> </a:t>
            </a:r>
            <a:r>
              <a:rPr lang="en-IN" sz="4500" spc="-95">
                <a:latin typeface="Tahoma"/>
                <a:cs typeface="Tahoma"/>
              </a:rPr>
              <a:t>Statement</a:t>
            </a:r>
            <a:endParaRPr lang="en-IN" sz="4500">
              <a:latin typeface="Tahoma"/>
              <a:cs typeface="Tahoma"/>
            </a:endParaRPr>
          </a:p>
        </p:txBody>
      </p:sp>
      <p:graphicFrame>
        <p:nvGraphicFramePr>
          <p:cNvPr id="27" name="object 18">
            <a:extLst>
              <a:ext uri="{FF2B5EF4-FFF2-40B4-BE49-F238E27FC236}">
                <a16:creationId xmlns:a16="http://schemas.microsoft.com/office/drawing/2014/main" id="{4161114B-3795-6215-8ABD-6BBF37360D08}"/>
              </a:ext>
            </a:extLst>
          </p:cNvPr>
          <p:cNvGraphicFramePr>
            <a:graphicFrameLocks noGrp="1"/>
          </p:cNvGraphicFramePr>
          <p:nvPr>
            <p:ph idx="1"/>
          </p:nvPr>
        </p:nvGraphicFramePr>
        <p:xfrm>
          <a:off x="860145" y="2585758"/>
          <a:ext cx="11837720" cy="4439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object 7"/>
          <p:cNvPicPr/>
          <p:nvPr/>
        </p:nvPicPr>
        <p:blipFill>
          <a:blip r:embed="rId7" cstate="print"/>
          <a:stretch>
            <a:fillRect/>
          </a:stretch>
        </p:blipFill>
        <p:spPr>
          <a:xfrm>
            <a:off x="8392263" y="5059962"/>
            <a:ext cx="2065828" cy="2054351"/>
          </a:xfrm>
          <a:prstGeom prst="rect">
            <a:avLst/>
          </a:prstGeom>
        </p:spPr>
      </p:pic>
      <p:grpSp>
        <p:nvGrpSpPr>
          <p:cNvPr id="2" name="object 2"/>
          <p:cNvGrpSpPr/>
          <p:nvPr/>
        </p:nvGrpSpPr>
        <p:grpSpPr>
          <a:xfrm>
            <a:off x="8266873" y="2506920"/>
            <a:ext cx="2191139" cy="2188252"/>
            <a:chOff x="0" y="3250692"/>
            <a:chExt cx="3470148" cy="3465575"/>
          </a:xfrm>
        </p:grpSpPr>
        <p:pic>
          <p:nvPicPr>
            <p:cNvPr id="3" name="object 3"/>
            <p:cNvPicPr/>
            <p:nvPr/>
          </p:nvPicPr>
          <p:blipFill>
            <a:blip r:embed="rId8" cstate="print"/>
            <a:stretch>
              <a:fillRect/>
            </a:stretch>
          </p:blipFill>
          <p:spPr>
            <a:xfrm>
              <a:off x="96011" y="3250692"/>
              <a:ext cx="3264407" cy="1165859"/>
            </a:xfrm>
            <a:prstGeom prst="rect">
              <a:avLst/>
            </a:prstGeom>
          </p:spPr>
        </p:pic>
        <p:pic>
          <p:nvPicPr>
            <p:cNvPr id="4" name="object 4"/>
            <p:cNvPicPr/>
            <p:nvPr/>
          </p:nvPicPr>
          <p:blipFill>
            <a:blip r:embed="rId9" cstate="print"/>
            <a:stretch>
              <a:fillRect/>
            </a:stretch>
          </p:blipFill>
          <p:spPr>
            <a:xfrm>
              <a:off x="0" y="4416552"/>
              <a:ext cx="3470148" cy="1165860"/>
            </a:xfrm>
            <a:prstGeom prst="rect">
              <a:avLst/>
            </a:prstGeom>
          </p:spPr>
        </p:pic>
        <p:pic>
          <p:nvPicPr>
            <p:cNvPr id="5" name="object 5"/>
            <p:cNvPicPr/>
            <p:nvPr/>
          </p:nvPicPr>
          <p:blipFill>
            <a:blip r:embed="rId10" cstate="print"/>
            <a:stretch>
              <a:fillRect/>
            </a:stretch>
          </p:blipFill>
          <p:spPr>
            <a:xfrm>
              <a:off x="96011" y="5582412"/>
              <a:ext cx="3264407" cy="1133855"/>
            </a:xfrm>
            <a:prstGeom prst="rect">
              <a:avLst/>
            </a:prstGeom>
          </p:spPr>
        </p:pic>
        <p:pic>
          <p:nvPicPr>
            <p:cNvPr id="6" name="object 6"/>
            <p:cNvPicPr/>
            <p:nvPr/>
          </p:nvPicPr>
          <p:blipFill>
            <a:blip r:embed="rId11" cstate="print"/>
            <a:stretch>
              <a:fillRect/>
            </a:stretch>
          </p:blipFill>
          <p:spPr>
            <a:xfrm>
              <a:off x="0" y="3447288"/>
              <a:ext cx="1956816" cy="1956815"/>
            </a:xfrm>
            <a:prstGeom prst="rect">
              <a:avLst/>
            </a:prstGeom>
          </p:spPr>
        </p:pic>
      </p:grpSp>
      <p:grpSp>
        <p:nvGrpSpPr>
          <p:cNvPr id="8" name="object 8"/>
          <p:cNvGrpSpPr/>
          <p:nvPr/>
        </p:nvGrpSpPr>
        <p:grpSpPr>
          <a:xfrm>
            <a:off x="10814090" y="2506921"/>
            <a:ext cx="2196993" cy="2188412"/>
            <a:chOff x="7095744" y="2441448"/>
            <a:chExt cx="2340863" cy="2331719"/>
          </a:xfrm>
        </p:grpSpPr>
        <p:pic>
          <p:nvPicPr>
            <p:cNvPr id="9" name="object 9"/>
            <p:cNvPicPr/>
            <p:nvPr/>
          </p:nvPicPr>
          <p:blipFill>
            <a:blip r:embed="rId12" cstate="print"/>
            <a:stretch>
              <a:fillRect/>
            </a:stretch>
          </p:blipFill>
          <p:spPr>
            <a:xfrm>
              <a:off x="7168896" y="2441448"/>
              <a:ext cx="2194559" cy="777239"/>
            </a:xfrm>
            <a:prstGeom prst="rect">
              <a:avLst/>
            </a:prstGeom>
          </p:spPr>
        </p:pic>
        <p:pic>
          <p:nvPicPr>
            <p:cNvPr id="10" name="object 10"/>
            <p:cNvPicPr/>
            <p:nvPr/>
          </p:nvPicPr>
          <p:blipFill>
            <a:blip r:embed="rId13" cstate="print"/>
            <a:stretch>
              <a:fillRect/>
            </a:stretch>
          </p:blipFill>
          <p:spPr>
            <a:xfrm>
              <a:off x="7095744" y="3218688"/>
              <a:ext cx="2340863" cy="786383"/>
            </a:xfrm>
            <a:prstGeom prst="rect">
              <a:avLst/>
            </a:prstGeom>
          </p:spPr>
        </p:pic>
        <p:pic>
          <p:nvPicPr>
            <p:cNvPr id="11" name="object 11"/>
            <p:cNvPicPr/>
            <p:nvPr/>
          </p:nvPicPr>
          <p:blipFill>
            <a:blip r:embed="rId14" cstate="print"/>
            <a:stretch>
              <a:fillRect/>
            </a:stretch>
          </p:blipFill>
          <p:spPr>
            <a:xfrm>
              <a:off x="7168896" y="4005072"/>
              <a:ext cx="2194559" cy="768095"/>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81414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bject 17"/>
          <p:cNvSpPr txBox="1">
            <a:spLocks noGrp="1"/>
          </p:cNvSpPr>
          <p:nvPr>
            <p:ph type="title"/>
          </p:nvPr>
        </p:nvSpPr>
        <p:spPr>
          <a:xfrm>
            <a:off x="694334" y="413808"/>
            <a:ext cx="6001017" cy="2338982"/>
          </a:xfrm>
          <a:prstGeom prst="rect">
            <a:avLst/>
          </a:prstGeom>
        </p:spPr>
        <p:txBody>
          <a:bodyPr vert="horz" lIns="0" tIns="422790" rIns="0" bIns="0" rtlCol="0" anchor="b">
            <a:normAutofit/>
          </a:bodyPr>
          <a:lstStyle/>
          <a:p>
            <a:pPr marL="12700">
              <a:spcBef>
                <a:spcPts val="125"/>
              </a:spcBef>
            </a:pPr>
            <a:r>
              <a:rPr lang="en-IN" sz="6100" spc="-160">
                <a:latin typeface="Tahoma"/>
                <a:cs typeface="Tahoma"/>
              </a:rPr>
              <a:t>Business</a:t>
            </a:r>
            <a:r>
              <a:rPr lang="en-IN" sz="6100" spc="-10">
                <a:latin typeface="Tahoma"/>
                <a:cs typeface="Tahoma"/>
              </a:rPr>
              <a:t> Objective</a:t>
            </a:r>
            <a:endParaRPr lang="en-IN" sz="6100">
              <a:latin typeface="Tahoma"/>
              <a:cs typeface="Tahoma"/>
            </a:endParaRPr>
          </a:p>
        </p:txBody>
      </p:sp>
      <p:sp>
        <p:nvSpPr>
          <p:cNvPr id="32"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9960" y="3003538"/>
            <a:ext cx="4922520" cy="20726"/>
          </a:xfrm>
          <a:custGeom>
            <a:avLst/>
            <a:gdLst>
              <a:gd name="connsiteX0" fmla="*/ 0 w 4922520"/>
              <a:gd name="connsiteY0" fmla="*/ 0 h 20726"/>
              <a:gd name="connsiteX1" fmla="*/ 516865 w 4922520"/>
              <a:gd name="connsiteY1" fmla="*/ 0 h 20726"/>
              <a:gd name="connsiteX2" fmla="*/ 1181405 w 4922520"/>
              <a:gd name="connsiteY2" fmla="*/ 0 h 20726"/>
              <a:gd name="connsiteX3" fmla="*/ 1747495 w 4922520"/>
              <a:gd name="connsiteY3" fmla="*/ 0 h 20726"/>
              <a:gd name="connsiteX4" fmla="*/ 2264359 w 4922520"/>
              <a:gd name="connsiteY4" fmla="*/ 0 h 20726"/>
              <a:gd name="connsiteX5" fmla="*/ 2928899 w 4922520"/>
              <a:gd name="connsiteY5" fmla="*/ 0 h 20726"/>
              <a:gd name="connsiteX6" fmla="*/ 3544214 w 4922520"/>
              <a:gd name="connsiteY6" fmla="*/ 0 h 20726"/>
              <a:gd name="connsiteX7" fmla="*/ 4159529 w 4922520"/>
              <a:gd name="connsiteY7" fmla="*/ 0 h 20726"/>
              <a:gd name="connsiteX8" fmla="*/ 4922520 w 4922520"/>
              <a:gd name="connsiteY8" fmla="*/ 0 h 20726"/>
              <a:gd name="connsiteX9" fmla="*/ 4922520 w 4922520"/>
              <a:gd name="connsiteY9" fmla="*/ 20726 h 20726"/>
              <a:gd name="connsiteX10" fmla="*/ 4405655 w 4922520"/>
              <a:gd name="connsiteY10" fmla="*/ 20726 h 20726"/>
              <a:gd name="connsiteX11" fmla="*/ 3938016 w 4922520"/>
              <a:gd name="connsiteY11" fmla="*/ 20726 h 20726"/>
              <a:gd name="connsiteX12" fmla="*/ 3273476 w 4922520"/>
              <a:gd name="connsiteY12" fmla="*/ 20726 h 20726"/>
              <a:gd name="connsiteX13" fmla="*/ 2756611 w 4922520"/>
              <a:gd name="connsiteY13" fmla="*/ 20726 h 20726"/>
              <a:gd name="connsiteX14" fmla="*/ 2092071 w 4922520"/>
              <a:gd name="connsiteY14" fmla="*/ 20726 h 20726"/>
              <a:gd name="connsiteX15" fmla="*/ 1378306 w 4922520"/>
              <a:gd name="connsiteY15" fmla="*/ 20726 h 20726"/>
              <a:gd name="connsiteX16" fmla="*/ 812216 w 4922520"/>
              <a:gd name="connsiteY16" fmla="*/ 20726 h 20726"/>
              <a:gd name="connsiteX17" fmla="*/ 0 w 4922520"/>
              <a:gd name="connsiteY17" fmla="*/ 20726 h 20726"/>
              <a:gd name="connsiteX18" fmla="*/ 0 w 4922520"/>
              <a:gd name="connsiteY18"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22520" h="20726" fill="none" extrusionOk="0">
                <a:moveTo>
                  <a:pt x="0" y="0"/>
                </a:moveTo>
                <a:cubicBezTo>
                  <a:pt x="114069" y="1596"/>
                  <a:pt x="408995" y="13932"/>
                  <a:pt x="516865" y="0"/>
                </a:cubicBezTo>
                <a:cubicBezTo>
                  <a:pt x="624735" y="-13932"/>
                  <a:pt x="921060" y="24386"/>
                  <a:pt x="1181405" y="0"/>
                </a:cubicBezTo>
                <a:cubicBezTo>
                  <a:pt x="1441750" y="-24386"/>
                  <a:pt x="1492569" y="17926"/>
                  <a:pt x="1747495" y="0"/>
                </a:cubicBezTo>
                <a:cubicBezTo>
                  <a:pt x="2002421" y="-17926"/>
                  <a:pt x="2082478" y="-10609"/>
                  <a:pt x="2264359" y="0"/>
                </a:cubicBezTo>
                <a:cubicBezTo>
                  <a:pt x="2446240" y="10609"/>
                  <a:pt x="2762182" y="-21053"/>
                  <a:pt x="2928899" y="0"/>
                </a:cubicBezTo>
                <a:cubicBezTo>
                  <a:pt x="3095616" y="21053"/>
                  <a:pt x="3250436" y="-28154"/>
                  <a:pt x="3544214" y="0"/>
                </a:cubicBezTo>
                <a:cubicBezTo>
                  <a:pt x="3837992" y="28154"/>
                  <a:pt x="3935023" y="29953"/>
                  <a:pt x="4159529" y="0"/>
                </a:cubicBezTo>
                <a:cubicBezTo>
                  <a:pt x="4384036" y="-29953"/>
                  <a:pt x="4653401" y="10303"/>
                  <a:pt x="4922520" y="0"/>
                </a:cubicBezTo>
                <a:cubicBezTo>
                  <a:pt x="4922686" y="6562"/>
                  <a:pt x="4922590" y="12169"/>
                  <a:pt x="4922520" y="20726"/>
                </a:cubicBezTo>
                <a:cubicBezTo>
                  <a:pt x="4670807" y="-4041"/>
                  <a:pt x="4514130" y="18690"/>
                  <a:pt x="4405655" y="20726"/>
                </a:cubicBezTo>
                <a:cubicBezTo>
                  <a:pt x="4297180" y="22762"/>
                  <a:pt x="4092290" y="16844"/>
                  <a:pt x="3938016" y="20726"/>
                </a:cubicBezTo>
                <a:cubicBezTo>
                  <a:pt x="3783742" y="24608"/>
                  <a:pt x="3482180" y="20259"/>
                  <a:pt x="3273476" y="20726"/>
                </a:cubicBezTo>
                <a:cubicBezTo>
                  <a:pt x="3064772" y="21193"/>
                  <a:pt x="2883864" y="34785"/>
                  <a:pt x="2756611" y="20726"/>
                </a:cubicBezTo>
                <a:cubicBezTo>
                  <a:pt x="2629358" y="6667"/>
                  <a:pt x="2322760" y="50808"/>
                  <a:pt x="2092071" y="20726"/>
                </a:cubicBezTo>
                <a:cubicBezTo>
                  <a:pt x="1861382" y="-9356"/>
                  <a:pt x="1725771" y="-424"/>
                  <a:pt x="1378306" y="20726"/>
                </a:cubicBezTo>
                <a:cubicBezTo>
                  <a:pt x="1030842" y="41876"/>
                  <a:pt x="972527" y="2305"/>
                  <a:pt x="812216" y="20726"/>
                </a:cubicBezTo>
                <a:cubicBezTo>
                  <a:pt x="651905" y="39148"/>
                  <a:pt x="345401" y="6203"/>
                  <a:pt x="0" y="20726"/>
                </a:cubicBezTo>
                <a:cubicBezTo>
                  <a:pt x="950" y="12869"/>
                  <a:pt x="-324" y="5091"/>
                  <a:pt x="0" y="0"/>
                </a:cubicBezTo>
                <a:close/>
              </a:path>
              <a:path w="4922520" h="20726" stroke="0" extrusionOk="0">
                <a:moveTo>
                  <a:pt x="0" y="0"/>
                </a:moveTo>
                <a:cubicBezTo>
                  <a:pt x="135547" y="-12634"/>
                  <a:pt x="338045" y="-4788"/>
                  <a:pt x="566090" y="0"/>
                </a:cubicBezTo>
                <a:cubicBezTo>
                  <a:pt x="794135" y="4788"/>
                  <a:pt x="885502" y="-7371"/>
                  <a:pt x="1033729" y="0"/>
                </a:cubicBezTo>
                <a:cubicBezTo>
                  <a:pt x="1181956" y="7371"/>
                  <a:pt x="1499054" y="-31870"/>
                  <a:pt x="1747495" y="0"/>
                </a:cubicBezTo>
                <a:cubicBezTo>
                  <a:pt x="1995936" y="31870"/>
                  <a:pt x="2159992" y="19035"/>
                  <a:pt x="2313584" y="0"/>
                </a:cubicBezTo>
                <a:cubicBezTo>
                  <a:pt x="2467176" y="-19035"/>
                  <a:pt x="2628557" y="-18256"/>
                  <a:pt x="2879674" y="0"/>
                </a:cubicBezTo>
                <a:cubicBezTo>
                  <a:pt x="3130791" y="18256"/>
                  <a:pt x="3400346" y="8254"/>
                  <a:pt x="3593440" y="0"/>
                </a:cubicBezTo>
                <a:cubicBezTo>
                  <a:pt x="3786534" y="-8254"/>
                  <a:pt x="3882243" y="-13826"/>
                  <a:pt x="4110304" y="0"/>
                </a:cubicBezTo>
                <a:cubicBezTo>
                  <a:pt x="4338365" y="13826"/>
                  <a:pt x="4571395" y="38127"/>
                  <a:pt x="4922520" y="0"/>
                </a:cubicBezTo>
                <a:cubicBezTo>
                  <a:pt x="4922895" y="6082"/>
                  <a:pt x="4921947" y="12858"/>
                  <a:pt x="4922520" y="20726"/>
                </a:cubicBezTo>
                <a:cubicBezTo>
                  <a:pt x="4741466" y="32638"/>
                  <a:pt x="4591066" y="32543"/>
                  <a:pt x="4405655" y="20726"/>
                </a:cubicBezTo>
                <a:cubicBezTo>
                  <a:pt x="4220244" y="8909"/>
                  <a:pt x="3987105" y="30398"/>
                  <a:pt x="3790340" y="20726"/>
                </a:cubicBezTo>
                <a:cubicBezTo>
                  <a:pt x="3593575" y="11054"/>
                  <a:pt x="3360187" y="10379"/>
                  <a:pt x="3224251" y="20726"/>
                </a:cubicBezTo>
                <a:cubicBezTo>
                  <a:pt x="3088315" y="31073"/>
                  <a:pt x="2797096" y="7212"/>
                  <a:pt x="2510485" y="20726"/>
                </a:cubicBezTo>
                <a:cubicBezTo>
                  <a:pt x="2223874" y="34240"/>
                  <a:pt x="2114849" y="-7774"/>
                  <a:pt x="1796720" y="20726"/>
                </a:cubicBezTo>
                <a:cubicBezTo>
                  <a:pt x="1478591" y="49226"/>
                  <a:pt x="1479805" y="18076"/>
                  <a:pt x="1279855" y="20726"/>
                </a:cubicBezTo>
                <a:cubicBezTo>
                  <a:pt x="1079906" y="23376"/>
                  <a:pt x="803723" y="2170"/>
                  <a:pt x="664540" y="20726"/>
                </a:cubicBezTo>
                <a:cubicBezTo>
                  <a:pt x="525358" y="39282"/>
                  <a:pt x="202531" y="1475"/>
                  <a:pt x="0" y="20726"/>
                </a:cubicBezTo>
                <a:cubicBezTo>
                  <a:pt x="-572" y="11859"/>
                  <a:pt x="-1030" y="891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bject 18"/>
          <p:cNvSpPr txBox="1">
            <a:spLocks noGrp="1"/>
          </p:cNvSpPr>
          <p:nvPr>
            <p:ph idx="1"/>
          </p:nvPr>
        </p:nvSpPr>
        <p:spPr>
          <a:xfrm>
            <a:off x="694334" y="3295739"/>
            <a:ext cx="9759904" cy="3704817"/>
          </a:xfrm>
          <a:prstGeom prst="rect">
            <a:avLst/>
          </a:prstGeom>
        </p:spPr>
        <p:txBody>
          <a:bodyPr vert="horz" lIns="0" tIns="11430" rIns="0" bIns="0" rtlCol="0">
            <a:normAutofit/>
          </a:bodyPr>
          <a:lstStyle/>
          <a:p>
            <a:pPr marL="295275" marR="5080" indent="-283845">
              <a:spcBef>
                <a:spcPts val="90"/>
              </a:spcBef>
              <a:tabLst>
                <a:tab pos="295910" algn="l"/>
              </a:tabLst>
            </a:pPr>
            <a:r>
              <a:rPr lang="en-US" sz="2100" dirty="0"/>
              <a:t>Lead</a:t>
            </a:r>
            <a:r>
              <a:rPr lang="en-US" sz="2100" spc="10" dirty="0"/>
              <a:t> </a:t>
            </a:r>
            <a:r>
              <a:rPr lang="en-US" sz="2100" dirty="0"/>
              <a:t>X</a:t>
            </a:r>
            <a:r>
              <a:rPr lang="en-US" sz="2100" spc="40" dirty="0"/>
              <a:t> </a:t>
            </a:r>
            <a:r>
              <a:rPr lang="en-US" sz="2100" dirty="0"/>
              <a:t>wants</a:t>
            </a:r>
            <a:r>
              <a:rPr lang="en-US" sz="2100" spc="40" dirty="0"/>
              <a:t> </a:t>
            </a:r>
            <a:r>
              <a:rPr lang="en-US" sz="2100" dirty="0"/>
              <a:t>us</a:t>
            </a:r>
            <a:r>
              <a:rPr lang="en-US" sz="2100" spc="20" dirty="0"/>
              <a:t> </a:t>
            </a:r>
            <a:r>
              <a:rPr lang="en-US" sz="2100" dirty="0"/>
              <a:t>to</a:t>
            </a:r>
            <a:r>
              <a:rPr lang="en-US" sz="2100" spc="30" dirty="0"/>
              <a:t> </a:t>
            </a:r>
            <a:r>
              <a:rPr lang="en-US" sz="2100" dirty="0"/>
              <a:t>build</a:t>
            </a:r>
            <a:r>
              <a:rPr lang="en-US" sz="2100" spc="25" dirty="0"/>
              <a:t> </a:t>
            </a:r>
            <a:r>
              <a:rPr lang="en-US" sz="2100" dirty="0"/>
              <a:t>a</a:t>
            </a:r>
            <a:r>
              <a:rPr lang="en-US" sz="2100" spc="25" dirty="0"/>
              <a:t> </a:t>
            </a:r>
            <a:r>
              <a:rPr lang="en-US" sz="2100" dirty="0"/>
              <a:t>model</a:t>
            </a:r>
            <a:r>
              <a:rPr lang="en-US" sz="2100" spc="25" dirty="0"/>
              <a:t> </a:t>
            </a:r>
            <a:r>
              <a:rPr lang="en-US" sz="2100" dirty="0"/>
              <a:t>to</a:t>
            </a:r>
            <a:r>
              <a:rPr lang="en-US" sz="2100" spc="40" dirty="0"/>
              <a:t> </a:t>
            </a:r>
            <a:r>
              <a:rPr lang="en-US" sz="2100" dirty="0"/>
              <a:t>give</a:t>
            </a:r>
            <a:r>
              <a:rPr lang="en-US" sz="2100" spc="45" dirty="0"/>
              <a:t> </a:t>
            </a:r>
            <a:r>
              <a:rPr lang="en-US" sz="2100" dirty="0"/>
              <a:t>every</a:t>
            </a:r>
            <a:r>
              <a:rPr lang="en-US" sz="2100" spc="35" dirty="0"/>
              <a:t> </a:t>
            </a:r>
            <a:r>
              <a:rPr lang="en-US" sz="2100" dirty="0"/>
              <a:t>lead</a:t>
            </a:r>
            <a:r>
              <a:rPr lang="en-US" sz="2100" spc="10" dirty="0"/>
              <a:t> </a:t>
            </a:r>
            <a:r>
              <a:rPr lang="en-US" sz="2100" dirty="0"/>
              <a:t>a</a:t>
            </a:r>
            <a:r>
              <a:rPr lang="en-US" sz="2100" spc="45" dirty="0"/>
              <a:t> </a:t>
            </a:r>
            <a:r>
              <a:rPr lang="en-US" sz="2100" dirty="0"/>
              <a:t>lead</a:t>
            </a:r>
            <a:r>
              <a:rPr lang="en-US" sz="2100" spc="25" dirty="0"/>
              <a:t> </a:t>
            </a:r>
            <a:r>
              <a:rPr lang="en-US" sz="2100" dirty="0"/>
              <a:t>score</a:t>
            </a:r>
            <a:r>
              <a:rPr lang="en-US" sz="2100" spc="30" dirty="0"/>
              <a:t> </a:t>
            </a:r>
            <a:r>
              <a:rPr lang="en-US" sz="2100" dirty="0"/>
              <a:t>between</a:t>
            </a:r>
            <a:r>
              <a:rPr lang="en-US" sz="2100" spc="25" dirty="0"/>
              <a:t> </a:t>
            </a:r>
            <a:r>
              <a:rPr lang="en-US" sz="2100" dirty="0"/>
              <a:t>0</a:t>
            </a:r>
            <a:r>
              <a:rPr lang="en-US" sz="2100" spc="30" dirty="0"/>
              <a:t> </a:t>
            </a:r>
            <a:r>
              <a:rPr lang="en-US" sz="2100" spc="-10" dirty="0"/>
              <a:t>-</a:t>
            </a:r>
            <a:r>
              <a:rPr lang="en-US" sz="2100" dirty="0"/>
              <a:t>100</a:t>
            </a:r>
            <a:r>
              <a:rPr lang="en-US" sz="2100" spc="25" dirty="0"/>
              <a:t> </a:t>
            </a:r>
            <a:r>
              <a:rPr lang="en-US" sz="2100" spc="-50" dirty="0"/>
              <a:t>. </a:t>
            </a:r>
            <a:r>
              <a:rPr lang="en-US" sz="2100" dirty="0"/>
              <a:t>So</a:t>
            </a:r>
            <a:r>
              <a:rPr lang="en-US" sz="2100" spc="25" dirty="0"/>
              <a:t> </a:t>
            </a:r>
            <a:r>
              <a:rPr lang="en-US" sz="2100" dirty="0"/>
              <a:t>that</a:t>
            </a:r>
            <a:r>
              <a:rPr lang="en-US" sz="2100" spc="40" dirty="0"/>
              <a:t> </a:t>
            </a:r>
            <a:r>
              <a:rPr lang="en-US" sz="2100" dirty="0"/>
              <a:t>they</a:t>
            </a:r>
            <a:r>
              <a:rPr lang="en-US" sz="2100" spc="45" dirty="0"/>
              <a:t> </a:t>
            </a:r>
            <a:r>
              <a:rPr lang="en-US" sz="2100" dirty="0"/>
              <a:t>can</a:t>
            </a:r>
            <a:r>
              <a:rPr lang="en-US" sz="2100" spc="40" dirty="0"/>
              <a:t> </a:t>
            </a:r>
            <a:r>
              <a:rPr lang="en-US" sz="2100" dirty="0"/>
              <a:t>identify</a:t>
            </a:r>
            <a:r>
              <a:rPr lang="en-US" sz="2100" spc="30" dirty="0"/>
              <a:t> </a:t>
            </a:r>
            <a:r>
              <a:rPr lang="en-US" sz="2100" dirty="0"/>
              <a:t>the</a:t>
            </a:r>
            <a:r>
              <a:rPr lang="en-US" sz="2100" spc="55" dirty="0"/>
              <a:t> </a:t>
            </a:r>
            <a:r>
              <a:rPr lang="en-US" sz="2100" dirty="0"/>
              <a:t>Hot</a:t>
            </a:r>
            <a:r>
              <a:rPr lang="en-US" sz="2100" spc="40" dirty="0"/>
              <a:t> </a:t>
            </a:r>
            <a:r>
              <a:rPr lang="en-US" sz="2100" dirty="0"/>
              <a:t>leads</a:t>
            </a:r>
            <a:r>
              <a:rPr lang="en-US" sz="2100" spc="30" dirty="0"/>
              <a:t> </a:t>
            </a:r>
            <a:r>
              <a:rPr lang="en-US" sz="2100" dirty="0"/>
              <a:t>and</a:t>
            </a:r>
            <a:r>
              <a:rPr lang="en-US" sz="2100" spc="35" dirty="0"/>
              <a:t> </a:t>
            </a:r>
            <a:r>
              <a:rPr lang="en-US" sz="2100" dirty="0"/>
              <a:t>increase</a:t>
            </a:r>
            <a:r>
              <a:rPr lang="en-US" sz="2100" spc="25" dirty="0"/>
              <a:t> </a:t>
            </a:r>
            <a:r>
              <a:rPr lang="en-US" sz="2100" dirty="0"/>
              <a:t>their</a:t>
            </a:r>
            <a:r>
              <a:rPr lang="en-US" sz="2100" spc="25" dirty="0"/>
              <a:t> </a:t>
            </a:r>
            <a:r>
              <a:rPr lang="en-US" sz="2100" dirty="0"/>
              <a:t>conversion</a:t>
            </a:r>
            <a:r>
              <a:rPr lang="en-US" sz="2100" spc="40" dirty="0"/>
              <a:t> </a:t>
            </a:r>
            <a:r>
              <a:rPr lang="en-US" sz="2100" dirty="0"/>
              <a:t>rate</a:t>
            </a:r>
            <a:r>
              <a:rPr lang="en-US" sz="2100" spc="35" dirty="0"/>
              <a:t> </a:t>
            </a:r>
            <a:r>
              <a:rPr lang="en-US" sz="2100" dirty="0"/>
              <a:t>as</a:t>
            </a:r>
            <a:r>
              <a:rPr lang="en-US" sz="2100" spc="35" dirty="0"/>
              <a:t> </a:t>
            </a:r>
            <a:r>
              <a:rPr lang="en-US" sz="2100" spc="-10" dirty="0"/>
              <a:t>well.</a:t>
            </a:r>
            <a:endParaRPr lang="en-US" sz="2100" dirty="0">
              <a:latin typeface="Georgia"/>
              <a:cs typeface="Georgia"/>
            </a:endParaRPr>
          </a:p>
          <a:p>
            <a:pPr marL="12065">
              <a:spcBef>
                <a:spcPts val="860"/>
              </a:spcBef>
              <a:tabLst>
                <a:tab pos="295910" algn="l"/>
              </a:tabLst>
            </a:pPr>
            <a:r>
              <a:rPr lang="en-US" sz="2100" dirty="0"/>
              <a:t>The</a:t>
            </a:r>
            <a:r>
              <a:rPr lang="en-US" sz="2100" spc="35" dirty="0"/>
              <a:t> </a:t>
            </a:r>
            <a:r>
              <a:rPr lang="en-US" sz="2100" dirty="0"/>
              <a:t>CEO</a:t>
            </a:r>
            <a:r>
              <a:rPr lang="en-US" sz="2100" spc="20" dirty="0"/>
              <a:t> </a:t>
            </a:r>
            <a:r>
              <a:rPr lang="en-US" sz="2100" dirty="0"/>
              <a:t>want</a:t>
            </a:r>
            <a:r>
              <a:rPr lang="en-US" sz="2100" spc="35" dirty="0"/>
              <a:t> </a:t>
            </a:r>
            <a:r>
              <a:rPr lang="en-US" sz="2100" dirty="0"/>
              <a:t>to</a:t>
            </a:r>
            <a:r>
              <a:rPr lang="en-US" sz="2100" spc="35" dirty="0"/>
              <a:t> </a:t>
            </a:r>
            <a:r>
              <a:rPr lang="en-US" sz="2100" dirty="0"/>
              <a:t>achieve</a:t>
            </a:r>
            <a:r>
              <a:rPr lang="en-US" sz="2100" spc="55" dirty="0"/>
              <a:t> </a:t>
            </a:r>
            <a:r>
              <a:rPr lang="en-US" sz="2100" dirty="0"/>
              <a:t>a</a:t>
            </a:r>
            <a:r>
              <a:rPr lang="en-US" sz="2100" spc="35" dirty="0"/>
              <a:t> </a:t>
            </a:r>
            <a:r>
              <a:rPr lang="en-US" sz="2100" dirty="0"/>
              <a:t>lead</a:t>
            </a:r>
            <a:r>
              <a:rPr lang="en-US" sz="2100" spc="35" dirty="0"/>
              <a:t> </a:t>
            </a:r>
            <a:r>
              <a:rPr lang="en-US" sz="2100" dirty="0"/>
              <a:t>conversion</a:t>
            </a:r>
            <a:r>
              <a:rPr lang="en-US" sz="2100" spc="35" dirty="0"/>
              <a:t> </a:t>
            </a:r>
            <a:r>
              <a:rPr lang="en-US" sz="2100" dirty="0"/>
              <a:t>rate</a:t>
            </a:r>
            <a:r>
              <a:rPr lang="en-US" sz="2100" spc="35" dirty="0"/>
              <a:t>    </a:t>
            </a:r>
            <a:r>
              <a:rPr lang="en-US" sz="2100" dirty="0"/>
              <a:t>of</a:t>
            </a:r>
            <a:r>
              <a:rPr lang="en-US" sz="2100" spc="55" dirty="0"/>
              <a:t> </a:t>
            </a:r>
            <a:r>
              <a:rPr lang="en-US" sz="2100" spc="-20" dirty="0"/>
              <a:t>80%.</a:t>
            </a:r>
            <a:endParaRPr lang="en-US" sz="2100" dirty="0">
              <a:latin typeface="Georgia"/>
              <a:cs typeface="Georgia"/>
            </a:endParaRPr>
          </a:p>
          <a:p>
            <a:pPr marL="295275" marR="37465" indent="-283845">
              <a:tabLst>
                <a:tab pos="295910" algn="l"/>
              </a:tabLst>
            </a:pPr>
            <a:r>
              <a:rPr lang="en-US" sz="2100" dirty="0"/>
              <a:t>They</a:t>
            </a:r>
            <a:r>
              <a:rPr lang="en-US" sz="2100" spc="10" dirty="0"/>
              <a:t> </a:t>
            </a:r>
            <a:r>
              <a:rPr lang="en-US" sz="2100" dirty="0"/>
              <a:t>want</a:t>
            </a:r>
            <a:r>
              <a:rPr lang="en-US" sz="2100" spc="55" dirty="0"/>
              <a:t> </a:t>
            </a:r>
            <a:r>
              <a:rPr lang="en-US" sz="2100" dirty="0"/>
              <a:t>the</a:t>
            </a:r>
            <a:r>
              <a:rPr lang="en-US" sz="2100" spc="35" dirty="0"/>
              <a:t> </a:t>
            </a:r>
            <a:r>
              <a:rPr lang="en-US" sz="2100" dirty="0"/>
              <a:t>model</a:t>
            </a:r>
            <a:r>
              <a:rPr lang="en-US" sz="2100" spc="50" dirty="0"/>
              <a:t> </a:t>
            </a:r>
            <a:r>
              <a:rPr lang="en-US" sz="2100" dirty="0"/>
              <a:t>to</a:t>
            </a:r>
            <a:r>
              <a:rPr lang="en-US" sz="2100" spc="50" dirty="0"/>
              <a:t> </a:t>
            </a:r>
            <a:r>
              <a:rPr lang="en-US" sz="2100" dirty="0"/>
              <a:t>be</a:t>
            </a:r>
            <a:r>
              <a:rPr lang="en-US" sz="2100" spc="40" dirty="0"/>
              <a:t> </a:t>
            </a:r>
            <a:r>
              <a:rPr lang="en-US" sz="2100" dirty="0"/>
              <a:t>able</a:t>
            </a:r>
            <a:r>
              <a:rPr lang="en-US" sz="2100" spc="20" dirty="0"/>
              <a:t> </a:t>
            </a:r>
            <a:r>
              <a:rPr lang="en-US" sz="2100" dirty="0"/>
              <a:t>to</a:t>
            </a:r>
            <a:r>
              <a:rPr lang="en-US" sz="2100" spc="50" dirty="0"/>
              <a:t> </a:t>
            </a:r>
            <a:r>
              <a:rPr lang="en-US" sz="2100" dirty="0"/>
              <a:t>handle</a:t>
            </a:r>
            <a:r>
              <a:rPr lang="en-US" sz="2100" spc="5" dirty="0"/>
              <a:t> </a:t>
            </a:r>
            <a:r>
              <a:rPr lang="en-US" sz="2100" dirty="0"/>
              <a:t>future</a:t>
            </a:r>
            <a:r>
              <a:rPr lang="en-US" sz="2100" spc="55" dirty="0"/>
              <a:t> </a:t>
            </a:r>
            <a:r>
              <a:rPr lang="en-US" sz="2100" dirty="0"/>
              <a:t>constraints</a:t>
            </a:r>
            <a:r>
              <a:rPr lang="en-US" sz="2100" spc="30" dirty="0"/>
              <a:t> </a:t>
            </a:r>
            <a:r>
              <a:rPr lang="en-US" sz="2100" dirty="0"/>
              <a:t>as</a:t>
            </a:r>
            <a:r>
              <a:rPr lang="en-US" sz="2100" spc="30" dirty="0"/>
              <a:t> </a:t>
            </a:r>
            <a:r>
              <a:rPr lang="en-US" sz="2100" dirty="0"/>
              <a:t>well</a:t>
            </a:r>
            <a:r>
              <a:rPr lang="en-US" sz="2100" spc="45" dirty="0"/>
              <a:t> </a:t>
            </a:r>
            <a:r>
              <a:rPr lang="en-US" sz="2100" dirty="0"/>
              <a:t>like</a:t>
            </a:r>
            <a:r>
              <a:rPr lang="en-US" sz="2100" spc="20" dirty="0"/>
              <a:t> </a:t>
            </a:r>
            <a:r>
              <a:rPr lang="en-US" sz="2100" dirty="0"/>
              <a:t>Peak</a:t>
            </a:r>
            <a:r>
              <a:rPr lang="en-US" sz="2100" spc="15" dirty="0"/>
              <a:t> </a:t>
            </a:r>
            <a:r>
              <a:rPr lang="en-US" sz="2100" spc="-20" dirty="0"/>
              <a:t>time </a:t>
            </a:r>
            <a:r>
              <a:rPr lang="en-US" sz="2100" dirty="0"/>
              <a:t>actions</a:t>
            </a:r>
            <a:r>
              <a:rPr lang="en-US" sz="2100" spc="30" dirty="0"/>
              <a:t> </a:t>
            </a:r>
            <a:r>
              <a:rPr lang="en-US" sz="2100" dirty="0"/>
              <a:t>required,</a:t>
            </a:r>
            <a:r>
              <a:rPr lang="en-US" sz="2100" spc="40" dirty="0"/>
              <a:t> </a:t>
            </a:r>
            <a:r>
              <a:rPr lang="en-US" sz="2100" dirty="0"/>
              <a:t>how</a:t>
            </a:r>
            <a:r>
              <a:rPr lang="en-US" sz="2100" spc="35" dirty="0"/>
              <a:t> </a:t>
            </a:r>
            <a:r>
              <a:rPr lang="en-US" sz="2100" dirty="0"/>
              <a:t>to</a:t>
            </a:r>
            <a:r>
              <a:rPr lang="en-US" sz="2100" spc="60" dirty="0"/>
              <a:t> </a:t>
            </a:r>
            <a:r>
              <a:rPr lang="en-US" sz="2100" dirty="0"/>
              <a:t>utilize</a:t>
            </a:r>
            <a:r>
              <a:rPr lang="en-US" sz="2100" spc="5" dirty="0"/>
              <a:t> </a:t>
            </a:r>
            <a:r>
              <a:rPr lang="en-US" sz="2100" dirty="0"/>
              <a:t>full</a:t>
            </a:r>
            <a:r>
              <a:rPr lang="en-US" sz="2100" spc="50" dirty="0"/>
              <a:t> </a:t>
            </a:r>
            <a:r>
              <a:rPr lang="en-US" sz="2100" dirty="0"/>
              <a:t>man</a:t>
            </a:r>
            <a:r>
              <a:rPr lang="en-US" sz="2100" spc="40" dirty="0"/>
              <a:t> </a:t>
            </a:r>
            <a:r>
              <a:rPr lang="en-US" sz="2100" dirty="0"/>
              <a:t>power</a:t>
            </a:r>
            <a:r>
              <a:rPr lang="en-US" sz="2100" spc="50" dirty="0"/>
              <a:t> </a:t>
            </a:r>
            <a:r>
              <a:rPr lang="en-US" sz="2100" dirty="0"/>
              <a:t>and</a:t>
            </a:r>
            <a:r>
              <a:rPr lang="en-US" sz="2100" spc="40" dirty="0"/>
              <a:t> </a:t>
            </a:r>
            <a:r>
              <a:rPr lang="en-US" sz="2100" dirty="0"/>
              <a:t>after</a:t>
            </a:r>
            <a:r>
              <a:rPr lang="en-US" sz="2100" spc="45" dirty="0"/>
              <a:t> </a:t>
            </a:r>
            <a:r>
              <a:rPr lang="en-US" sz="2100" dirty="0"/>
              <a:t>achieving</a:t>
            </a:r>
            <a:r>
              <a:rPr lang="en-US" sz="2100" spc="25" dirty="0"/>
              <a:t> </a:t>
            </a:r>
            <a:r>
              <a:rPr lang="en-US" sz="2100" dirty="0"/>
              <a:t>target</a:t>
            </a:r>
            <a:r>
              <a:rPr lang="en-US" sz="2100" spc="40" dirty="0"/>
              <a:t> </a:t>
            </a:r>
            <a:r>
              <a:rPr lang="en-US" sz="2100" spc="-20" dirty="0"/>
              <a:t>what </a:t>
            </a:r>
            <a:r>
              <a:rPr lang="en-US" sz="2100" dirty="0"/>
              <a:t>should</a:t>
            </a:r>
            <a:r>
              <a:rPr lang="en-US" sz="2100" spc="15" dirty="0"/>
              <a:t> </a:t>
            </a:r>
            <a:r>
              <a:rPr lang="en-US" sz="2100" dirty="0"/>
              <a:t>be</a:t>
            </a:r>
            <a:r>
              <a:rPr lang="en-US" sz="2100" spc="35" dirty="0"/>
              <a:t> </a:t>
            </a:r>
            <a:r>
              <a:rPr lang="en-US" sz="2100" dirty="0"/>
              <a:t>the</a:t>
            </a:r>
            <a:r>
              <a:rPr lang="en-US" sz="2100" spc="30" dirty="0"/>
              <a:t> </a:t>
            </a:r>
            <a:r>
              <a:rPr lang="en-US" sz="2100" spc="-10" dirty="0"/>
              <a:t>approaches.</a:t>
            </a:r>
            <a:endParaRPr lang="en-US" sz="2100" dirty="0">
              <a:latin typeface="Georgia"/>
              <a:cs typeface="Georgia"/>
            </a:endParaRPr>
          </a:p>
        </p:txBody>
      </p:sp>
      <p:pic>
        <p:nvPicPr>
          <p:cNvPr id="7" name="object 7" descr="A black circle with purple dots&#10;&#10;AI-generated content may be incorrect."/>
          <p:cNvPicPr/>
          <p:nvPr/>
        </p:nvPicPr>
        <p:blipFill>
          <a:blip r:embed="rId2" cstate="print"/>
          <a:stretch>
            <a:fillRect/>
          </a:stretch>
        </p:blipFill>
        <p:spPr>
          <a:xfrm>
            <a:off x="10454238" y="578065"/>
            <a:ext cx="2950752" cy="2934358"/>
          </a:xfrm>
          <a:prstGeom prst="rect">
            <a:avLst/>
          </a:prstGeom>
        </p:spPr>
      </p:pic>
      <p:grpSp>
        <p:nvGrpSpPr>
          <p:cNvPr id="2" name="object 2"/>
          <p:cNvGrpSpPr/>
          <p:nvPr/>
        </p:nvGrpSpPr>
        <p:grpSpPr>
          <a:xfrm>
            <a:off x="7249249" y="571812"/>
            <a:ext cx="2950753" cy="2946865"/>
            <a:chOff x="0" y="3250692"/>
            <a:chExt cx="3470148" cy="3465575"/>
          </a:xfrm>
        </p:grpSpPr>
        <p:pic>
          <p:nvPicPr>
            <p:cNvPr id="3" name="object 3" descr="A black and purple grid&#10;&#10;AI-generated content may be incorrect."/>
            <p:cNvPicPr/>
            <p:nvPr/>
          </p:nvPicPr>
          <p:blipFill>
            <a:blip r:embed="rId3" cstate="print"/>
            <a:stretch>
              <a:fillRect/>
            </a:stretch>
          </p:blipFill>
          <p:spPr>
            <a:xfrm>
              <a:off x="96011" y="3250692"/>
              <a:ext cx="3264407" cy="1165859"/>
            </a:xfrm>
            <a:prstGeom prst="rect">
              <a:avLst/>
            </a:prstGeom>
          </p:spPr>
        </p:pic>
        <p:pic>
          <p:nvPicPr>
            <p:cNvPr id="4" name="object 4" descr="A black and purple square&#10;&#10;AI-generated content may be incorrect."/>
            <p:cNvPicPr/>
            <p:nvPr/>
          </p:nvPicPr>
          <p:blipFill>
            <a:blip r:embed="rId4" cstate="print"/>
            <a:stretch>
              <a:fillRect/>
            </a:stretch>
          </p:blipFill>
          <p:spPr>
            <a:xfrm>
              <a:off x="0" y="4416552"/>
              <a:ext cx="3470148" cy="1165860"/>
            </a:xfrm>
            <a:prstGeom prst="rect">
              <a:avLst/>
            </a:prstGeom>
          </p:spPr>
        </p:pic>
        <p:pic>
          <p:nvPicPr>
            <p:cNvPr id="5" name="object 5" descr="A black and purple grid&#10;&#10;AI-generated content may be incorrect."/>
            <p:cNvPicPr/>
            <p:nvPr/>
          </p:nvPicPr>
          <p:blipFill>
            <a:blip r:embed="rId5" cstate="print"/>
            <a:stretch>
              <a:fillRect/>
            </a:stretch>
          </p:blipFill>
          <p:spPr>
            <a:xfrm>
              <a:off x="96011" y="5582412"/>
              <a:ext cx="3264407" cy="1133855"/>
            </a:xfrm>
            <a:prstGeom prst="rect">
              <a:avLst/>
            </a:prstGeom>
          </p:spPr>
        </p:pic>
        <p:pic>
          <p:nvPicPr>
            <p:cNvPr id="6" name="object 6" descr="A black circle with purple dots&#10;&#10;AI-generated content may be incorrect."/>
            <p:cNvPicPr/>
            <p:nvPr/>
          </p:nvPicPr>
          <p:blipFill>
            <a:blip r:embed="rId6" cstate="print"/>
            <a:stretch>
              <a:fillRect/>
            </a:stretch>
          </p:blipFill>
          <p:spPr>
            <a:xfrm>
              <a:off x="0" y="3447288"/>
              <a:ext cx="1956816" cy="1956815"/>
            </a:xfrm>
            <a:prstGeom prst="rect">
              <a:avLst/>
            </a:prstGeom>
          </p:spPr>
        </p:pic>
      </p:grpSp>
      <p:grpSp>
        <p:nvGrpSpPr>
          <p:cNvPr id="8" name="object 8"/>
          <p:cNvGrpSpPr/>
          <p:nvPr/>
        </p:nvGrpSpPr>
        <p:grpSpPr>
          <a:xfrm>
            <a:off x="8762274" y="3883091"/>
            <a:ext cx="3129690" cy="3117465"/>
            <a:chOff x="7095744" y="2441448"/>
            <a:chExt cx="2340863" cy="2331719"/>
          </a:xfrm>
        </p:grpSpPr>
        <p:pic>
          <p:nvPicPr>
            <p:cNvPr id="9" name="object 9" descr="A black background with squares&#10;&#10;AI-generated content may be incorrect."/>
            <p:cNvPicPr/>
            <p:nvPr/>
          </p:nvPicPr>
          <p:blipFill>
            <a:blip r:embed="rId7" cstate="print"/>
            <a:stretch>
              <a:fillRect/>
            </a:stretch>
          </p:blipFill>
          <p:spPr>
            <a:xfrm>
              <a:off x="7168896" y="2441448"/>
              <a:ext cx="2194559" cy="777239"/>
            </a:xfrm>
            <a:prstGeom prst="rect">
              <a:avLst/>
            </a:prstGeom>
          </p:spPr>
        </p:pic>
        <p:pic>
          <p:nvPicPr>
            <p:cNvPr id="10" name="object 10" descr="A black and purple square background&#10;&#10;AI-generated content may be incorrect."/>
            <p:cNvPicPr/>
            <p:nvPr/>
          </p:nvPicPr>
          <p:blipFill>
            <a:blip r:embed="rId8" cstate="print"/>
            <a:stretch>
              <a:fillRect/>
            </a:stretch>
          </p:blipFill>
          <p:spPr>
            <a:xfrm>
              <a:off x="7095744" y="3218688"/>
              <a:ext cx="2340863" cy="786383"/>
            </a:xfrm>
            <a:prstGeom prst="rect">
              <a:avLst/>
            </a:prstGeom>
          </p:spPr>
        </p:pic>
        <p:pic>
          <p:nvPicPr>
            <p:cNvPr id="11" name="object 11" descr="A black background with small squares&#10;&#10;AI-generated content may be incorrect."/>
            <p:cNvPicPr/>
            <p:nvPr/>
          </p:nvPicPr>
          <p:blipFill>
            <a:blip r:embed="rId9" cstate="print"/>
            <a:stretch>
              <a:fillRect/>
            </a:stretch>
          </p:blipFill>
          <p:spPr>
            <a:xfrm>
              <a:off x="7168896" y="4005072"/>
              <a:ext cx="2194559" cy="76809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814145" cy="7772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953414" y="621792"/>
            <a:ext cx="4080975" cy="6155740"/>
          </a:xfrm>
          <a:prstGeom prst="rect">
            <a:avLst/>
          </a:prstGeom>
        </p:spPr>
        <p:txBody>
          <a:bodyPr vert="horz" lIns="91440" tIns="45720" rIns="91440" bIns="45720" rtlCol="0" anchor="ctr">
            <a:normAutofit/>
          </a:bodyPr>
          <a:lstStyle/>
          <a:p>
            <a:pPr marL="12700" marR="5080" defTabSz="914400">
              <a:lnSpc>
                <a:spcPct val="90000"/>
              </a:lnSpc>
              <a:spcBef>
                <a:spcPct val="0"/>
              </a:spcBef>
              <a:spcAft>
                <a:spcPts val="600"/>
              </a:spcAft>
            </a:pPr>
            <a:r>
              <a:rPr lang="en-US" sz="6100" b="1" kern="1200" spc="-10">
                <a:solidFill>
                  <a:schemeClr val="tx1"/>
                </a:solidFill>
                <a:latin typeface="+mj-lt"/>
                <a:ea typeface="+mj-ea"/>
                <a:cs typeface="+mj-cs"/>
              </a:rPr>
              <a:t>Problem </a:t>
            </a:r>
            <a:r>
              <a:rPr lang="en-US" sz="6100" b="1" kern="1200" spc="40">
                <a:solidFill>
                  <a:schemeClr val="tx1"/>
                </a:solidFill>
                <a:latin typeface="+mj-lt"/>
                <a:ea typeface="+mj-ea"/>
                <a:cs typeface="+mj-cs"/>
              </a:rPr>
              <a:t>Approach</a:t>
            </a:r>
            <a:endParaRPr lang="en-US" sz="6100" kern="1200">
              <a:solidFill>
                <a:schemeClr val="tx1"/>
              </a:solidFill>
              <a:latin typeface="+mj-lt"/>
              <a:ea typeface="+mj-ea"/>
              <a:cs typeface="+mj-cs"/>
            </a:endParaRPr>
          </a:p>
        </p:txBody>
      </p:sp>
      <p:sp>
        <p:nvSpPr>
          <p:cNvPr id="3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83181" y="3693210"/>
            <a:ext cx="5077968" cy="20726"/>
          </a:xfrm>
          <a:custGeom>
            <a:avLst/>
            <a:gdLst>
              <a:gd name="connsiteX0" fmla="*/ 0 w 5077968"/>
              <a:gd name="connsiteY0" fmla="*/ 0 h 20726"/>
              <a:gd name="connsiteX1" fmla="*/ 533187 w 5077968"/>
              <a:gd name="connsiteY1" fmla="*/ 0 h 20726"/>
              <a:gd name="connsiteX2" fmla="*/ 1218712 w 5077968"/>
              <a:gd name="connsiteY2" fmla="*/ 0 h 20726"/>
              <a:gd name="connsiteX3" fmla="*/ 1802679 w 5077968"/>
              <a:gd name="connsiteY3" fmla="*/ 0 h 20726"/>
              <a:gd name="connsiteX4" fmla="*/ 2335865 w 5077968"/>
              <a:gd name="connsiteY4" fmla="*/ 0 h 20726"/>
              <a:gd name="connsiteX5" fmla="*/ 3021391 w 5077968"/>
              <a:gd name="connsiteY5" fmla="*/ 0 h 20726"/>
              <a:gd name="connsiteX6" fmla="*/ 3656137 w 5077968"/>
              <a:gd name="connsiteY6" fmla="*/ 0 h 20726"/>
              <a:gd name="connsiteX7" fmla="*/ 4290883 w 5077968"/>
              <a:gd name="connsiteY7" fmla="*/ 0 h 20726"/>
              <a:gd name="connsiteX8" fmla="*/ 5077968 w 5077968"/>
              <a:gd name="connsiteY8" fmla="*/ 0 h 20726"/>
              <a:gd name="connsiteX9" fmla="*/ 5077968 w 5077968"/>
              <a:gd name="connsiteY9" fmla="*/ 20726 h 20726"/>
              <a:gd name="connsiteX10" fmla="*/ 4544781 w 5077968"/>
              <a:gd name="connsiteY10" fmla="*/ 20726 h 20726"/>
              <a:gd name="connsiteX11" fmla="*/ 4062374 w 5077968"/>
              <a:gd name="connsiteY11" fmla="*/ 20726 h 20726"/>
              <a:gd name="connsiteX12" fmla="*/ 3376849 w 5077968"/>
              <a:gd name="connsiteY12" fmla="*/ 20726 h 20726"/>
              <a:gd name="connsiteX13" fmla="*/ 2843662 w 5077968"/>
              <a:gd name="connsiteY13" fmla="*/ 20726 h 20726"/>
              <a:gd name="connsiteX14" fmla="*/ 2158136 w 5077968"/>
              <a:gd name="connsiteY14" fmla="*/ 20726 h 20726"/>
              <a:gd name="connsiteX15" fmla="*/ 1421831 w 5077968"/>
              <a:gd name="connsiteY15" fmla="*/ 20726 h 20726"/>
              <a:gd name="connsiteX16" fmla="*/ 837865 w 5077968"/>
              <a:gd name="connsiteY16" fmla="*/ 20726 h 20726"/>
              <a:gd name="connsiteX17" fmla="*/ 0 w 5077968"/>
              <a:gd name="connsiteY17" fmla="*/ 20726 h 20726"/>
              <a:gd name="connsiteX18" fmla="*/ 0 w 5077968"/>
              <a:gd name="connsiteY18" fmla="*/ 0 h 2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77968" h="20726" fill="none" extrusionOk="0">
                <a:moveTo>
                  <a:pt x="0" y="0"/>
                </a:moveTo>
                <a:cubicBezTo>
                  <a:pt x="145154" y="-4577"/>
                  <a:pt x="380860" y="15871"/>
                  <a:pt x="533187" y="0"/>
                </a:cubicBezTo>
                <a:cubicBezTo>
                  <a:pt x="685514" y="-15871"/>
                  <a:pt x="958455" y="-8174"/>
                  <a:pt x="1218712" y="0"/>
                </a:cubicBezTo>
                <a:cubicBezTo>
                  <a:pt x="1478969" y="8174"/>
                  <a:pt x="1586820" y="-19522"/>
                  <a:pt x="1802679" y="0"/>
                </a:cubicBezTo>
                <a:cubicBezTo>
                  <a:pt x="2018538" y="19522"/>
                  <a:pt x="2213659" y="17441"/>
                  <a:pt x="2335865" y="0"/>
                </a:cubicBezTo>
                <a:cubicBezTo>
                  <a:pt x="2458071" y="-17441"/>
                  <a:pt x="2702923" y="-12297"/>
                  <a:pt x="3021391" y="0"/>
                </a:cubicBezTo>
                <a:cubicBezTo>
                  <a:pt x="3339859" y="12297"/>
                  <a:pt x="3429006" y="-24592"/>
                  <a:pt x="3656137" y="0"/>
                </a:cubicBezTo>
                <a:cubicBezTo>
                  <a:pt x="3883268" y="24592"/>
                  <a:pt x="3986970" y="14084"/>
                  <a:pt x="4290883" y="0"/>
                </a:cubicBezTo>
                <a:cubicBezTo>
                  <a:pt x="4594796" y="-14084"/>
                  <a:pt x="4797979" y="-21267"/>
                  <a:pt x="5077968" y="0"/>
                </a:cubicBezTo>
                <a:cubicBezTo>
                  <a:pt x="5078134" y="6562"/>
                  <a:pt x="5078038" y="12169"/>
                  <a:pt x="5077968" y="20726"/>
                </a:cubicBezTo>
                <a:cubicBezTo>
                  <a:pt x="4967614" y="46578"/>
                  <a:pt x="4704946" y="4783"/>
                  <a:pt x="4544781" y="20726"/>
                </a:cubicBezTo>
                <a:cubicBezTo>
                  <a:pt x="4384616" y="36669"/>
                  <a:pt x="4260970" y="18953"/>
                  <a:pt x="4062374" y="20726"/>
                </a:cubicBezTo>
                <a:cubicBezTo>
                  <a:pt x="3863778" y="22499"/>
                  <a:pt x="3612377" y="35494"/>
                  <a:pt x="3376849" y="20726"/>
                </a:cubicBezTo>
                <a:cubicBezTo>
                  <a:pt x="3141321" y="5958"/>
                  <a:pt x="2982717" y="9691"/>
                  <a:pt x="2843662" y="20726"/>
                </a:cubicBezTo>
                <a:cubicBezTo>
                  <a:pt x="2704607" y="31761"/>
                  <a:pt x="2365890" y="25127"/>
                  <a:pt x="2158136" y="20726"/>
                </a:cubicBezTo>
                <a:cubicBezTo>
                  <a:pt x="1950382" y="16325"/>
                  <a:pt x="1600092" y="3994"/>
                  <a:pt x="1421831" y="20726"/>
                </a:cubicBezTo>
                <a:cubicBezTo>
                  <a:pt x="1243570" y="37458"/>
                  <a:pt x="980443" y="29787"/>
                  <a:pt x="837865" y="20726"/>
                </a:cubicBezTo>
                <a:cubicBezTo>
                  <a:pt x="695287" y="11665"/>
                  <a:pt x="232528" y="61535"/>
                  <a:pt x="0" y="20726"/>
                </a:cubicBezTo>
                <a:cubicBezTo>
                  <a:pt x="950" y="12869"/>
                  <a:pt x="-324" y="5091"/>
                  <a:pt x="0" y="0"/>
                </a:cubicBezTo>
                <a:close/>
              </a:path>
              <a:path w="5077968" h="20726" stroke="0" extrusionOk="0">
                <a:moveTo>
                  <a:pt x="0" y="0"/>
                </a:moveTo>
                <a:cubicBezTo>
                  <a:pt x="156561" y="4490"/>
                  <a:pt x="400575" y="-11620"/>
                  <a:pt x="583966" y="0"/>
                </a:cubicBezTo>
                <a:cubicBezTo>
                  <a:pt x="767357" y="11620"/>
                  <a:pt x="847910" y="21161"/>
                  <a:pt x="1066373" y="0"/>
                </a:cubicBezTo>
                <a:cubicBezTo>
                  <a:pt x="1284836" y="-21161"/>
                  <a:pt x="1583715" y="-36099"/>
                  <a:pt x="1802679" y="0"/>
                </a:cubicBezTo>
                <a:cubicBezTo>
                  <a:pt x="2021643" y="36099"/>
                  <a:pt x="2264248" y="-25963"/>
                  <a:pt x="2386645" y="0"/>
                </a:cubicBezTo>
                <a:cubicBezTo>
                  <a:pt x="2509042" y="25963"/>
                  <a:pt x="2693784" y="-25103"/>
                  <a:pt x="2970611" y="0"/>
                </a:cubicBezTo>
                <a:cubicBezTo>
                  <a:pt x="3247438" y="25103"/>
                  <a:pt x="3437566" y="-34280"/>
                  <a:pt x="3706917" y="0"/>
                </a:cubicBezTo>
                <a:cubicBezTo>
                  <a:pt x="3976268" y="34280"/>
                  <a:pt x="4045063" y="11520"/>
                  <a:pt x="4240103" y="0"/>
                </a:cubicBezTo>
                <a:cubicBezTo>
                  <a:pt x="4435143" y="-11520"/>
                  <a:pt x="4693607" y="35132"/>
                  <a:pt x="5077968" y="0"/>
                </a:cubicBezTo>
                <a:cubicBezTo>
                  <a:pt x="5078343" y="6082"/>
                  <a:pt x="5077395" y="12858"/>
                  <a:pt x="5077968" y="20726"/>
                </a:cubicBezTo>
                <a:cubicBezTo>
                  <a:pt x="4862346" y="41361"/>
                  <a:pt x="4756048" y="10760"/>
                  <a:pt x="4544781" y="20726"/>
                </a:cubicBezTo>
                <a:cubicBezTo>
                  <a:pt x="4333514" y="30692"/>
                  <a:pt x="4203862" y="12587"/>
                  <a:pt x="3910035" y="20726"/>
                </a:cubicBezTo>
                <a:cubicBezTo>
                  <a:pt x="3616208" y="28865"/>
                  <a:pt x="3484601" y="523"/>
                  <a:pt x="3326069" y="20726"/>
                </a:cubicBezTo>
                <a:cubicBezTo>
                  <a:pt x="3167537" y="40929"/>
                  <a:pt x="2772622" y="47291"/>
                  <a:pt x="2589764" y="20726"/>
                </a:cubicBezTo>
                <a:cubicBezTo>
                  <a:pt x="2406907" y="-5839"/>
                  <a:pt x="2095686" y="40765"/>
                  <a:pt x="1853458" y="20726"/>
                </a:cubicBezTo>
                <a:cubicBezTo>
                  <a:pt x="1611230" y="687"/>
                  <a:pt x="1527631" y="6677"/>
                  <a:pt x="1320272" y="20726"/>
                </a:cubicBezTo>
                <a:cubicBezTo>
                  <a:pt x="1112913" y="34775"/>
                  <a:pt x="907648" y="-10460"/>
                  <a:pt x="685526" y="20726"/>
                </a:cubicBezTo>
                <a:cubicBezTo>
                  <a:pt x="463404" y="51912"/>
                  <a:pt x="178072" y="21059"/>
                  <a:pt x="0" y="20726"/>
                </a:cubicBezTo>
                <a:cubicBezTo>
                  <a:pt x="-572" y="11859"/>
                  <a:pt x="-1030" y="891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5809940" y="625703"/>
            <a:ext cx="7054246" cy="6155740"/>
          </a:xfrm>
          <a:prstGeom prst="rect">
            <a:avLst/>
          </a:prstGeom>
        </p:spPr>
        <p:txBody>
          <a:bodyPr vert="horz" lIns="91440" tIns="45720" rIns="91440" bIns="45720" rtlCol="0" anchor="ctr">
            <a:normAutofit/>
          </a:bodyPr>
          <a:lstStyle/>
          <a:p>
            <a:pPr marL="201295" marR="240665" indent="-228600" defTabSz="914400">
              <a:lnSpc>
                <a:spcPct val="90000"/>
              </a:lnSpc>
              <a:spcBef>
                <a:spcPts val="100"/>
              </a:spcBef>
              <a:buFont typeface="Arial" panose="020B0604020202020204" pitchFamily="34" charset="0"/>
              <a:buChar char="•"/>
            </a:pPr>
            <a:r>
              <a:rPr lang="en-US" sz="2500" b="1" spc="-70" dirty="0"/>
              <a:t>Importing</a:t>
            </a:r>
            <a:r>
              <a:rPr lang="en-US" sz="2500" b="1" spc="-20" dirty="0"/>
              <a:t> the</a:t>
            </a:r>
            <a:r>
              <a:rPr lang="en-US" sz="2500" b="1" dirty="0"/>
              <a:t> data and</a:t>
            </a:r>
            <a:r>
              <a:rPr lang="en-US" sz="2500" b="1" spc="-5" dirty="0"/>
              <a:t> </a:t>
            </a:r>
            <a:r>
              <a:rPr lang="en-US" sz="2500" b="1" spc="-10" dirty="0"/>
              <a:t>inspecting</a:t>
            </a:r>
            <a:r>
              <a:rPr lang="en-US" sz="2500" b="1" spc="-15" dirty="0"/>
              <a:t> </a:t>
            </a:r>
            <a:r>
              <a:rPr lang="en-US" sz="2500" b="1" spc="-25" dirty="0"/>
              <a:t>the </a:t>
            </a:r>
            <a:r>
              <a:rPr lang="en-US" sz="2500" b="1" dirty="0"/>
              <a:t>data</a:t>
            </a:r>
            <a:r>
              <a:rPr lang="en-US" sz="2500" b="1" spc="95" dirty="0"/>
              <a:t> </a:t>
            </a:r>
            <a:r>
              <a:rPr lang="en-US" sz="2500" b="1" spc="-10" dirty="0"/>
              <a:t>frame</a:t>
            </a:r>
            <a:endParaRPr lang="en-US" sz="2500" dirty="0"/>
          </a:p>
          <a:p>
            <a:pPr marL="12700" indent="-228600" defTabSz="914400">
              <a:lnSpc>
                <a:spcPct val="90000"/>
              </a:lnSpc>
              <a:spcBef>
                <a:spcPts val="865"/>
              </a:spcBef>
              <a:buFont typeface="Arial" panose="020B0604020202020204" pitchFamily="34" charset="0"/>
              <a:buChar char="•"/>
            </a:pPr>
            <a:r>
              <a:rPr lang="en-US" sz="2500" b="1" dirty="0"/>
              <a:t>Data</a:t>
            </a:r>
            <a:r>
              <a:rPr lang="en-US" sz="2500" b="1" spc="-85" dirty="0"/>
              <a:t> </a:t>
            </a:r>
            <a:r>
              <a:rPr lang="en-US" sz="2500" b="1" spc="-10" dirty="0"/>
              <a:t>preparation</a:t>
            </a:r>
            <a:endParaRPr lang="en-US" sz="2500" dirty="0"/>
          </a:p>
          <a:p>
            <a:pPr marL="12700" indent="-228600" defTabSz="914400">
              <a:lnSpc>
                <a:spcPct val="90000"/>
              </a:lnSpc>
              <a:spcBef>
                <a:spcPts val="875"/>
              </a:spcBef>
              <a:buFont typeface="Arial" panose="020B0604020202020204" pitchFamily="34" charset="0"/>
              <a:buChar char="•"/>
            </a:pPr>
            <a:r>
              <a:rPr lang="en-US" sz="2500" b="1" spc="-25" dirty="0"/>
              <a:t>EDA</a:t>
            </a:r>
            <a:endParaRPr lang="en-US" sz="2500" dirty="0"/>
          </a:p>
          <a:p>
            <a:pPr marL="12700" indent="-228600" defTabSz="914400">
              <a:lnSpc>
                <a:spcPct val="90000"/>
              </a:lnSpc>
              <a:spcBef>
                <a:spcPts val="865"/>
              </a:spcBef>
              <a:buFont typeface="Arial" panose="020B0604020202020204" pitchFamily="34" charset="0"/>
              <a:buChar char="•"/>
            </a:pPr>
            <a:r>
              <a:rPr lang="en-US" sz="2500" b="1" spc="-10" dirty="0"/>
              <a:t>Dummy</a:t>
            </a:r>
            <a:r>
              <a:rPr lang="en-US" sz="2500" b="1" spc="-85" dirty="0"/>
              <a:t> </a:t>
            </a:r>
            <a:r>
              <a:rPr lang="en-US" sz="2500" b="1" dirty="0"/>
              <a:t>variable</a:t>
            </a:r>
            <a:r>
              <a:rPr lang="en-US" sz="2500" b="1" spc="-55" dirty="0"/>
              <a:t> </a:t>
            </a:r>
            <a:r>
              <a:rPr lang="en-US" sz="2500" b="1" spc="-10" dirty="0"/>
              <a:t>creation</a:t>
            </a:r>
            <a:endParaRPr lang="en-US" sz="2500" dirty="0"/>
          </a:p>
          <a:p>
            <a:pPr marL="12700" indent="-228600" defTabSz="914400">
              <a:lnSpc>
                <a:spcPct val="90000"/>
              </a:lnSpc>
              <a:spcBef>
                <a:spcPts val="860"/>
              </a:spcBef>
              <a:buFont typeface="Arial" panose="020B0604020202020204" pitchFamily="34" charset="0"/>
              <a:buChar char="•"/>
            </a:pPr>
            <a:r>
              <a:rPr lang="en-US" sz="2500" b="1" spc="-95" dirty="0"/>
              <a:t>Test-Train</a:t>
            </a:r>
            <a:r>
              <a:rPr lang="en-US" sz="2500" b="1" spc="-55" dirty="0"/>
              <a:t> </a:t>
            </a:r>
            <a:r>
              <a:rPr lang="en-US" sz="2500" b="1" spc="-20" dirty="0"/>
              <a:t>split</a:t>
            </a:r>
            <a:endParaRPr lang="en-US" sz="2500" dirty="0"/>
          </a:p>
          <a:p>
            <a:pPr marL="12700" indent="-228600" defTabSz="914400">
              <a:lnSpc>
                <a:spcPct val="90000"/>
              </a:lnSpc>
              <a:spcBef>
                <a:spcPts val="865"/>
              </a:spcBef>
              <a:buFont typeface="Arial" panose="020B0604020202020204" pitchFamily="34" charset="0"/>
              <a:buChar char="•"/>
            </a:pPr>
            <a:r>
              <a:rPr lang="en-US" sz="2500" b="1" spc="-25" dirty="0"/>
              <a:t>Feature</a:t>
            </a:r>
            <a:r>
              <a:rPr lang="en-US" sz="2500" b="1" spc="-80" dirty="0"/>
              <a:t> </a:t>
            </a:r>
            <a:r>
              <a:rPr lang="en-US" sz="2500" b="1" spc="-10" dirty="0"/>
              <a:t>scaling</a:t>
            </a:r>
            <a:endParaRPr lang="en-US" sz="2500" dirty="0"/>
          </a:p>
          <a:p>
            <a:pPr marL="12700" indent="-228600" defTabSz="914400">
              <a:lnSpc>
                <a:spcPct val="90000"/>
              </a:lnSpc>
              <a:spcBef>
                <a:spcPts val="880"/>
              </a:spcBef>
              <a:buFont typeface="Arial" panose="020B0604020202020204" pitchFamily="34" charset="0"/>
              <a:buChar char="•"/>
            </a:pPr>
            <a:r>
              <a:rPr lang="en-US" sz="2500" b="1" spc="-10" dirty="0"/>
              <a:t>Correlations</a:t>
            </a:r>
            <a:endParaRPr lang="en-US" sz="2500" dirty="0"/>
          </a:p>
          <a:p>
            <a:pPr marL="201295" marR="5080" indent="-228600" defTabSz="914400">
              <a:lnSpc>
                <a:spcPct val="90000"/>
              </a:lnSpc>
              <a:spcBef>
                <a:spcPts val="825"/>
              </a:spcBef>
              <a:buFont typeface="Arial" panose="020B0604020202020204" pitchFamily="34" charset="0"/>
              <a:buChar char="•"/>
            </a:pPr>
            <a:r>
              <a:rPr lang="en-US" sz="2500" b="1" dirty="0"/>
              <a:t>Model </a:t>
            </a:r>
            <a:r>
              <a:rPr lang="en-US" sz="2500" b="1" spc="-40" dirty="0"/>
              <a:t>Building</a:t>
            </a:r>
            <a:r>
              <a:rPr lang="en-US" sz="2500" b="1" dirty="0"/>
              <a:t> </a:t>
            </a:r>
            <a:r>
              <a:rPr lang="en-US" sz="2500" b="1" spc="-140" dirty="0"/>
              <a:t>(RFE</a:t>
            </a:r>
            <a:r>
              <a:rPr lang="en-US" sz="2500" b="1" dirty="0"/>
              <a:t> </a:t>
            </a:r>
            <a:r>
              <a:rPr lang="en-US" sz="2500" b="1" spc="-20" dirty="0" err="1"/>
              <a:t>Rsquared</a:t>
            </a:r>
            <a:r>
              <a:rPr lang="en-US" sz="2500" b="1" spc="-5" dirty="0"/>
              <a:t> </a:t>
            </a:r>
            <a:r>
              <a:rPr lang="en-US" sz="2500" b="1" spc="-125" dirty="0"/>
              <a:t>VIF</a:t>
            </a:r>
            <a:r>
              <a:rPr lang="en-US" sz="2500" b="1" spc="-15" dirty="0"/>
              <a:t> </a:t>
            </a:r>
            <a:r>
              <a:rPr lang="en-US" sz="2500" b="1" dirty="0"/>
              <a:t>and</a:t>
            </a:r>
            <a:r>
              <a:rPr lang="en-US" sz="2500" b="1" spc="15" dirty="0"/>
              <a:t> </a:t>
            </a:r>
            <a:r>
              <a:rPr lang="en-US" sz="2500" b="1" spc="-25" dirty="0"/>
              <a:t>p- </a:t>
            </a:r>
            <a:r>
              <a:rPr lang="en-US" sz="2500" b="1" spc="-10" dirty="0"/>
              <a:t>values)</a:t>
            </a:r>
            <a:endParaRPr lang="en-US" sz="2500" dirty="0"/>
          </a:p>
          <a:p>
            <a:pPr marL="12700" indent="-228600" defTabSz="914400">
              <a:lnSpc>
                <a:spcPct val="90000"/>
              </a:lnSpc>
              <a:spcBef>
                <a:spcPts val="875"/>
              </a:spcBef>
              <a:buFont typeface="Arial" panose="020B0604020202020204" pitchFamily="34" charset="0"/>
              <a:buChar char="•"/>
            </a:pPr>
            <a:r>
              <a:rPr lang="en-US" sz="2500" b="1" dirty="0"/>
              <a:t>Model</a:t>
            </a:r>
            <a:r>
              <a:rPr lang="en-US" sz="2500" b="1" spc="-15" dirty="0"/>
              <a:t> </a:t>
            </a:r>
            <a:r>
              <a:rPr lang="en-US" sz="2500" b="1" spc="-10" dirty="0"/>
              <a:t>Evaluation</a:t>
            </a:r>
            <a:endParaRPr lang="en-US" sz="2500" dirty="0"/>
          </a:p>
          <a:p>
            <a:pPr marL="12700" indent="-228600" defTabSz="914400">
              <a:lnSpc>
                <a:spcPct val="90000"/>
              </a:lnSpc>
              <a:spcBef>
                <a:spcPts val="865"/>
              </a:spcBef>
              <a:buFont typeface="Arial" panose="020B0604020202020204" pitchFamily="34" charset="0"/>
              <a:buChar char="•"/>
            </a:pPr>
            <a:r>
              <a:rPr lang="en-US" sz="2500" b="1" dirty="0"/>
              <a:t>Making</a:t>
            </a:r>
            <a:r>
              <a:rPr lang="en-US" sz="2500" b="1" spc="-20" dirty="0"/>
              <a:t> predictions</a:t>
            </a:r>
            <a:r>
              <a:rPr lang="en-US" sz="2500" b="1" spc="-35" dirty="0"/>
              <a:t> </a:t>
            </a:r>
            <a:r>
              <a:rPr lang="en-US" sz="2500" b="1" dirty="0"/>
              <a:t>on</a:t>
            </a:r>
            <a:r>
              <a:rPr lang="en-US" sz="2500" b="1" spc="-35" dirty="0"/>
              <a:t> </a:t>
            </a:r>
            <a:r>
              <a:rPr lang="en-US" sz="2500" b="1" spc="-80" dirty="0"/>
              <a:t>test</a:t>
            </a:r>
            <a:r>
              <a:rPr lang="en-US" sz="2500" b="1" spc="-20" dirty="0"/>
              <a:t> </a:t>
            </a:r>
            <a:r>
              <a:rPr lang="en-US" sz="2500" b="1" spc="-25" dirty="0"/>
              <a:t>set</a:t>
            </a:r>
            <a:endParaRPr lang="en-US"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79601" y="3250693"/>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8979916" y="5897880"/>
            <a:ext cx="822960" cy="818387"/>
          </a:xfrm>
          <a:prstGeom prst="rect">
            <a:avLst/>
          </a:prstGeom>
        </p:spPr>
      </p:pic>
      <p:grpSp>
        <p:nvGrpSpPr>
          <p:cNvPr id="8" name="object 8"/>
          <p:cNvGrpSpPr/>
          <p:nvPr/>
        </p:nvGrpSpPr>
        <p:grpSpPr>
          <a:xfrm>
            <a:off x="8975345"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508000" y="609600"/>
            <a:ext cx="12954000" cy="6934200"/>
            <a:chOff x="0" y="1059179"/>
            <a:chExt cx="10058400" cy="5656580"/>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dirty="0"/>
            </a:p>
          </p:txBody>
        </p:sp>
        <p:pic>
          <p:nvPicPr>
            <p:cNvPr id="17" name="object 17"/>
            <p:cNvPicPr/>
            <p:nvPr/>
          </p:nvPicPr>
          <p:blipFill>
            <a:blip r:embed="rId11" cstate="print">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798209" y="2082231"/>
              <a:ext cx="8125968" cy="2055765"/>
            </a:xfrm>
            <a:prstGeom prst="rect">
              <a:avLst/>
            </a:prstGeom>
          </p:spPr>
        </p:pic>
      </p:grpSp>
      <p:sp>
        <p:nvSpPr>
          <p:cNvPr id="20" name="object 20"/>
          <p:cNvSpPr txBox="1"/>
          <p:nvPr/>
        </p:nvSpPr>
        <p:spPr>
          <a:xfrm>
            <a:off x="508000" y="923953"/>
            <a:ext cx="12801600" cy="470000"/>
          </a:xfrm>
          <a:prstGeom prst="rect">
            <a:avLst/>
          </a:prstGeom>
        </p:spPr>
        <p:txBody>
          <a:bodyPr vert="horz" wrap="square" lIns="0" tIns="15875" rIns="0" bIns="0" rtlCol="0">
            <a:spAutoFit/>
          </a:bodyPr>
          <a:lstStyle/>
          <a:p>
            <a:pPr marL="12700">
              <a:spcBef>
                <a:spcPts val="125"/>
              </a:spcBef>
            </a:pPr>
            <a:r>
              <a:rPr sz="2950" b="1" dirty="0">
                <a:latin typeface="Times New Roman"/>
                <a:cs typeface="Times New Roman"/>
              </a:rPr>
              <a:t>EDA</a:t>
            </a:r>
            <a:r>
              <a:rPr sz="2950" b="1" spc="-175" dirty="0">
                <a:latin typeface="Times New Roman"/>
                <a:cs typeface="Times New Roman"/>
              </a:rPr>
              <a:t> </a:t>
            </a:r>
            <a:r>
              <a:rPr sz="2950" b="1" dirty="0">
                <a:latin typeface="Times New Roman"/>
                <a:cs typeface="Times New Roman"/>
              </a:rPr>
              <a:t>–</a:t>
            </a:r>
            <a:r>
              <a:rPr sz="2950" b="1" spc="25" dirty="0">
                <a:latin typeface="Times New Roman"/>
                <a:cs typeface="Times New Roman"/>
              </a:rPr>
              <a:t> </a:t>
            </a:r>
            <a:r>
              <a:rPr sz="2950" b="1" dirty="0">
                <a:latin typeface="Times New Roman"/>
                <a:cs typeface="Times New Roman"/>
              </a:rPr>
              <a:t>Data</a:t>
            </a:r>
            <a:r>
              <a:rPr sz="2950" b="1" spc="30" dirty="0">
                <a:latin typeface="Times New Roman"/>
                <a:cs typeface="Times New Roman"/>
              </a:rPr>
              <a:t> </a:t>
            </a:r>
            <a:r>
              <a:rPr sz="2950" b="1" spc="-10" dirty="0">
                <a:latin typeface="Times New Roman"/>
                <a:cs typeface="Times New Roman"/>
              </a:rPr>
              <a:t>Cleaning</a:t>
            </a:r>
            <a:endParaRPr sz="2950" dirty="0">
              <a:latin typeface="Times New Roman"/>
              <a:cs typeface="Times New Roman"/>
            </a:endParaRPr>
          </a:p>
        </p:txBody>
      </p:sp>
      <p:pic>
        <p:nvPicPr>
          <p:cNvPr id="21" name="Picture 20">
            <a:extLst>
              <a:ext uri="{FF2B5EF4-FFF2-40B4-BE49-F238E27FC236}">
                <a16:creationId xmlns:a16="http://schemas.microsoft.com/office/drawing/2014/main" id="{FAE1796B-910C-2D65-E13D-2023AA093F86}"/>
              </a:ext>
            </a:extLst>
          </p:cNvPr>
          <p:cNvPicPr>
            <a:picLocks noChangeAspect="1"/>
          </p:cNvPicPr>
          <p:nvPr/>
        </p:nvPicPr>
        <p:blipFill>
          <a:blip r:embed="rId13"/>
          <a:stretch>
            <a:fillRect/>
          </a:stretch>
        </p:blipFill>
        <p:spPr>
          <a:xfrm>
            <a:off x="2870200" y="4404715"/>
            <a:ext cx="8229599" cy="32722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24E9777-DF7E-45E5-B387-86C306DA6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817598" cy="7771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3817600" cy="2433058"/>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bject 19"/>
          <p:cNvSpPr txBox="1">
            <a:spLocks noGrp="1"/>
          </p:cNvSpPr>
          <p:nvPr>
            <p:ph type="ctrTitle"/>
          </p:nvPr>
        </p:nvSpPr>
        <p:spPr>
          <a:xfrm>
            <a:off x="659198" y="650415"/>
            <a:ext cx="4125046" cy="1602698"/>
          </a:xfrm>
          <a:prstGeom prst="rect">
            <a:avLst/>
          </a:prstGeom>
        </p:spPr>
        <p:txBody>
          <a:bodyPr vert="horz" lIns="91440" tIns="45720" rIns="91440" bIns="45720" rtlCol="0" anchor="b">
            <a:normAutofit/>
          </a:bodyPr>
          <a:lstStyle/>
          <a:p>
            <a:pPr marL="1430020" defTabSz="914400"/>
            <a:r>
              <a:rPr lang="en-US" sz="3200" spc="-10">
                <a:solidFill>
                  <a:schemeClr val="tx1"/>
                </a:solidFill>
                <a:latin typeface="+mj-lt"/>
                <a:cs typeface="+mj-cs"/>
              </a:rPr>
              <a:t>Specialization</a:t>
            </a:r>
          </a:p>
        </p:txBody>
      </p:sp>
      <p:sp>
        <p:nvSpPr>
          <p:cNvPr id="17" name="object 17"/>
          <p:cNvSpPr txBox="1"/>
          <p:nvPr/>
        </p:nvSpPr>
        <p:spPr>
          <a:xfrm>
            <a:off x="666385" y="2970059"/>
            <a:ext cx="4119527" cy="3426863"/>
          </a:xfrm>
          <a:prstGeom prst="rect">
            <a:avLst/>
          </a:prstGeom>
        </p:spPr>
        <p:txBody>
          <a:bodyPr vert="horz" lIns="91440" tIns="45720" rIns="91440" bIns="45720" rtlCol="0" anchor="ctr">
            <a:normAutofit/>
          </a:bodyPr>
          <a:lstStyle/>
          <a:p>
            <a:pPr marL="12700" marR="5080" indent="-228600" defTabSz="914400">
              <a:lnSpc>
                <a:spcPct val="90000"/>
              </a:lnSpc>
              <a:spcBef>
                <a:spcPts val="90"/>
              </a:spcBef>
              <a:buFont typeface="Arial" panose="020B0604020202020204" pitchFamily="34" charset="0"/>
              <a:buChar char="•"/>
            </a:pPr>
            <a:r>
              <a:rPr lang="en-US" sz="2000"/>
              <a:t>Leads</a:t>
            </a:r>
            <a:r>
              <a:rPr lang="en-US" sz="2000" spc="50"/>
              <a:t> </a:t>
            </a:r>
            <a:r>
              <a:rPr lang="en-US" sz="2000"/>
              <a:t>from</a:t>
            </a:r>
            <a:r>
              <a:rPr lang="en-US" sz="2000" spc="40"/>
              <a:t> </a:t>
            </a:r>
            <a:r>
              <a:rPr lang="en-US" sz="2000"/>
              <a:t>HR,</a:t>
            </a:r>
            <a:r>
              <a:rPr lang="en-US" sz="2000" spc="50"/>
              <a:t> </a:t>
            </a:r>
            <a:r>
              <a:rPr lang="en-US" sz="2000"/>
              <a:t>Finance</a:t>
            </a:r>
            <a:r>
              <a:rPr lang="en-US" sz="2000" spc="30"/>
              <a:t> </a:t>
            </a:r>
            <a:r>
              <a:rPr lang="en-US" sz="2000"/>
              <a:t>&amp;</a:t>
            </a:r>
            <a:r>
              <a:rPr lang="en-US" sz="2000" spc="60"/>
              <a:t> </a:t>
            </a:r>
            <a:r>
              <a:rPr lang="en-US" sz="2000"/>
              <a:t>Marketing</a:t>
            </a:r>
            <a:r>
              <a:rPr lang="en-US" sz="2000" spc="30"/>
              <a:t> </a:t>
            </a:r>
            <a:r>
              <a:rPr lang="en-US" sz="2000"/>
              <a:t>management</a:t>
            </a:r>
            <a:r>
              <a:rPr lang="en-US" sz="2000" spc="80"/>
              <a:t> </a:t>
            </a:r>
            <a:r>
              <a:rPr lang="en-US" sz="2000"/>
              <a:t>specializations</a:t>
            </a:r>
            <a:r>
              <a:rPr lang="en-US" sz="2000" spc="10"/>
              <a:t> </a:t>
            </a:r>
            <a:r>
              <a:rPr lang="en-US" sz="2000"/>
              <a:t>are</a:t>
            </a:r>
            <a:r>
              <a:rPr lang="en-US" sz="2000" spc="45"/>
              <a:t> </a:t>
            </a:r>
            <a:r>
              <a:rPr lang="en-US" sz="2000" spc="-20"/>
              <a:t>high </a:t>
            </a:r>
            <a:r>
              <a:rPr lang="en-US" sz="2000"/>
              <a:t>probability</a:t>
            </a:r>
            <a:r>
              <a:rPr lang="en-US" sz="2000" spc="25"/>
              <a:t> </a:t>
            </a:r>
            <a:r>
              <a:rPr lang="en-US" sz="2000"/>
              <a:t>to</a:t>
            </a:r>
            <a:r>
              <a:rPr lang="en-US" sz="2000" spc="50"/>
              <a:t> </a:t>
            </a:r>
            <a:r>
              <a:rPr lang="en-US" sz="2000" spc="-10"/>
              <a:t>convert</a:t>
            </a:r>
            <a:endParaRPr lang="en-US" sz="2000"/>
          </a:p>
        </p:txBody>
      </p:sp>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425510" y="314967"/>
            <a:ext cx="594157" cy="13445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340586" y="6949478"/>
            <a:ext cx="594157" cy="1727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35D5A6-AB7A-4677-8D44-034515D66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5391" y="797488"/>
            <a:ext cx="8124766" cy="638986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object 7" descr="A black circle with purple dots&#10;&#10;AI-generated content may be incorrect."/>
          <p:cNvPicPr/>
          <p:nvPr/>
        </p:nvPicPr>
        <p:blipFill>
          <a:blip r:embed="rId2" cstate="print"/>
          <a:stretch>
            <a:fillRect/>
          </a:stretch>
        </p:blipFill>
        <p:spPr>
          <a:xfrm>
            <a:off x="11207313" y="1036228"/>
            <a:ext cx="1796529" cy="1786549"/>
          </a:xfrm>
          <a:prstGeom prst="rect">
            <a:avLst/>
          </a:prstGeom>
        </p:spPr>
      </p:pic>
      <p:pic>
        <p:nvPicPr>
          <p:cNvPr id="20" name="Picture 19" descr="A graph of blue and orange bars&#10;&#10;AI-generated content may be incorrect.">
            <a:extLst>
              <a:ext uri="{FF2B5EF4-FFF2-40B4-BE49-F238E27FC236}">
                <a16:creationId xmlns:a16="http://schemas.microsoft.com/office/drawing/2014/main" id="{591A9117-C4A8-F728-28EC-84F279EA4A93}"/>
              </a:ext>
            </a:extLst>
          </p:cNvPr>
          <p:cNvPicPr>
            <a:picLocks noChangeAspect="1"/>
          </p:cNvPicPr>
          <p:nvPr/>
        </p:nvPicPr>
        <p:blipFill>
          <a:blip r:embed="rId3"/>
          <a:stretch>
            <a:fillRect/>
          </a:stretch>
        </p:blipFill>
        <p:spPr>
          <a:xfrm>
            <a:off x="5445390" y="2970059"/>
            <a:ext cx="8124766" cy="3969729"/>
          </a:xfrm>
          <a:prstGeom prst="rect">
            <a:avLst/>
          </a:prstGeom>
        </p:spPr>
      </p:pic>
      <p:grpSp>
        <p:nvGrpSpPr>
          <p:cNvPr id="2" name="object 2"/>
          <p:cNvGrpSpPr/>
          <p:nvPr/>
        </p:nvGrpSpPr>
        <p:grpSpPr>
          <a:xfrm>
            <a:off x="8625937" y="1036320"/>
            <a:ext cx="1792644" cy="1790281"/>
            <a:chOff x="0" y="3250692"/>
            <a:chExt cx="3470148" cy="3465575"/>
          </a:xfrm>
        </p:grpSpPr>
        <p:pic>
          <p:nvPicPr>
            <p:cNvPr id="3" name="object 3" descr="A black and purple grid&#10;&#10;AI-generated content may be incorrect."/>
            <p:cNvPicPr/>
            <p:nvPr/>
          </p:nvPicPr>
          <p:blipFill>
            <a:blip r:embed="rId4" cstate="print"/>
            <a:stretch>
              <a:fillRect/>
            </a:stretch>
          </p:blipFill>
          <p:spPr>
            <a:xfrm>
              <a:off x="96011" y="3250692"/>
              <a:ext cx="3264407" cy="1165859"/>
            </a:xfrm>
            <a:prstGeom prst="rect">
              <a:avLst/>
            </a:prstGeom>
          </p:spPr>
        </p:pic>
        <p:pic>
          <p:nvPicPr>
            <p:cNvPr id="4" name="object 4" descr="A black and purple checkered pattern&#10;&#10;AI-generated content may be incorrect."/>
            <p:cNvPicPr/>
            <p:nvPr/>
          </p:nvPicPr>
          <p:blipFill>
            <a:blip r:embed="rId5" cstate="print"/>
            <a:stretch>
              <a:fillRect/>
            </a:stretch>
          </p:blipFill>
          <p:spPr>
            <a:xfrm>
              <a:off x="0" y="4416552"/>
              <a:ext cx="3470148" cy="1165860"/>
            </a:xfrm>
            <a:prstGeom prst="rect">
              <a:avLst/>
            </a:prstGeom>
          </p:spPr>
        </p:pic>
        <p:pic>
          <p:nvPicPr>
            <p:cNvPr id="5" name="object 5" descr="A black and purple grid&#10;&#10;AI-generated content may be incorrect."/>
            <p:cNvPicPr/>
            <p:nvPr/>
          </p:nvPicPr>
          <p:blipFill>
            <a:blip r:embed="rId6" cstate="print"/>
            <a:stretch>
              <a:fillRect/>
            </a:stretch>
          </p:blipFill>
          <p:spPr>
            <a:xfrm>
              <a:off x="96011" y="5582412"/>
              <a:ext cx="3264407" cy="1133855"/>
            </a:xfrm>
            <a:prstGeom prst="rect">
              <a:avLst/>
            </a:prstGeom>
          </p:spPr>
        </p:pic>
        <p:pic>
          <p:nvPicPr>
            <p:cNvPr id="6" name="object 6" descr="A black circle with purple dots&#10;&#10;AI-generated content may be incorrect."/>
            <p:cNvPicPr/>
            <p:nvPr/>
          </p:nvPicPr>
          <p:blipFill>
            <a:blip r:embed="rId7" cstate="print"/>
            <a:stretch>
              <a:fillRect/>
            </a:stretch>
          </p:blipFill>
          <p:spPr>
            <a:xfrm>
              <a:off x="0" y="3447288"/>
              <a:ext cx="1956816" cy="1956815"/>
            </a:xfrm>
            <a:prstGeom prst="rect">
              <a:avLst/>
            </a:prstGeom>
          </p:spPr>
        </p:pic>
      </p:grpSp>
      <p:grpSp>
        <p:nvGrpSpPr>
          <p:cNvPr id="8" name="object 8"/>
          <p:cNvGrpSpPr/>
          <p:nvPr/>
        </p:nvGrpSpPr>
        <p:grpSpPr>
          <a:xfrm>
            <a:off x="6042081" y="1036229"/>
            <a:ext cx="1793554" cy="1786550"/>
            <a:chOff x="7095744" y="2441448"/>
            <a:chExt cx="2340863" cy="2331719"/>
          </a:xfrm>
        </p:grpSpPr>
        <p:pic>
          <p:nvPicPr>
            <p:cNvPr id="9" name="object 9" descr="A black background with squares&#10;&#10;AI-generated content may be incorrect."/>
            <p:cNvPicPr/>
            <p:nvPr/>
          </p:nvPicPr>
          <p:blipFill>
            <a:blip r:embed="rId8" cstate="print"/>
            <a:stretch>
              <a:fillRect/>
            </a:stretch>
          </p:blipFill>
          <p:spPr>
            <a:xfrm>
              <a:off x="7168896" y="2441448"/>
              <a:ext cx="2194559" cy="777239"/>
            </a:xfrm>
            <a:prstGeom prst="rect">
              <a:avLst/>
            </a:prstGeom>
          </p:spPr>
        </p:pic>
        <p:pic>
          <p:nvPicPr>
            <p:cNvPr id="10" name="object 10" descr="A black and purple square&#10;&#10;AI-generated content may be incorrect."/>
            <p:cNvPicPr/>
            <p:nvPr/>
          </p:nvPicPr>
          <p:blipFill>
            <a:blip r:embed="rId9" cstate="print"/>
            <a:stretch>
              <a:fillRect/>
            </a:stretch>
          </p:blipFill>
          <p:spPr>
            <a:xfrm>
              <a:off x="7095744" y="3218688"/>
              <a:ext cx="2340863" cy="786383"/>
            </a:xfrm>
            <a:prstGeom prst="rect">
              <a:avLst/>
            </a:prstGeom>
          </p:spPr>
        </p:pic>
        <p:pic>
          <p:nvPicPr>
            <p:cNvPr id="11" name="object 11" descr="A black background with small squares&#10;&#10;AI-generated content may be incorrect."/>
            <p:cNvPicPr/>
            <p:nvPr/>
          </p:nvPicPr>
          <p:blipFill>
            <a:blip r:embed="rId10" cstate="print"/>
            <a:stretch>
              <a:fillRect/>
            </a:stretch>
          </p:blipFill>
          <p:spPr>
            <a:xfrm>
              <a:off x="7168896" y="4005072"/>
              <a:ext cx="2194559" cy="768095"/>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79601" y="3250693"/>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8979916" y="5897880"/>
            <a:ext cx="822960" cy="818387"/>
          </a:xfrm>
          <a:prstGeom prst="rect">
            <a:avLst/>
          </a:prstGeom>
        </p:spPr>
      </p:pic>
      <p:grpSp>
        <p:nvGrpSpPr>
          <p:cNvPr id="8" name="object 8"/>
          <p:cNvGrpSpPr/>
          <p:nvPr/>
        </p:nvGrpSpPr>
        <p:grpSpPr>
          <a:xfrm>
            <a:off x="8975345"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grpSp>
        <p:nvGrpSpPr>
          <p:cNvPr id="12" name="object 12"/>
          <p:cNvGrpSpPr/>
          <p:nvPr/>
        </p:nvGrpSpPr>
        <p:grpSpPr>
          <a:xfrm>
            <a:off x="1879600" y="1059180"/>
            <a:ext cx="10058400" cy="5656580"/>
            <a:chOff x="0" y="1059179"/>
            <a:chExt cx="10058400" cy="5656580"/>
          </a:xfrm>
        </p:grpSpPr>
        <p:pic>
          <p:nvPicPr>
            <p:cNvPr id="13" name="object 13"/>
            <p:cNvPicPr/>
            <p:nvPr/>
          </p:nvPicPr>
          <p:blipFill>
            <a:blip r:embed="rId10" cstate="print"/>
            <a:stretch>
              <a:fillRect/>
            </a:stretch>
          </p:blipFill>
          <p:spPr>
            <a:xfrm>
              <a:off x="6595871" y="1060703"/>
              <a:ext cx="1328928" cy="1328928"/>
            </a:xfrm>
            <a:prstGeom prst="rect">
              <a:avLst/>
            </a:prstGeom>
          </p:spPr>
        </p:pic>
        <p:sp>
          <p:nvSpPr>
            <p:cNvPr id="14" name="object 14"/>
            <p:cNvSpPr/>
            <p:nvPr/>
          </p:nvSpPr>
          <p:spPr>
            <a:xfrm>
              <a:off x="7014972" y="2311907"/>
              <a:ext cx="2712720" cy="633730"/>
            </a:xfrm>
            <a:custGeom>
              <a:avLst/>
              <a:gdLst/>
              <a:ahLst/>
              <a:cxnLst/>
              <a:rect l="l" t="t" r="r" b="b"/>
              <a:pathLst>
                <a:path w="2712720" h="633730">
                  <a:moveTo>
                    <a:pt x="120211" y="633506"/>
                  </a:moveTo>
                  <a:lnTo>
                    <a:pt x="84806" y="633506"/>
                  </a:lnTo>
                  <a:lnTo>
                    <a:pt x="48714" y="633083"/>
                  </a:lnTo>
                  <a:lnTo>
                    <a:pt x="54685" y="633083"/>
                  </a:lnTo>
                  <a:lnTo>
                    <a:pt x="32004" y="632460"/>
                  </a:lnTo>
                  <a:lnTo>
                    <a:pt x="0" y="582168"/>
                  </a:lnTo>
                  <a:lnTo>
                    <a:pt x="144780" y="563880"/>
                  </a:lnTo>
                  <a:lnTo>
                    <a:pt x="217932" y="553212"/>
                  </a:lnTo>
                  <a:lnTo>
                    <a:pt x="292608" y="544068"/>
                  </a:lnTo>
                  <a:lnTo>
                    <a:pt x="368808" y="533400"/>
                  </a:lnTo>
                  <a:lnTo>
                    <a:pt x="446532" y="521208"/>
                  </a:lnTo>
                  <a:lnTo>
                    <a:pt x="524256" y="510540"/>
                  </a:lnTo>
                  <a:lnTo>
                    <a:pt x="603504" y="498348"/>
                  </a:lnTo>
                  <a:lnTo>
                    <a:pt x="847344" y="457200"/>
                  </a:lnTo>
                  <a:lnTo>
                    <a:pt x="1097279" y="411480"/>
                  </a:lnTo>
                  <a:lnTo>
                    <a:pt x="1267967" y="377952"/>
                  </a:lnTo>
                  <a:lnTo>
                    <a:pt x="1438655" y="341376"/>
                  </a:lnTo>
                  <a:lnTo>
                    <a:pt x="1612392" y="301752"/>
                  </a:lnTo>
                  <a:lnTo>
                    <a:pt x="1787652" y="259080"/>
                  </a:lnTo>
                  <a:lnTo>
                    <a:pt x="1961388" y="213360"/>
                  </a:lnTo>
                  <a:lnTo>
                    <a:pt x="2138172" y="164592"/>
                  </a:lnTo>
                  <a:lnTo>
                    <a:pt x="2313432" y="112776"/>
                  </a:lnTo>
                  <a:lnTo>
                    <a:pt x="2487168" y="57912"/>
                  </a:lnTo>
                  <a:lnTo>
                    <a:pt x="2662428" y="0"/>
                  </a:lnTo>
                  <a:lnTo>
                    <a:pt x="2669782" y="54440"/>
                  </a:lnTo>
                  <a:lnTo>
                    <a:pt x="2675467" y="95834"/>
                  </a:lnTo>
                  <a:lnTo>
                    <a:pt x="2683312" y="151080"/>
                  </a:lnTo>
                  <a:lnTo>
                    <a:pt x="2688932" y="188932"/>
                  </a:lnTo>
                  <a:lnTo>
                    <a:pt x="2691835" y="208583"/>
                  </a:lnTo>
                  <a:lnTo>
                    <a:pt x="2695294" y="232582"/>
                  </a:lnTo>
                  <a:lnTo>
                    <a:pt x="2699680" y="263829"/>
                  </a:lnTo>
                  <a:lnTo>
                    <a:pt x="2705365" y="305223"/>
                  </a:lnTo>
                  <a:lnTo>
                    <a:pt x="2712720" y="359664"/>
                  </a:lnTo>
                  <a:lnTo>
                    <a:pt x="2550230" y="386476"/>
                  </a:lnTo>
                  <a:lnTo>
                    <a:pt x="2206163" y="436447"/>
                  </a:lnTo>
                  <a:lnTo>
                    <a:pt x="1631453" y="508504"/>
                  </a:lnTo>
                  <a:lnTo>
                    <a:pt x="1091114" y="566472"/>
                  </a:lnTo>
                  <a:lnTo>
                    <a:pt x="695398" y="602102"/>
                  </a:lnTo>
                  <a:lnTo>
                    <a:pt x="443061" y="620344"/>
                  </a:lnTo>
                  <a:lnTo>
                    <a:pt x="308690" y="627796"/>
                  </a:lnTo>
                  <a:lnTo>
                    <a:pt x="227569" y="631137"/>
                  </a:lnTo>
                  <a:lnTo>
                    <a:pt x="153978" y="633083"/>
                  </a:lnTo>
                  <a:lnTo>
                    <a:pt x="120211" y="633506"/>
                  </a:lnTo>
                  <a:close/>
                </a:path>
              </a:pathLst>
            </a:custGeom>
            <a:solidFill>
              <a:srgbClr val="FFFFFF">
                <a:alpha val="19921"/>
              </a:srgbClr>
            </a:solidFill>
          </p:spPr>
          <p:txBody>
            <a:bodyPr wrap="square" lIns="0" tIns="0" rIns="0" bIns="0" rtlCol="0"/>
            <a:lstStyle/>
            <a:p>
              <a:endParaRPr/>
            </a:p>
          </p:txBody>
        </p:sp>
        <p:sp>
          <p:nvSpPr>
            <p:cNvPr id="15" name="object 15"/>
            <p:cNvSpPr/>
            <p:nvPr/>
          </p:nvSpPr>
          <p:spPr>
            <a:xfrm>
              <a:off x="0" y="1059179"/>
              <a:ext cx="10058400" cy="5656580"/>
            </a:xfrm>
            <a:custGeom>
              <a:avLst/>
              <a:gdLst/>
              <a:ahLst/>
              <a:cxnLst/>
              <a:rect l="l" t="t" r="r" b="b"/>
              <a:pathLst>
                <a:path w="10058400" h="5656580">
                  <a:moveTo>
                    <a:pt x="10058400" y="0"/>
                  </a:moveTo>
                  <a:lnTo>
                    <a:pt x="9177528" y="0"/>
                  </a:lnTo>
                  <a:lnTo>
                    <a:pt x="9177528" y="388620"/>
                  </a:lnTo>
                  <a:lnTo>
                    <a:pt x="9660636" y="388620"/>
                  </a:lnTo>
                  <a:lnTo>
                    <a:pt x="9660636" y="1544180"/>
                  </a:lnTo>
                  <a:lnTo>
                    <a:pt x="9051036" y="1635252"/>
                  </a:lnTo>
                  <a:lnTo>
                    <a:pt x="8415528" y="1711452"/>
                  </a:lnTo>
                  <a:lnTo>
                    <a:pt x="7994904" y="1752600"/>
                  </a:lnTo>
                  <a:lnTo>
                    <a:pt x="7783068" y="1770888"/>
                  </a:lnTo>
                  <a:lnTo>
                    <a:pt x="7365492" y="1802892"/>
                  </a:lnTo>
                  <a:lnTo>
                    <a:pt x="6539471" y="1845564"/>
                  </a:lnTo>
                  <a:lnTo>
                    <a:pt x="5932919" y="1862328"/>
                  </a:lnTo>
                  <a:lnTo>
                    <a:pt x="5536692" y="1868424"/>
                  </a:lnTo>
                  <a:lnTo>
                    <a:pt x="4956048" y="1868424"/>
                  </a:lnTo>
                  <a:lnTo>
                    <a:pt x="4213860" y="1853184"/>
                  </a:lnTo>
                  <a:lnTo>
                    <a:pt x="3685032" y="1833372"/>
                  </a:lnTo>
                  <a:lnTo>
                    <a:pt x="3348228" y="1816608"/>
                  </a:lnTo>
                  <a:lnTo>
                    <a:pt x="2714244" y="1778508"/>
                  </a:lnTo>
                  <a:lnTo>
                    <a:pt x="2138172" y="1735836"/>
                  </a:lnTo>
                  <a:lnTo>
                    <a:pt x="1633715" y="1688592"/>
                  </a:lnTo>
                  <a:lnTo>
                    <a:pt x="1200912" y="1642872"/>
                  </a:lnTo>
                  <a:lnTo>
                    <a:pt x="711708" y="1584960"/>
                  </a:lnTo>
                  <a:lnTo>
                    <a:pt x="393192" y="1541132"/>
                  </a:lnTo>
                  <a:lnTo>
                    <a:pt x="393192" y="388620"/>
                  </a:lnTo>
                  <a:lnTo>
                    <a:pt x="8612111" y="388620"/>
                  </a:lnTo>
                  <a:lnTo>
                    <a:pt x="8612111" y="0"/>
                  </a:lnTo>
                  <a:lnTo>
                    <a:pt x="0" y="0"/>
                  </a:lnTo>
                  <a:lnTo>
                    <a:pt x="0" y="388620"/>
                  </a:lnTo>
                  <a:lnTo>
                    <a:pt x="0" y="5264150"/>
                  </a:lnTo>
                  <a:lnTo>
                    <a:pt x="0" y="5656580"/>
                  </a:lnTo>
                  <a:lnTo>
                    <a:pt x="10058400" y="5656580"/>
                  </a:lnTo>
                  <a:lnTo>
                    <a:pt x="10058400" y="5264150"/>
                  </a:lnTo>
                  <a:lnTo>
                    <a:pt x="9683496" y="5264150"/>
                  </a:lnTo>
                  <a:lnTo>
                    <a:pt x="9683496" y="5263908"/>
                  </a:lnTo>
                  <a:lnTo>
                    <a:pt x="10058400" y="5263908"/>
                  </a:lnTo>
                  <a:lnTo>
                    <a:pt x="10058400" y="388620"/>
                  </a:lnTo>
                  <a:lnTo>
                    <a:pt x="10058400" y="0"/>
                  </a:lnTo>
                  <a:close/>
                </a:path>
              </a:pathLst>
            </a:custGeom>
            <a:solidFill>
              <a:srgbClr val="FFFFFF"/>
            </a:solidFill>
          </p:spPr>
          <p:txBody>
            <a:bodyPr wrap="square" lIns="0" tIns="0" rIns="0" bIns="0" rtlCol="0"/>
            <a:lstStyle/>
            <a:p>
              <a:endParaRPr/>
            </a:p>
          </p:txBody>
        </p:sp>
      </p:grpSp>
      <p:sp>
        <p:nvSpPr>
          <p:cNvPr id="17" name="object 17"/>
          <p:cNvSpPr txBox="1">
            <a:spLocks noGrp="1"/>
          </p:cNvSpPr>
          <p:nvPr>
            <p:ph type="title"/>
          </p:nvPr>
        </p:nvSpPr>
        <p:spPr>
          <a:xfrm>
            <a:off x="2641600" y="488578"/>
            <a:ext cx="8164494" cy="780278"/>
          </a:xfrm>
          <a:prstGeom prst="rect">
            <a:avLst/>
          </a:prstGeom>
        </p:spPr>
        <p:txBody>
          <a:bodyPr vert="horz" wrap="square" lIns="0" tIns="12700" rIns="0" bIns="0" rtlCol="0" anchor="ctr">
            <a:spAutoFit/>
          </a:bodyPr>
          <a:lstStyle/>
          <a:p>
            <a:pPr marL="12700">
              <a:lnSpc>
                <a:spcPct val="100000"/>
              </a:lnSpc>
              <a:spcBef>
                <a:spcPts val="100"/>
              </a:spcBef>
            </a:pPr>
            <a:r>
              <a:rPr dirty="0"/>
              <a:t>Lead</a:t>
            </a:r>
            <a:r>
              <a:rPr spc="-65" dirty="0"/>
              <a:t> </a:t>
            </a:r>
            <a:r>
              <a:rPr dirty="0"/>
              <a:t>Source</a:t>
            </a:r>
            <a:r>
              <a:rPr spc="-55" dirty="0"/>
              <a:t> </a:t>
            </a:r>
            <a:r>
              <a:rPr dirty="0"/>
              <a:t>&amp;</a:t>
            </a:r>
            <a:r>
              <a:rPr spc="-20" dirty="0"/>
              <a:t> </a:t>
            </a:r>
            <a:r>
              <a:rPr dirty="0"/>
              <a:t>Lead</a:t>
            </a:r>
            <a:r>
              <a:rPr spc="-65" dirty="0"/>
              <a:t> </a:t>
            </a:r>
            <a:r>
              <a:rPr spc="-10" dirty="0"/>
              <a:t>origin</a:t>
            </a:r>
          </a:p>
        </p:txBody>
      </p:sp>
      <p:pic>
        <p:nvPicPr>
          <p:cNvPr id="18" name="object 18"/>
          <p:cNvPicPr/>
          <p:nvPr/>
        </p:nvPicPr>
        <p:blipFill>
          <a:blip r:embed="rId11" cstate="print">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2519680" y="3241549"/>
            <a:ext cx="8796527" cy="3401567"/>
          </a:xfrm>
          <a:prstGeom prst="rect">
            <a:avLst/>
          </a:prstGeom>
        </p:spPr>
      </p:pic>
      <p:sp>
        <p:nvSpPr>
          <p:cNvPr id="19" name="object 19"/>
          <p:cNvSpPr txBox="1"/>
          <p:nvPr/>
        </p:nvSpPr>
        <p:spPr>
          <a:xfrm>
            <a:off x="2108200" y="1895220"/>
            <a:ext cx="8558910" cy="822918"/>
          </a:xfrm>
          <a:prstGeom prst="rect">
            <a:avLst/>
          </a:prstGeom>
        </p:spPr>
        <p:txBody>
          <a:bodyPr vert="horz" wrap="square" lIns="0" tIns="11430" rIns="0" bIns="0" rtlCol="0">
            <a:spAutoFit/>
          </a:bodyPr>
          <a:lstStyle/>
          <a:p>
            <a:pPr marL="12700" marR="5080">
              <a:lnSpc>
                <a:spcPct val="101600"/>
              </a:lnSpc>
              <a:spcBef>
                <a:spcPts val="90"/>
              </a:spcBef>
            </a:pPr>
            <a:r>
              <a:rPr sz="1950" dirty="0">
                <a:solidFill>
                  <a:srgbClr val="FFFFFF"/>
                </a:solidFill>
                <a:latin typeface="Times New Roman"/>
                <a:cs typeface="Times New Roman"/>
              </a:rPr>
              <a:t>In</a:t>
            </a:r>
            <a:r>
              <a:rPr sz="1950" spc="50" dirty="0">
                <a:solidFill>
                  <a:srgbClr val="FFFFFF"/>
                </a:solidFill>
                <a:latin typeface="Times New Roman"/>
                <a:cs typeface="Times New Roman"/>
              </a:rPr>
              <a:t> </a:t>
            </a:r>
            <a:r>
              <a:rPr sz="1950" dirty="0">
                <a:solidFill>
                  <a:srgbClr val="FFFFFF"/>
                </a:solidFill>
                <a:latin typeface="Times New Roman"/>
                <a:cs typeface="Times New Roman"/>
              </a:rPr>
              <a:t>lead</a:t>
            </a:r>
            <a:r>
              <a:rPr sz="1950" spc="25" dirty="0">
                <a:solidFill>
                  <a:srgbClr val="FFFFFF"/>
                </a:solidFill>
                <a:latin typeface="Times New Roman"/>
                <a:cs typeface="Times New Roman"/>
              </a:rPr>
              <a:t> </a:t>
            </a:r>
            <a:r>
              <a:rPr sz="1950" dirty="0">
                <a:solidFill>
                  <a:srgbClr val="FFFFFF"/>
                </a:solidFill>
                <a:latin typeface="Times New Roman"/>
                <a:cs typeface="Times New Roman"/>
              </a:rPr>
              <a:t>source</a:t>
            </a:r>
            <a:r>
              <a:rPr sz="1950" spc="40" dirty="0">
                <a:solidFill>
                  <a:srgbClr val="FFFFFF"/>
                </a:solidFill>
                <a:latin typeface="Times New Roman"/>
                <a:cs typeface="Times New Roman"/>
              </a:rPr>
              <a:t> </a:t>
            </a:r>
            <a:r>
              <a:rPr sz="1950" dirty="0">
                <a:solidFill>
                  <a:srgbClr val="FFFFFF"/>
                </a:solidFill>
                <a:latin typeface="Times New Roman"/>
                <a:cs typeface="Times New Roman"/>
              </a:rPr>
              <a:t>the</a:t>
            </a:r>
            <a:r>
              <a:rPr sz="1950" spc="25" dirty="0">
                <a:solidFill>
                  <a:srgbClr val="FFFFFF"/>
                </a:solidFill>
                <a:latin typeface="Times New Roman"/>
                <a:cs typeface="Times New Roman"/>
              </a:rPr>
              <a:t> </a:t>
            </a:r>
            <a:r>
              <a:rPr sz="1950" dirty="0">
                <a:solidFill>
                  <a:srgbClr val="FFFFFF"/>
                </a:solidFill>
                <a:latin typeface="Times New Roman"/>
                <a:cs typeface="Times New Roman"/>
              </a:rPr>
              <a:t>leads</a:t>
            </a:r>
            <a:r>
              <a:rPr sz="1950" spc="30" dirty="0">
                <a:solidFill>
                  <a:srgbClr val="FFFFFF"/>
                </a:solidFill>
                <a:latin typeface="Times New Roman"/>
                <a:cs typeface="Times New Roman"/>
              </a:rPr>
              <a:t> </a:t>
            </a:r>
            <a:r>
              <a:rPr sz="1950" dirty="0">
                <a:solidFill>
                  <a:srgbClr val="FFFFFF"/>
                </a:solidFill>
                <a:latin typeface="Times New Roman"/>
                <a:cs typeface="Times New Roman"/>
              </a:rPr>
              <a:t>through</a:t>
            </a:r>
            <a:r>
              <a:rPr sz="1950" spc="5" dirty="0">
                <a:solidFill>
                  <a:srgbClr val="FFFFFF"/>
                </a:solidFill>
                <a:latin typeface="Times New Roman"/>
                <a:cs typeface="Times New Roman"/>
              </a:rPr>
              <a:t> </a:t>
            </a:r>
            <a:r>
              <a:rPr sz="1950" dirty="0">
                <a:solidFill>
                  <a:srgbClr val="FFFFFF"/>
                </a:solidFill>
                <a:latin typeface="Times New Roman"/>
                <a:cs typeface="Times New Roman"/>
              </a:rPr>
              <a:t>google</a:t>
            </a:r>
            <a:r>
              <a:rPr sz="1950" spc="25" dirty="0">
                <a:solidFill>
                  <a:srgbClr val="FFFFFF"/>
                </a:solidFill>
                <a:latin typeface="Times New Roman"/>
                <a:cs typeface="Times New Roman"/>
              </a:rPr>
              <a:t> </a:t>
            </a:r>
            <a:r>
              <a:rPr sz="1950" dirty="0">
                <a:solidFill>
                  <a:srgbClr val="FFFFFF"/>
                </a:solidFill>
                <a:latin typeface="Times New Roman"/>
                <a:cs typeface="Times New Roman"/>
              </a:rPr>
              <a:t>&amp;</a:t>
            </a:r>
            <a:r>
              <a:rPr sz="1950" spc="55" dirty="0">
                <a:solidFill>
                  <a:srgbClr val="FFFFFF"/>
                </a:solidFill>
                <a:latin typeface="Times New Roman"/>
                <a:cs typeface="Times New Roman"/>
              </a:rPr>
              <a:t> </a:t>
            </a:r>
            <a:r>
              <a:rPr sz="1950" dirty="0">
                <a:solidFill>
                  <a:srgbClr val="FFFFFF"/>
                </a:solidFill>
                <a:latin typeface="Times New Roman"/>
                <a:cs typeface="Times New Roman"/>
              </a:rPr>
              <a:t>direct</a:t>
            </a:r>
            <a:r>
              <a:rPr sz="1950" spc="35" dirty="0">
                <a:solidFill>
                  <a:srgbClr val="FFFFFF"/>
                </a:solidFill>
                <a:latin typeface="Times New Roman"/>
                <a:cs typeface="Times New Roman"/>
              </a:rPr>
              <a:t> </a:t>
            </a:r>
            <a:r>
              <a:rPr sz="1950" dirty="0">
                <a:solidFill>
                  <a:srgbClr val="FFFFFF"/>
                </a:solidFill>
                <a:latin typeface="Times New Roman"/>
                <a:cs typeface="Times New Roman"/>
              </a:rPr>
              <a:t>traffic</a:t>
            </a:r>
            <a:r>
              <a:rPr sz="1950" spc="40" dirty="0">
                <a:solidFill>
                  <a:srgbClr val="FFFFFF"/>
                </a:solidFill>
                <a:latin typeface="Times New Roman"/>
                <a:cs typeface="Times New Roman"/>
              </a:rPr>
              <a:t> </a:t>
            </a:r>
            <a:r>
              <a:rPr sz="1950" dirty="0">
                <a:solidFill>
                  <a:srgbClr val="FFFFFF"/>
                </a:solidFill>
                <a:latin typeface="Times New Roman"/>
                <a:cs typeface="Times New Roman"/>
              </a:rPr>
              <a:t>high</a:t>
            </a:r>
            <a:r>
              <a:rPr sz="1950" spc="30" dirty="0">
                <a:solidFill>
                  <a:srgbClr val="FFFFFF"/>
                </a:solidFill>
                <a:latin typeface="Times New Roman"/>
                <a:cs typeface="Times New Roman"/>
              </a:rPr>
              <a:t> </a:t>
            </a:r>
            <a:r>
              <a:rPr sz="1950" dirty="0">
                <a:solidFill>
                  <a:srgbClr val="FFFFFF"/>
                </a:solidFill>
                <a:latin typeface="Times New Roman"/>
                <a:cs typeface="Times New Roman"/>
              </a:rPr>
              <a:t>probability</a:t>
            </a:r>
            <a:r>
              <a:rPr sz="1950" spc="5" dirty="0">
                <a:solidFill>
                  <a:srgbClr val="FFFFFF"/>
                </a:solidFill>
                <a:latin typeface="Times New Roman"/>
                <a:cs typeface="Times New Roman"/>
              </a:rPr>
              <a:t> </a:t>
            </a:r>
            <a:r>
              <a:rPr sz="1950" spc="-25" dirty="0">
                <a:solidFill>
                  <a:srgbClr val="FFFFFF"/>
                </a:solidFill>
                <a:latin typeface="Times New Roman"/>
                <a:cs typeface="Times New Roman"/>
              </a:rPr>
              <a:t>to </a:t>
            </a:r>
            <a:r>
              <a:rPr sz="1950" spc="-10" dirty="0">
                <a:solidFill>
                  <a:srgbClr val="FFFFFF"/>
                </a:solidFill>
                <a:latin typeface="Times New Roman"/>
                <a:cs typeface="Times New Roman"/>
              </a:rPr>
              <a:t>convert</a:t>
            </a:r>
            <a:endParaRPr sz="1950" dirty="0">
              <a:latin typeface="Times New Roman"/>
              <a:cs typeface="Times New Roman"/>
            </a:endParaRPr>
          </a:p>
          <a:p>
            <a:pPr marL="60960">
              <a:spcBef>
                <a:spcPts val="1610"/>
              </a:spcBef>
            </a:pPr>
            <a:r>
              <a:rPr sz="1950" dirty="0">
                <a:latin typeface="Times New Roman"/>
                <a:cs typeface="Times New Roman"/>
              </a:rPr>
              <a:t>Whereas</a:t>
            </a:r>
            <a:r>
              <a:rPr sz="1950" spc="20" dirty="0">
                <a:latin typeface="Times New Roman"/>
                <a:cs typeface="Times New Roman"/>
              </a:rPr>
              <a:t> </a:t>
            </a:r>
            <a:r>
              <a:rPr sz="1950" dirty="0">
                <a:latin typeface="Times New Roman"/>
                <a:cs typeface="Times New Roman"/>
              </a:rPr>
              <a:t>in</a:t>
            </a:r>
            <a:r>
              <a:rPr sz="1950" spc="40" dirty="0">
                <a:latin typeface="Times New Roman"/>
                <a:cs typeface="Times New Roman"/>
              </a:rPr>
              <a:t> </a:t>
            </a:r>
            <a:r>
              <a:rPr sz="1950" dirty="0">
                <a:latin typeface="Times New Roman"/>
                <a:cs typeface="Times New Roman"/>
              </a:rPr>
              <a:t>Lead</a:t>
            </a:r>
            <a:r>
              <a:rPr sz="1950" spc="40" dirty="0">
                <a:latin typeface="Times New Roman"/>
                <a:cs typeface="Times New Roman"/>
              </a:rPr>
              <a:t> </a:t>
            </a:r>
            <a:r>
              <a:rPr sz="1950" dirty="0">
                <a:latin typeface="Times New Roman"/>
                <a:cs typeface="Times New Roman"/>
              </a:rPr>
              <a:t>origin most</a:t>
            </a:r>
            <a:r>
              <a:rPr sz="1950" spc="70" dirty="0">
                <a:latin typeface="Times New Roman"/>
                <a:cs typeface="Times New Roman"/>
              </a:rPr>
              <a:t> </a:t>
            </a:r>
            <a:r>
              <a:rPr sz="1950" dirty="0">
                <a:latin typeface="Times New Roman"/>
                <a:cs typeface="Times New Roman"/>
              </a:rPr>
              <a:t>number</a:t>
            </a:r>
            <a:r>
              <a:rPr sz="1950" spc="60" dirty="0">
                <a:latin typeface="Times New Roman"/>
                <a:cs typeface="Times New Roman"/>
              </a:rPr>
              <a:t> </a:t>
            </a:r>
            <a:r>
              <a:rPr sz="1950" dirty="0">
                <a:latin typeface="Times New Roman"/>
                <a:cs typeface="Times New Roman"/>
              </a:rPr>
              <a:t>of</a:t>
            </a:r>
            <a:r>
              <a:rPr sz="1950" spc="35" dirty="0">
                <a:latin typeface="Times New Roman"/>
                <a:cs typeface="Times New Roman"/>
              </a:rPr>
              <a:t> </a:t>
            </a:r>
            <a:r>
              <a:rPr sz="1950" dirty="0">
                <a:latin typeface="Times New Roman"/>
                <a:cs typeface="Times New Roman"/>
              </a:rPr>
              <a:t>leads</a:t>
            </a:r>
            <a:r>
              <a:rPr sz="1950" spc="20" dirty="0">
                <a:latin typeface="Times New Roman"/>
                <a:cs typeface="Times New Roman"/>
              </a:rPr>
              <a:t> </a:t>
            </a:r>
            <a:r>
              <a:rPr sz="1950" dirty="0">
                <a:latin typeface="Times New Roman"/>
                <a:cs typeface="Times New Roman"/>
              </a:rPr>
              <a:t>are</a:t>
            </a:r>
            <a:r>
              <a:rPr sz="1950" spc="35" dirty="0">
                <a:latin typeface="Times New Roman"/>
                <a:cs typeface="Times New Roman"/>
              </a:rPr>
              <a:t> </a:t>
            </a:r>
            <a:r>
              <a:rPr sz="1950" dirty="0">
                <a:latin typeface="Times New Roman"/>
                <a:cs typeface="Times New Roman"/>
              </a:rPr>
              <a:t>landing</a:t>
            </a:r>
            <a:r>
              <a:rPr sz="1950" spc="-5" dirty="0">
                <a:latin typeface="Times New Roman"/>
                <a:cs typeface="Times New Roman"/>
              </a:rPr>
              <a:t> </a:t>
            </a:r>
            <a:r>
              <a:rPr sz="1950" dirty="0">
                <a:latin typeface="Times New Roman"/>
                <a:cs typeface="Times New Roman"/>
              </a:rPr>
              <a:t>on</a:t>
            </a:r>
            <a:r>
              <a:rPr sz="1950" spc="45" dirty="0">
                <a:latin typeface="Times New Roman"/>
                <a:cs typeface="Times New Roman"/>
              </a:rPr>
              <a:t> </a:t>
            </a:r>
            <a:r>
              <a:rPr sz="1950" spc="-10" dirty="0">
                <a:latin typeface="Times New Roman"/>
                <a:cs typeface="Times New Roman"/>
              </a:rPr>
              <a:t>submission</a:t>
            </a:r>
            <a:endParaRPr sz="195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879601" y="3250693"/>
            <a:ext cx="3470275" cy="3465829"/>
            <a:chOff x="0" y="3250692"/>
            <a:chExt cx="3470275" cy="3465829"/>
          </a:xfrm>
        </p:grpSpPr>
        <p:pic>
          <p:nvPicPr>
            <p:cNvPr id="3" name="object 3"/>
            <p:cNvPicPr/>
            <p:nvPr/>
          </p:nvPicPr>
          <p:blipFill>
            <a:blip r:embed="rId2" cstate="print"/>
            <a:stretch>
              <a:fillRect/>
            </a:stretch>
          </p:blipFill>
          <p:spPr>
            <a:xfrm>
              <a:off x="96011" y="3250692"/>
              <a:ext cx="3264407" cy="1165859"/>
            </a:xfrm>
            <a:prstGeom prst="rect">
              <a:avLst/>
            </a:prstGeom>
          </p:spPr>
        </p:pic>
        <p:pic>
          <p:nvPicPr>
            <p:cNvPr id="4" name="object 4"/>
            <p:cNvPicPr/>
            <p:nvPr/>
          </p:nvPicPr>
          <p:blipFill>
            <a:blip r:embed="rId3" cstate="print"/>
            <a:stretch>
              <a:fillRect/>
            </a:stretch>
          </p:blipFill>
          <p:spPr>
            <a:xfrm>
              <a:off x="0" y="4416552"/>
              <a:ext cx="3470148" cy="1165860"/>
            </a:xfrm>
            <a:prstGeom prst="rect">
              <a:avLst/>
            </a:prstGeom>
          </p:spPr>
        </p:pic>
        <p:pic>
          <p:nvPicPr>
            <p:cNvPr id="5" name="object 5"/>
            <p:cNvPicPr/>
            <p:nvPr/>
          </p:nvPicPr>
          <p:blipFill>
            <a:blip r:embed="rId4" cstate="print"/>
            <a:stretch>
              <a:fillRect/>
            </a:stretch>
          </p:blipFill>
          <p:spPr>
            <a:xfrm>
              <a:off x="96011" y="5582412"/>
              <a:ext cx="3264407" cy="1133855"/>
            </a:xfrm>
            <a:prstGeom prst="rect">
              <a:avLst/>
            </a:prstGeom>
          </p:spPr>
        </p:pic>
        <p:pic>
          <p:nvPicPr>
            <p:cNvPr id="6" name="object 6"/>
            <p:cNvPicPr/>
            <p:nvPr/>
          </p:nvPicPr>
          <p:blipFill>
            <a:blip r:embed="rId5" cstate="print"/>
            <a:stretch>
              <a:fillRect/>
            </a:stretch>
          </p:blipFill>
          <p:spPr>
            <a:xfrm>
              <a:off x="0" y="3447288"/>
              <a:ext cx="1956816" cy="1956815"/>
            </a:xfrm>
            <a:prstGeom prst="rect">
              <a:avLst/>
            </a:prstGeom>
          </p:spPr>
        </p:pic>
      </p:grpSp>
      <p:pic>
        <p:nvPicPr>
          <p:cNvPr id="7" name="object 7"/>
          <p:cNvPicPr/>
          <p:nvPr/>
        </p:nvPicPr>
        <p:blipFill>
          <a:blip r:embed="rId6" cstate="print"/>
          <a:stretch>
            <a:fillRect/>
          </a:stretch>
        </p:blipFill>
        <p:spPr>
          <a:xfrm>
            <a:off x="8979916" y="5897880"/>
            <a:ext cx="822960" cy="818387"/>
          </a:xfrm>
          <a:prstGeom prst="rect">
            <a:avLst/>
          </a:prstGeom>
        </p:spPr>
      </p:pic>
      <p:grpSp>
        <p:nvGrpSpPr>
          <p:cNvPr id="8" name="object 8"/>
          <p:cNvGrpSpPr/>
          <p:nvPr/>
        </p:nvGrpSpPr>
        <p:grpSpPr>
          <a:xfrm>
            <a:off x="8975345" y="2441448"/>
            <a:ext cx="2341245" cy="2331720"/>
            <a:chOff x="7095744" y="2441448"/>
            <a:chExt cx="2341245" cy="2331720"/>
          </a:xfrm>
        </p:grpSpPr>
        <p:pic>
          <p:nvPicPr>
            <p:cNvPr id="9" name="object 9"/>
            <p:cNvPicPr/>
            <p:nvPr/>
          </p:nvPicPr>
          <p:blipFill>
            <a:blip r:embed="rId7" cstate="print"/>
            <a:stretch>
              <a:fillRect/>
            </a:stretch>
          </p:blipFill>
          <p:spPr>
            <a:xfrm>
              <a:off x="7168896" y="2441448"/>
              <a:ext cx="2194559" cy="777239"/>
            </a:xfrm>
            <a:prstGeom prst="rect">
              <a:avLst/>
            </a:prstGeom>
          </p:spPr>
        </p:pic>
        <p:pic>
          <p:nvPicPr>
            <p:cNvPr id="10" name="object 10"/>
            <p:cNvPicPr/>
            <p:nvPr/>
          </p:nvPicPr>
          <p:blipFill>
            <a:blip r:embed="rId8" cstate="print"/>
            <a:stretch>
              <a:fillRect/>
            </a:stretch>
          </p:blipFill>
          <p:spPr>
            <a:xfrm>
              <a:off x="7095744" y="3218688"/>
              <a:ext cx="2340863" cy="786383"/>
            </a:xfrm>
            <a:prstGeom prst="rect">
              <a:avLst/>
            </a:prstGeom>
          </p:spPr>
        </p:pic>
        <p:pic>
          <p:nvPicPr>
            <p:cNvPr id="11" name="object 11"/>
            <p:cNvPicPr/>
            <p:nvPr/>
          </p:nvPicPr>
          <p:blipFill>
            <a:blip r:embed="rId9" cstate="print"/>
            <a:stretch>
              <a:fillRect/>
            </a:stretch>
          </p:blipFill>
          <p:spPr>
            <a:xfrm>
              <a:off x="7168896" y="4005072"/>
              <a:ext cx="2194559" cy="768095"/>
            </a:xfrm>
            <a:prstGeom prst="rect">
              <a:avLst/>
            </a:prstGeom>
          </p:spPr>
        </p:pic>
      </p:grpSp>
      <p:sp>
        <p:nvSpPr>
          <p:cNvPr id="19" name="object 19"/>
          <p:cNvSpPr txBox="1">
            <a:spLocks noGrp="1"/>
          </p:cNvSpPr>
          <p:nvPr>
            <p:ph type="ctrTitle"/>
          </p:nvPr>
        </p:nvSpPr>
        <p:spPr>
          <a:xfrm>
            <a:off x="4479091" y="1451022"/>
            <a:ext cx="7482789" cy="520655"/>
          </a:xfrm>
          <a:prstGeom prst="rect">
            <a:avLst/>
          </a:prstGeom>
        </p:spPr>
        <p:txBody>
          <a:bodyPr vert="horz" wrap="square" lIns="0" tIns="12700" rIns="0" bIns="0" rtlCol="0" anchor="ctr">
            <a:spAutoFit/>
          </a:bodyPr>
          <a:lstStyle/>
          <a:p>
            <a:pPr marL="1102360">
              <a:lnSpc>
                <a:spcPct val="100000"/>
              </a:lnSpc>
              <a:spcBef>
                <a:spcPts val="100"/>
              </a:spcBef>
            </a:pPr>
            <a:r>
              <a:rPr dirty="0">
                <a:solidFill>
                  <a:schemeClr val="tx1"/>
                </a:solidFill>
              </a:rPr>
              <a:t>Last</a:t>
            </a:r>
            <a:r>
              <a:rPr spc="-15" dirty="0">
                <a:solidFill>
                  <a:schemeClr val="tx1"/>
                </a:solidFill>
              </a:rPr>
              <a:t> </a:t>
            </a:r>
            <a:r>
              <a:rPr spc="-10" dirty="0">
                <a:solidFill>
                  <a:schemeClr val="tx1"/>
                </a:solidFill>
              </a:rPr>
              <a:t>lead</a:t>
            </a:r>
            <a:r>
              <a:rPr spc="-195" dirty="0">
                <a:solidFill>
                  <a:schemeClr val="tx1"/>
                </a:solidFill>
              </a:rPr>
              <a:t> </a:t>
            </a:r>
            <a:r>
              <a:rPr spc="-10" dirty="0">
                <a:solidFill>
                  <a:schemeClr val="tx1"/>
                </a:solidFill>
              </a:rPr>
              <a:t>Activity</a:t>
            </a:r>
          </a:p>
        </p:txBody>
      </p:sp>
      <p:pic>
        <p:nvPicPr>
          <p:cNvPr id="24" name="Picture 23">
            <a:extLst>
              <a:ext uri="{FF2B5EF4-FFF2-40B4-BE49-F238E27FC236}">
                <a16:creationId xmlns:a16="http://schemas.microsoft.com/office/drawing/2014/main" id="{9E601778-9C59-BAA2-67C6-66641F6FD838}"/>
              </a:ext>
            </a:extLst>
          </p:cNvPr>
          <p:cNvPicPr>
            <a:picLocks noChangeAspect="1"/>
          </p:cNvPicPr>
          <p:nvPr/>
        </p:nvPicPr>
        <p:blipFill>
          <a:blip r:embed="rId10"/>
          <a:stretch>
            <a:fillRect/>
          </a:stretch>
        </p:blipFill>
        <p:spPr>
          <a:xfrm>
            <a:off x="2125726" y="2842767"/>
            <a:ext cx="9190482" cy="462483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582</Words>
  <Application>Microsoft Office PowerPoint</Application>
  <PresentationFormat>Custom</PresentationFormat>
  <Paragraphs>68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Arial</vt:lpstr>
      <vt:lpstr>Georgia</vt:lpstr>
      <vt:lpstr>system-ui</vt:lpstr>
      <vt:lpstr>Tahoma</vt:lpstr>
      <vt:lpstr>Times New Roman</vt:lpstr>
      <vt:lpstr>Office Theme</vt:lpstr>
      <vt:lpstr>Lead Scoring Case Study using logistic regression</vt:lpstr>
      <vt:lpstr>PowerPoint Presentation</vt:lpstr>
      <vt:lpstr>Problem Statement</vt:lpstr>
      <vt:lpstr>Business Objective</vt:lpstr>
      <vt:lpstr>PowerPoint Presentation</vt:lpstr>
      <vt:lpstr>PowerPoint Presentation</vt:lpstr>
      <vt:lpstr>Specialization</vt:lpstr>
      <vt:lpstr>Lead Source &amp; Lead origin</vt:lpstr>
      <vt:lpstr>Last lead Activity</vt:lpstr>
      <vt:lpstr>Last What is Your Occupation</vt:lpstr>
      <vt:lpstr>PowerPoint Presentation</vt:lpstr>
      <vt:lpstr>Model Evaluation</vt:lpstr>
      <vt:lpstr>Observations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Lead Scoring_SR_Updated</dc:title>
  <dc:creator>LENOVO</dc:creator>
  <cp:lastModifiedBy>Vikram Seth</cp:lastModifiedBy>
  <cp:revision>2</cp:revision>
  <dcterms:created xsi:type="dcterms:W3CDTF">2025-03-16T05:11:51Z</dcterms:created>
  <dcterms:modified xsi:type="dcterms:W3CDTF">2025-03-16T06:33:57Z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2023-01-03T00:00:00Z</vt:filetime>
  </property>
  <property fmtid="{D5CDD505-2E9C-101B-9397-08002B2CF9AE}" pid="3" name="LastSaved">
    <vt:filetime>2025-03-16T00:00:00Z</vt:filetime>
  </property>
  <property fmtid="{D5CDD505-2E9C-101B-9397-08002B2CF9AE}" pid="4" name="Producer">
    <vt:lpwstr>Microsoft: Print To PDF</vt:lpwstr>
  </property>
</Properties>
</file>