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d7b6458d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d7b6458d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d7b6458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d7b6458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d7b6458d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d7b6458d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d7b6458d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d7b6458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d7b6458d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d7b6458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Cars pix2pix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Shatrugna Rao Korukanti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U43517028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Pix2pix GAN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Pix2Pix is a Generative Adversarial Network, or GAN, model designed for image-to-image translation.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25" y="2632825"/>
            <a:ext cx="3110601" cy="16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123" y="1930775"/>
            <a:ext cx="3455974" cy="30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Pix2pix architecture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494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 Generator Model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generator model takes an image as input, and unlike a traditional GAN model, it does not take a point from the latent space as input.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Instead, the source of randomness comes from the use of dropout layers that are used both during training and when a prediction is made.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pix2pix paper mentions the L1 loss, which is a MAE (mean absolute error) between the generated image and the target image.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175" y="84875"/>
            <a:ext cx="1959851" cy="497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Pix2pix architecture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437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PatchGAN Discriminator Model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discriminator model takes an image from the source domain and an image from the target domain and predicts the likelihood of whether the image from the target domain is a real or generated version of the source image.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Input: Image from source domain, and Image from the target domain.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Output: Probability that the image from the target domain is a real translation of the source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199" y="232700"/>
            <a:ext cx="3186101" cy="46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73000" y="101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75050" y="556725"/>
            <a:ext cx="70389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generated images with considerable quality despite training it only for 1 hour in google colab.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225" y="3867150"/>
            <a:ext cx="3587533" cy="11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00" y="2509226"/>
            <a:ext cx="4061134" cy="13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187" y="1232923"/>
            <a:ext cx="3587605" cy="11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99" y="3559975"/>
            <a:ext cx="4258451" cy="138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51" y="2396450"/>
            <a:ext cx="3587582" cy="11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694" y="1015325"/>
            <a:ext cx="4258468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be able to train the model with variable image sizes. The model is constrained to use 256x256 pixel image.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Beside Cars, should be able to train images with multiple more </a:t>
            </a:r>
            <a:r>
              <a:rPr lang="en"/>
              <a:t>segmentation</a:t>
            </a:r>
            <a:r>
              <a:rPr lang="en"/>
              <a:t> like road, tree, buildings, and more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