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83" r:id="rId8"/>
    <p:sldId id="261" r:id="rId9"/>
    <p:sldId id="284" r:id="rId10"/>
    <p:sldId id="285" r:id="rId11"/>
    <p:sldId id="264" r:id="rId12"/>
    <p:sldId id="265" r:id="rId13"/>
    <p:sldId id="269" r:id="rId14"/>
    <p:sldId id="281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-96" y="-1554"/>
      </p:cViewPr>
      <p:guideLst>
        <p:guide orient="horz" pos="2253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C64-D3FD-4E43-8EB0-BF21AA66C4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79538" y="641708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7FCC-64BD-4951-AF5D-79ABDFF88F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67C-67BA-4A9C-91EC-EFE160850B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5355131" y="1182258"/>
            <a:ext cx="1473868" cy="14738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56707" y="1504216"/>
            <a:ext cx="2070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2020</a:t>
            </a:r>
            <a:endParaRPr lang="en-US" altLang="zh-CN" sz="4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582930" y="2896870"/>
            <a:ext cx="1121918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spc="6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基于</a:t>
            </a:r>
            <a:r>
              <a:rPr lang="en-US" altLang="zh-CN" sz="4800" b="1" kern="0" spc="6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F</a:t>
            </a:r>
            <a:r>
              <a:rPr lang="zh-CN" altLang="en-US" sz="4800" b="1" kern="0" spc="6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link的电商数据实时分析平台</a:t>
            </a:r>
            <a:endParaRPr lang="zh-CN" altLang="en-US" sz="4800" b="1" kern="0" spc="6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2893169" y="381089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0" name="TextBox 7"/>
          <p:cNvSpPr>
            <a:spLocks noChangeArrowheads="1"/>
          </p:cNvSpPr>
          <p:nvPr/>
        </p:nvSpPr>
        <p:spPr bwMode="auto">
          <a:xfrm>
            <a:off x="2893169" y="3899886"/>
            <a:ext cx="676875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sym typeface="+mn-ea"/>
              </a:rPr>
              <a:t>汇报人：</a:t>
            </a:r>
            <a:r>
              <a:rPr lang="zh-CN" sz="2000" kern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sym typeface="+mn-ea"/>
              </a:rPr>
              <a:t>徐伟杰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sym typeface="+mn-ea"/>
              </a:rPr>
              <a:t>    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sym typeface="+mn-ea"/>
              </a:rPr>
              <a:t>时间：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sym typeface="+mn-ea"/>
              </a:rPr>
              <a:t>2020.12.28</a:t>
            </a:r>
            <a:endParaRPr kumimoji="0" lang="zh-CN" altLang="en-US" sz="2000" b="0" i="0" u="none" strike="noStrike" kern="0" cap="none" spc="30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2893169" y="427466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grpSp>
        <p:nvGrpSpPr>
          <p:cNvPr id="103" name="组合 102"/>
          <p:cNvGrpSpPr/>
          <p:nvPr/>
        </p:nvGrpSpPr>
        <p:grpSpPr>
          <a:xfrm>
            <a:off x="3973289" y="5134662"/>
            <a:ext cx="571870" cy="574400"/>
            <a:chOff x="9096726" y="250316"/>
            <a:chExt cx="626458" cy="629230"/>
          </a:xfrm>
        </p:grpSpPr>
        <p:sp>
          <p:nvSpPr>
            <p:cNvPr id="104" name="Oval 4"/>
            <p:cNvSpPr/>
            <p:nvPr/>
          </p:nvSpPr>
          <p:spPr>
            <a:xfrm>
              <a:off x="9096726" y="250316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5" name="Group 4"/>
            <p:cNvGrpSpPr>
              <a:grpSpLocks noChangeAspect="1"/>
            </p:cNvGrpSpPr>
            <p:nvPr/>
          </p:nvGrpSpPr>
          <p:grpSpPr bwMode="auto">
            <a:xfrm>
              <a:off x="9304846" y="396473"/>
              <a:ext cx="210218" cy="336915"/>
              <a:chOff x="4638" y="-33"/>
              <a:chExt cx="667" cy="1069"/>
            </a:xfrm>
            <a:solidFill>
              <a:sysClr val="window" lastClr="FFFFFF"/>
            </a:solidFill>
          </p:grpSpPr>
          <p:sp>
            <p:nvSpPr>
              <p:cNvPr id="106" name="Freeform 5"/>
              <p:cNvSpPr/>
              <p:nvPr/>
            </p:nvSpPr>
            <p:spPr bwMode="auto">
              <a:xfrm>
                <a:off x="4638" y="556"/>
                <a:ext cx="667" cy="480"/>
              </a:xfrm>
              <a:custGeom>
                <a:avLst/>
                <a:gdLst>
                  <a:gd name="T0" fmla="*/ 67 w 67"/>
                  <a:gd name="T1" fmla="*/ 15 h 49"/>
                  <a:gd name="T2" fmla="*/ 52 w 67"/>
                  <a:gd name="T3" fmla="*/ 0 h 49"/>
                  <a:gd name="T4" fmla="*/ 38 w 67"/>
                  <a:gd name="T5" fmla="*/ 24 h 49"/>
                  <a:gd name="T6" fmla="*/ 36 w 67"/>
                  <a:gd name="T7" fmla="*/ 13 h 49"/>
                  <a:gd name="T8" fmla="*/ 38 w 67"/>
                  <a:gd name="T9" fmla="*/ 9 h 49"/>
                  <a:gd name="T10" fmla="*/ 34 w 67"/>
                  <a:gd name="T11" fmla="*/ 5 h 49"/>
                  <a:gd name="T12" fmla="*/ 30 w 67"/>
                  <a:gd name="T13" fmla="*/ 9 h 49"/>
                  <a:gd name="T14" fmla="*/ 31 w 67"/>
                  <a:gd name="T15" fmla="*/ 13 h 49"/>
                  <a:gd name="T16" fmla="*/ 30 w 67"/>
                  <a:gd name="T17" fmla="*/ 24 h 49"/>
                  <a:gd name="T18" fmla="*/ 16 w 67"/>
                  <a:gd name="T19" fmla="*/ 0 h 49"/>
                  <a:gd name="T20" fmla="*/ 1 w 67"/>
                  <a:gd name="T21" fmla="*/ 15 h 49"/>
                  <a:gd name="T22" fmla="*/ 0 w 67"/>
                  <a:gd name="T23" fmla="*/ 15 h 49"/>
                  <a:gd name="T24" fmla="*/ 0 w 67"/>
                  <a:gd name="T25" fmla="*/ 45 h 49"/>
                  <a:gd name="T26" fmla="*/ 1 w 67"/>
                  <a:gd name="T27" fmla="*/ 45 h 49"/>
                  <a:gd name="T28" fmla="*/ 34 w 67"/>
                  <a:gd name="T29" fmla="*/ 49 h 49"/>
                  <a:gd name="T30" fmla="*/ 66 w 67"/>
                  <a:gd name="T31" fmla="*/ 45 h 49"/>
                  <a:gd name="T32" fmla="*/ 67 w 67"/>
                  <a:gd name="T33" fmla="*/ 45 h 49"/>
                  <a:gd name="T34" fmla="*/ 67 w 67"/>
                  <a:gd name="T35" fmla="*/ 1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49">
                    <a:moveTo>
                      <a:pt x="67" y="15"/>
                    </a:moveTo>
                    <a:cubicBezTo>
                      <a:pt x="66" y="9"/>
                      <a:pt x="60" y="3"/>
                      <a:pt x="52" y="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2"/>
                      <a:pt x="38" y="11"/>
                      <a:pt x="38" y="9"/>
                    </a:cubicBezTo>
                    <a:cubicBezTo>
                      <a:pt x="38" y="7"/>
                      <a:pt x="36" y="5"/>
                      <a:pt x="34" y="5"/>
                    </a:cubicBezTo>
                    <a:cubicBezTo>
                      <a:pt x="31" y="5"/>
                      <a:pt x="30" y="7"/>
                      <a:pt x="30" y="9"/>
                    </a:cubicBezTo>
                    <a:cubicBezTo>
                      <a:pt x="30" y="11"/>
                      <a:pt x="30" y="12"/>
                      <a:pt x="31" y="1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3"/>
                      <a:pt x="2" y="9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7"/>
                      <a:pt x="18" y="49"/>
                      <a:pt x="34" y="49"/>
                    </a:cubicBezTo>
                    <a:cubicBezTo>
                      <a:pt x="50" y="49"/>
                      <a:pt x="63" y="47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15"/>
                      <a:pt x="67" y="15"/>
                      <a:pt x="6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Freeform 6"/>
              <p:cNvSpPr>
                <a:spLocks noEditPoints="1"/>
              </p:cNvSpPr>
              <p:nvPr/>
            </p:nvSpPr>
            <p:spPr bwMode="auto">
              <a:xfrm>
                <a:off x="4737" y="-33"/>
                <a:ext cx="449" cy="589"/>
              </a:xfrm>
              <a:custGeom>
                <a:avLst/>
                <a:gdLst>
                  <a:gd name="T0" fmla="*/ 3 w 45"/>
                  <a:gd name="T1" fmla="*/ 38 h 60"/>
                  <a:gd name="T2" fmla="*/ 7 w 45"/>
                  <a:gd name="T3" fmla="*/ 43 h 60"/>
                  <a:gd name="T4" fmla="*/ 23 w 45"/>
                  <a:gd name="T5" fmla="*/ 60 h 60"/>
                  <a:gd name="T6" fmla="*/ 40 w 45"/>
                  <a:gd name="T7" fmla="*/ 43 h 60"/>
                  <a:gd name="T8" fmla="*/ 40 w 45"/>
                  <a:gd name="T9" fmla="*/ 43 h 60"/>
                  <a:gd name="T10" fmla="*/ 44 w 45"/>
                  <a:gd name="T11" fmla="*/ 38 h 60"/>
                  <a:gd name="T12" fmla="*/ 41 w 45"/>
                  <a:gd name="T13" fmla="*/ 33 h 60"/>
                  <a:gd name="T14" fmla="*/ 41 w 45"/>
                  <a:gd name="T15" fmla="*/ 33 h 60"/>
                  <a:gd name="T16" fmla="*/ 36 w 45"/>
                  <a:gd name="T17" fmla="*/ 13 h 60"/>
                  <a:gd name="T18" fmla="*/ 12 w 45"/>
                  <a:gd name="T19" fmla="*/ 10 h 60"/>
                  <a:gd name="T20" fmla="*/ 6 w 45"/>
                  <a:gd name="T21" fmla="*/ 33 h 60"/>
                  <a:gd name="T22" fmla="*/ 6 w 45"/>
                  <a:gd name="T23" fmla="*/ 33 h 60"/>
                  <a:gd name="T24" fmla="*/ 3 w 45"/>
                  <a:gd name="T25" fmla="*/ 38 h 60"/>
                  <a:gd name="T26" fmla="*/ 8 w 45"/>
                  <a:gd name="T27" fmla="*/ 34 h 60"/>
                  <a:gd name="T28" fmla="*/ 8 w 45"/>
                  <a:gd name="T29" fmla="*/ 34 h 60"/>
                  <a:gd name="T30" fmla="*/ 8 w 45"/>
                  <a:gd name="T31" fmla="*/ 34 h 60"/>
                  <a:gd name="T32" fmla="*/ 8 w 45"/>
                  <a:gd name="T33" fmla="*/ 32 h 60"/>
                  <a:gd name="T34" fmla="*/ 9 w 45"/>
                  <a:gd name="T35" fmla="*/ 25 h 60"/>
                  <a:gd name="T36" fmla="*/ 11 w 45"/>
                  <a:gd name="T37" fmla="*/ 23 h 60"/>
                  <a:gd name="T38" fmla="*/ 29 w 45"/>
                  <a:gd name="T39" fmla="*/ 19 h 60"/>
                  <a:gd name="T40" fmla="*/ 38 w 45"/>
                  <a:gd name="T41" fmla="*/ 34 h 60"/>
                  <a:gd name="T42" fmla="*/ 38 w 45"/>
                  <a:gd name="T43" fmla="*/ 34 h 60"/>
                  <a:gd name="T44" fmla="*/ 39 w 45"/>
                  <a:gd name="T45" fmla="*/ 34 h 60"/>
                  <a:gd name="T46" fmla="*/ 40 w 45"/>
                  <a:gd name="T47" fmla="*/ 34 h 60"/>
                  <a:gd name="T48" fmla="*/ 42 w 45"/>
                  <a:gd name="T49" fmla="*/ 35 h 60"/>
                  <a:gd name="T50" fmla="*/ 43 w 45"/>
                  <a:gd name="T51" fmla="*/ 38 h 60"/>
                  <a:gd name="T52" fmla="*/ 42 w 45"/>
                  <a:gd name="T53" fmla="*/ 41 h 60"/>
                  <a:gd name="T54" fmla="*/ 40 w 45"/>
                  <a:gd name="T55" fmla="*/ 42 h 60"/>
                  <a:gd name="T56" fmla="*/ 40 w 45"/>
                  <a:gd name="T57" fmla="*/ 42 h 60"/>
                  <a:gd name="T58" fmla="*/ 39 w 45"/>
                  <a:gd name="T59" fmla="*/ 42 h 60"/>
                  <a:gd name="T60" fmla="*/ 38 w 45"/>
                  <a:gd name="T61" fmla="*/ 43 h 60"/>
                  <a:gd name="T62" fmla="*/ 33 w 45"/>
                  <a:gd name="T63" fmla="*/ 54 h 60"/>
                  <a:gd name="T64" fmla="*/ 29 w 45"/>
                  <a:gd name="T65" fmla="*/ 58 h 60"/>
                  <a:gd name="T66" fmla="*/ 23 w 45"/>
                  <a:gd name="T67" fmla="*/ 59 h 60"/>
                  <a:gd name="T68" fmla="*/ 18 w 45"/>
                  <a:gd name="T69" fmla="*/ 58 h 60"/>
                  <a:gd name="T70" fmla="*/ 14 w 45"/>
                  <a:gd name="T71" fmla="*/ 54 h 60"/>
                  <a:gd name="T72" fmla="*/ 8 w 45"/>
                  <a:gd name="T73" fmla="*/ 43 h 60"/>
                  <a:gd name="T74" fmla="*/ 8 w 45"/>
                  <a:gd name="T75" fmla="*/ 42 h 60"/>
                  <a:gd name="T76" fmla="*/ 7 w 45"/>
                  <a:gd name="T77" fmla="*/ 42 h 60"/>
                  <a:gd name="T78" fmla="*/ 5 w 45"/>
                  <a:gd name="T79" fmla="*/ 38 h 60"/>
                  <a:gd name="T80" fmla="*/ 5 w 45"/>
                  <a:gd name="T81" fmla="*/ 35 h 60"/>
                  <a:gd name="T82" fmla="*/ 8 w 45"/>
                  <a:gd name="T83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" h="60">
                    <a:moveTo>
                      <a:pt x="3" y="38"/>
                    </a:moveTo>
                    <a:cubicBezTo>
                      <a:pt x="3" y="40"/>
                      <a:pt x="5" y="43"/>
                      <a:pt x="7" y="43"/>
                    </a:cubicBezTo>
                    <a:cubicBezTo>
                      <a:pt x="9" y="53"/>
                      <a:pt x="16" y="60"/>
                      <a:pt x="23" y="60"/>
                    </a:cubicBezTo>
                    <a:cubicBezTo>
                      <a:pt x="31" y="60"/>
                      <a:pt x="38" y="5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2" y="43"/>
                      <a:pt x="44" y="41"/>
                      <a:pt x="44" y="38"/>
                    </a:cubicBezTo>
                    <a:cubicBezTo>
                      <a:pt x="44" y="35"/>
                      <a:pt x="43" y="33"/>
                      <a:pt x="41" y="3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45" y="18"/>
                      <a:pt x="36" y="13"/>
                    </a:cubicBezTo>
                    <a:cubicBezTo>
                      <a:pt x="35" y="0"/>
                      <a:pt x="12" y="10"/>
                      <a:pt x="12" y="10"/>
                    </a:cubicBezTo>
                    <a:cubicBezTo>
                      <a:pt x="0" y="17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4"/>
                      <a:pt x="3" y="36"/>
                      <a:pt x="3" y="38"/>
                    </a:cubicBezTo>
                    <a:close/>
                    <a:moveTo>
                      <a:pt x="8" y="34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4"/>
                      <a:pt x="11" y="23"/>
                      <a:pt x="11" y="23"/>
                    </a:cubicBezTo>
                    <a:cubicBezTo>
                      <a:pt x="21" y="24"/>
                      <a:pt x="29" y="19"/>
                      <a:pt x="29" y="19"/>
                    </a:cubicBezTo>
                    <a:cubicBezTo>
                      <a:pt x="36" y="1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2" y="35"/>
                    </a:cubicBezTo>
                    <a:cubicBezTo>
                      <a:pt x="43" y="35"/>
                      <a:pt x="43" y="37"/>
                      <a:pt x="43" y="38"/>
                    </a:cubicBezTo>
                    <a:cubicBezTo>
                      <a:pt x="43" y="39"/>
                      <a:pt x="43" y="40"/>
                      <a:pt x="42" y="41"/>
                    </a:cubicBezTo>
                    <a:cubicBezTo>
                      <a:pt x="41" y="41"/>
                      <a:pt x="41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7"/>
                      <a:pt x="36" y="51"/>
                      <a:pt x="33" y="54"/>
                    </a:cubicBezTo>
                    <a:cubicBezTo>
                      <a:pt x="32" y="56"/>
                      <a:pt x="30" y="57"/>
                      <a:pt x="29" y="58"/>
                    </a:cubicBezTo>
                    <a:cubicBezTo>
                      <a:pt x="27" y="58"/>
                      <a:pt x="25" y="59"/>
                      <a:pt x="23" y="59"/>
                    </a:cubicBezTo>
                    <a:cubicBezTo>
                      <a:pt x="22" y="59"/>
                      <a:pt x="20" y="58"/>
                      <a:pt x="18" y="58"/>
                    </a:cubicBezTo>
                    <a:cubicBezTo>
                      <a:pt x="17" y="57"/>
                      <a:pt x="15" y="56"/>
                      <a:pt x="14" y="54"/>
                    </a:cubicBezTo>
                    <a:cubicBezTo>
                      <a:pt x="11" y="51"/>
                      <a:pt x="9" y="47"/>
                      <a:pt x="8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2"/>
                      <a:pt x="5" y="40"/>
                      <a:pt x="5" y="38"/>
                    </a:cubicBezTo>
                    <a:cubicBezTo>
                      <a:pt x="5" y="37"/>
                      <a:pt x="5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5156624" y="5134662"/>
            <a:ext cx="571870" cy="574400"/>
            <a:chOff x="10596810" y="-683024"/>
            <a:chExt cx="626458" cy="629230"/>
          </a:xfrm>
        </p:grpSpPr>
        <p:sp>
          <p:nvSpPr>
            <p:cNvPr id="109" name="Oval 4"/>
            <p:cNvSpPr/>
            <p:nvPr/>
          </p:nvSpPr>
          <p:spPr>
            <a:xfrm>
              <a:off x="10596810" y="-683024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"/>
            <p:cNvSpPr>
              <a:spLocks noEditPoints="1"/>
            </p:cNvSpPr>
            <p:nvPr/>
          </p:nvSpPr>
          <p:spPr bwMode="auto">
            <a:xfrm rot="19469485">
              <a:off x="10713085" y="-577124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39959" y="5134662"/>
            <a:ext cx="571870" cy="574400"/>
            <a:chOff x="10596810" y="503370"/>
            <a:chExt cx="626458" cy="629230"/>
          </a:xfrm>
        </p:grpSpPr>
        <p:sp>
          <p:nvSpPr>
            <p:cNvPr id="112" name="Oval 4"/>
            <p:cNvSpPr/>
            <p:nvPr/>
          </p:nvSpPr>
          <p:spPr>
            <a:xfrm>
              <a:off x="10596810" y="503370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145"/>
            <p:cNvSpPr>
              <a:spLocks noEditPoints="1"/>
            </p:cNvSpPr>
            <p:nvPr/>
          </p:nvSpPr>
          <p:spPr bwMode="auto">
            <a:xfrm>
              <a:off x="10817663" y="652160"/>
              <a:ext cx="219899" cy="331652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523295" y="5134662"/>
            <a:ext cx="571870" cy="574400"/>
            <a:chOff x="10596810" y="1655498"/>
            <a:chExt cx="626458" cy="629230"/>
          </a:xfrm>
        </p:grpSpPr>
        <p:sp>
          <p:nvSpPr>
            <p:cNvPr id="115" name="Oval 4"/>
            <p:cNvSpPr/>
            <p:nvPr/>
          </p:nvSpPr>
          <p:spPr>
            <a:xfrm>
              <a:off x="10596810" y="1655498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206"/>
            <p:cNvSpPr>
              <a:spLocks noChangeAspect="1" noEditPoints="1"/>
            </p:cNvSpPr>
            <p:nvPr/>
          </p:nvSpPr>
          <p:spPr bwMode="auto">
            <a:xfrm>
              <a:off x="10795680" y="1793062"/>
              <a:ext cx="263864" cy="318957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  <p:bldLst>
      <p:bldP spid="24" grpId="0" animBg="1"/>
      <p:bldP spid="98" grpId="0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rot="5400000">
            <a:off x="3050290" y="3428999"/>
            <a:ext cx="60914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289459" y="5785048"/>
            <a:ext cx="4179442" cy="2901465"/>
            <a:chOff x="4289459" y="5794573"/>
            <a:chExt cx="4179442" cy="2901465"/>
          </a:xfrm>
        </p:grpSpPr>
        <p:sp>
          <p:nvSpPr>
            <p:cNvPr id="4" name="Freeform 20113"/>
            <p:cNvSpPr>
              <a:spLocks noEditPoints="1"/>
            </p:cNvSpPr>
            <p:nvPr/>
          </p:nvSpPr>
          <p:spPr bwMode="auto">
            <a:xfrm>
              <a:off x="6932805" y="6155423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20173"/>
            <p:cNvSpPr/>
            <p:nvPr/>
          </p:nvSpPr>
          <p:spPr bwMode="auto">
            <a:xfrm>
              <a:off x="4442874" y="8092401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20175"/>
            <p:cNvSpPr>
              <a:spLocks noEditPoints="1"/>
            </p:cNvSpPr>
            <p:nvPr/>
          </p:nvSpPr>
          <p:spPr bwMode="auto">
            <a:xfrm>
              <a:off x="4328817" y="6333512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20176"/>
            <p:cNvSpPr>
              <a:spLocks noEditPoints="1"/>
            </p:cNvSpPr>
            <p:nvPr/>
          </p:nvSpPr>
          <p:spPr bwMode="auto">
            <a:xfrm>
              <a:off x="4352829" y="6060708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0177"/>
            <p:cNvSpPr>
              <a:spLocks noEditPoints="1"/>
            </p:cNvSpPr>
            <p:nvPr/>
          </p:nvSpPr>
          <p:spPr bwMode="auto">
            <a:xfrm>
              <a:off x="4813062" y="6072047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20181"/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20182"/>
            <p:cNvSpPr/>
            <p:nvPr/>
          </p:nvSpPr>
          <p:spPr bwMode="auto">
            <a:xfrm>
              <a:off x="4927787" y="7955665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20183"/>
            <p:cNvSpPr>
              <a:spLocks noEditPoints="1"/>
            </p:cNvSpPr>
            <p:nvPr/>
          </p:nvSpPr>
          <p:spPr bwMode="auto">
            <a:xfrm>
              <a:off x="4584280" y="6410885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20184"/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20185"/>
            <p:cNvSpPr/>
            <p:nvPr/>
          </p:nvSpPr>
          <p:spPr bwMode="auto">
            <a:xfrm>
              <a:off x="4927787" y="7777575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0186"/>
            <p:cNvSpPr>
              <a:spLocks noEditPoints="1"/>
            </p:cNvSpPr>
            <p:nvPr/>
          </p:nvSpPr>
          <p:spPr bwMode="auto">
            <a:xfrm>
              <a:off x="5090536" y="7482759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20187"/>
            <p:cNvSpPr>
              <a:spLocks noEditPoints="1"/>
            </p:cNvSpPr>
            <p:nvPr/>
          </p:nvSpPr>
          <p:spPr bwMode="auto">
            <a:xfrm>
              <a:off x="5912954" y="5887287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20188"/>
            <p:cNvSpPr/>
            <p:nvPr/>
          </p:nvSpPr>
          <p:spPr bwMode="auto">
            <a:xfrm>
              <a:off x="6668004" y="6215453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20189"/>
            <p:cNvSpPr>
              <a:spLocks noEditPoints="1"/>
            </p:cNvSpPr>
            <p:nvPr/>
          </p:nvSpPr>
          <p:spPr bwMode="auto">
            <a:xfrm>
              <a:off x="4912446" y="5904629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20190"/>
            <p:cNvSpPr>
              <a:spLocks noEditPoints="1"/>
            </p:cNvSpPr>
            <p:nvPr/>
          </p:nvSpPr>
          <p:spPr bwMode="auto">
            <a:xfrm>
              <a:off x="5556773" y="5907964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191"/>
            <p:cNvSpPr/>
            <p:nvPr/>
          </p:nvSpPr>
          <p:spPr bwMode="auto">
            <a:xfrm>
              <a:off x="6668004" y="6242133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192"/>
            <p:cNvSpPr/>
            <p:nvPr/>
          </p:nvSpPr>
          <p:spPr bwMode="auto">
            <a:xfrm>
              <a:off x="6253793" y="6242133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193"/>
            <p:cNvSpPr/>
            <p:nvPr/>
          </p:nvSpPr>
          <p:spPr bwMode="auto">
            <a:xfrm>
              <a:off x="6668004" y="6273482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194"/>
            <p:cNvSpPr>
              <a:spLocks noEditPoints="1"/>
            </p:cNvSpPr>
            <p:nvPr/>
          </p:nvSpPr>
          <p:spPr bwMode="auto">
            <a:xfrm>
              <a:off x="5398026" y="6358858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199"/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0200"/>
            <p:cNvSpPr/>
            <p:nvPr/>
          </p:nvSpPr>
          <p:spPr bwMode="auto">
            <a:xfrm>
              <a:off x="6527932" y="8010359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0201"/>
            <p:cNvSpPr>
              <a:spLocks noEditPoints="1"/>
            </p:cNvSpPr>
            <p:nvPr/>
          </p:nvSpPr>
          <p:spPr bwMode="auto">
            <a:xfrm>
              <a:off x="4506907" y="7470087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0204"/>
            <p:cNvSpPr>
              <a:spLocks noEditPoints="1"/>
            </p:cNvSpPr>
            <p:nvPr/>
          </p:nvSpPr>
          <p:spPr bwMode="auto">
            <a:xfrm>
              <a:off x="6970824" y="6650339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0205"/>
            <p:cNvSpPr/>
            <p:nvPr/>
          </p:nvSpPr>
          <p:spPr bwMode="auto">
            <a:xfrm>
              <a:off x="6101049" y="7167267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0208"/>
            <p:cNvSpPr/>
            <p:nvPr/>
          </p:nvSpPr>
          <p:spPr bwMode="auto">
            <a:xfrm flipV="1">
              <a:off x="5435371" y="7487427"/>
              <a:ext cx="417540" cy="137401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0209"/>
            <p:cNvSpPr/>
            <p:nvPr/>
          </p:nvSpPr>
          <p:spPr bwMode="auto">
            <a:xfrm>
              <a:off x="6668004" y="7339354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0210"/>
            <p:cNvSpPr>
              <a:spLocks noEditPoints="1"/>
            </p:cNvSpPr>
            <p:nvPr/>
          </p:nvSpPr>
          <p:spPr bwMode="auto">
            <a:xfrm>
              <a:off x="5982322" y="7154594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0213"/>
            <p:cNvSpPr/>
            <p:nvPr/>
          </p:nvSpPr>
          <p:spPr bwMode="auto">
            <a:xfrm>
              <a:off x="6513926" y="6809753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0214"/>
            <p:cNvSpPr>
              <a:spLocks noEditPoints="1"/>
            </p:cNvSpPr>
            <p:nvPr/>
          </p:nvSpPr>
          <p:spPr bwMode="auto">
            <a:xfrm>
              <a:off x="6668004" y="6656342"/>
              <a:ext cx="780396" cy="737706"/>
            </a:xfrm>
            <a:custGeom>
              <a:avLst/>
              <a:gdLst>
                <a:gd name="T0" fmla="*/ 0 w 495"/>
                <a:gd name="T1" fmla="*/ 288 h 468"/>
                <a:gd name="T2" fmla="*/ 0 w 495"/>
                <a:gd name="T3" fmla="*/ 295 h 468"/>
                <a:gd name="T4" fmla="*/ 163 w 495"/>
                <a:gd name="T5" fmla="*/ 468 h 468"/>
                <a:gd name="T6" fmla="*/ 166 w 495"/>
                <a:gd name="T7" fmla="*/ 465 h 468"/>
                <a:gd name="T8" fmla="*/ 0 w 495"/>
                <a:gd name="T9" fmla="*/ 288 h 468"/>
                <a:gd name="T10" fmla="*/ 491 w 495"/>
                <a:gd name="T11" fmla="*/ 178 h 468"/>
                <a:gd name="T12" fmla="*/ 354 w 495"/>
                <a:gd name="T13" fmla="*/ 320 h 468"/>
                <a:gd name="T14" fmla="*/ 350 w 495"/>
                <a:gd name="T15" fmla="*/ 324 h 468"/>
                <a:gd name="T16" fmla="*/ 215 w 495"/>
                <a:gd name="T17" fmla="*/ 464 h 468"/>
                <a:gd name="T18" fmla="*/ 218 w 495"/>
                <a:gd name="T19" fmla="*/ 467 h 468"/>
                <a:gd name="T20" fmla="*/ 352 w 495"/>
                <a:gd name="T21" fmla="*/ 329 h 468"/>
                <a:gd name="T22" fmla="*/ 355 w 495"/>
                <a:gd name="T23" fmla="*/ 325 h 468"/>
                <a:gd name="T24" fmla="*/ 495 w 495"/>
                <a:gd name="T25" fmla="*/ 181 h 468"/>
                <a:gd name="T26" fmla="*/ 491 w 495"/>
                <a:gd name="T27" fmla="*/ 178 h 468"/>
                <a:gd name="T28" fmla="*/ 291 w 495"/>
                <a:gd name="T29" fmla="*/ 0 h 468"/>
                <a:gd name="T30" fmla="*/ 288 w 495"/>
                <a:gd name="T31" fmla="*/ 4 h 468"/>
                <a:gd name="T32" fmla="*/ 487 w 495"/>
                <a:gd name="T33" fmla="*/ 139 h 468"/>
                <a:gd name="T34" fmla="*/ 490 w 495"/>
                <a:gd name="T35" fmla="*/ 135 h 468"/>
                <a:gd name="T36" fmla="*/ 291 w 495"/>
                <a:gd name="T3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5" h="468">
                  <a:moveTo>
                    <a:pt x="0" y="288"/>
                  </a:moveTo>
                  <a:cubicBezTo>
                    <a:pt x="0" y="295"/>
                    <a:pt x="0" y="295"/>
                    <a:pt x="0" y="295"/>
                  </a:cubicBezTo>
                  <a:cubicBezTo>
                    <a:pt x="163" y="468"/>
                    <a:pt x="163" y="468"/>
                    <a:pt x="163" y="468"/>
                  </a:cubicBezTo>
                  <a:cubicBezTo>
                    <a:pt x="164" y="467"/>
                    <a:pt x="165" y="466"/>
                    <a:pt x="166" y="465"/>
                  </a:cubicBezTo>
                  <a:cubicBezTo>
                    <a:pt x="0" y="288"/>
                    <a:pt x="0" y="288"/>
                    <a:pt x="0" y="288"/>
                  </a:cubicBezTo>
                  <a:moveTo>
                    <a:pt x="491" y="178"/>
                  </a:moveTo>
                  <a:cubicBezTo>
                    <a:pt x="354" y="320"/>
                    <a:pt x="354" y="320"/>
                    <a:pt x="354" y="320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215" y="464"/>
                    <a:pt x="215" y="464"/>
                    <a:pt x="215" y="464"/>
                  </a:cubicBezTo>
                  <a:cubicBezTo>
                    <a:pt x="216" y="465"/>
                    <a:pt x="217" y="466"/>
                    <a:pt x="218" y="467"/>
                  </a:cubicBezTo>
                  <a:cubicBezTo>
                    <a:pt x="352" y="329"/>
                    <a:pt x="352" y="329"/>
                    <a:pt x="352" y="329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495" y="181"/>
                    <a:pt x="495" y="181"/>
                    <a:pt x="495" y="181"/>
                  </a:cubicBezTo>
                  <a:cubicBezTo>
                    <a:pt x="493" y="180"/>
                    <a:pt x="492" y="179"/>
                    <a:pt x="491" y="178"/>
                  </a:cubicBezTo>
                  <a:moveTo>
                    <a:pt x="291" y="0"/>
                  </a:moveTo>
                  <a:cubicBezTo>
                    <a:pt x="290" y="1"/>
                    <a:pt x="289" y="3"/>
                    <a:pt x="288" y="4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8" y="137"/>
                    <a:pt x="489" y="136"/>
                    <a:pt x="490" y="135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215"/>
            <p:cNvSpPr/>
            <p:nvPr/>
          </p:nvSpPr>
          <p:spPr bwMode="auto">
            <a:xfrm>
              <a:off x="6504588" y="6941820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0217"/>
            <p:cNvSpPr>
              <a:spLocks noEditPoints="1"/>
            </p:cNvSpPr>
            <p:nvPr/>
          </p:nvSpPr>
          <p:spPr bwMode="auto">
            <a:xfrm>
              <a:off x="6488579" y="6893128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0218"/>
            <p:cNvSpPr/>
            <p:nvPr/>
          </p:nvSpPr>
          <p:spPr bwMode="auto">
            <a:xfrm>
              <a:off x="6907459" y="6178767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0219"/>
            <p:cNvSpPr>
              <a:spLocks noEditPoints="1"/>
            </p:cNvSpPr>
            <p:nvPr/>
          </p:nvSpPr>
          <p:spPr bwMode="auto">
            <a:xfrm>
              <a:off x="5986992" y="5852603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0223"/>
            <p:cNvSpPr/>
            <p:nvPr/>
          </p:nvSpPr>
          <p:spPr bwMode="auto">
            <a:xfrm>
              <a:off x="6026345" y="5893957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0224"/>
            <p:cNvSpPr/>
            <p:nvPr/>
          </p:nvSpPr>
          <p:spPr bwMode="auto">
            <a:xfrm>
              <a:off x="6668004" y="6272148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0225"/>
            <p:cNvSpPr>
              <a:spLocks noEditPoints="1"/>
            </p:cNvSpPr>
            <p:nvPr/>
          </p:nvSpPr>
          <p:spPr bwMode="auto">
            <a:xfrm>
              <a:off x="5708183" y="6338181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0226"/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0227"/>
            <p:cNvSpPr/>
            <p:nvPr/>
          </p:nvSpPr>
          <p:spPr bwMode="auto">
            <a:xfrm>
              <a:off x="6384526" y="7777575"/>
              <a:ext cx="143406" cy="242789"/>
            </a:xfrm>
            <a:custGeom>
              <a:avLst/>
              <a:gdLst>
                <a:gd name="T0" fmla="*/ 198 w 215"/>
                <a:gd name="T1" fmla="*/ 0 h 364"/>
                <a:gd name="T2" fmla="*/ 189 w 215"/>
                <a:gd name="T3" fmla="*/ 0 h 364"/>
                <a:gd name="T4" fmla="*/ 203 w 215"/>
                <a:gd name="T5" fmla="*/ 323 h 364"/>
                <a:gd name="T6" fmla="*/ 12 w 215"/>
                <a:gd name="T7" fmla="*/ 0 h 364"/>
                <a:gd name="T8" fmla="*/ 0 w 215"/>
                <a:gd name="T9" fmla="*/ 0 h 364"/>
                <a:gd name="T10" fmla="*/ 196 w 215"/>
                <a:gd name="T11" fmla="*/ 333 h 364"/>
                <a:gd name="T12" fmla="*/ 203 w 215"/>
                <a:gd name="T13" fmla="*/ 345 h 364"/>
                <a:gd name="T14" fmla="*/ 205 w 215"/>
                <a:gd name="T15" fmla="*/ 347 h 364"/>
                <a:gd name="T16" fmla="*/ 208 w 215"/>
                <a:gd name="T17" fmla="*/ 349 h 364"/>
                <a:gd name="T18" fmla="*/ 215 w 215"/>
                <a:gd name="T19" fmla="*/ 364 h 364"/>
                <a:gd name="T20" fmla="*/ 215 w 215"/>
                <a:gd name="T21" fmla="*/ 349 h 364"/>
                <a:gd name="T22" fmla="*/ 215 w 215"/>
                <a:gd name="T23" fmla="*/ 349 h 364"/>
                <a:gd name="T24" fmla="*/ 210 w 215"/>
                <a:gd name="T25" fmla="*/ 349 h 364"/>
                <a:gd name="T26" fmla="*/ 210 w 215"/>
                <a:gd name="T27" fmla="*/ 340 h 364"/>
                <a:gd name="T28" fmla="*/ 215 w 215"/>
                <a:gd name="T29" fmla="*/ 340 h 364"/>
                <a:gd name="T30" fmla="*/ 213 w 215"/>
                <a:gd name="T31" fmla="*/ 330 h 364"/>
                <a:gd name="T32" fmla="*/ 198 w 215"/>
                <a:gd name="T3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364">
                  <a:moveTo>
                    <a:pt x="198" y="0"/>
                  </a:moveTo>
                  <a:lnTo>
                    <a:pt x="189" y="0"/>
                  </a:lnTo>
                  <a:lnTo>
                    <a:pt x="203" y="323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96" y="333"/>
                  </a:lnTo>
                  <a:lnTo>
                    <a:pt x="203" y="345"/>
                  </a:lnTo>
                  <a:lnTo>
                    <a:pt x="205" y="347"/>
                  </a:lnTo>
                  <a:lnTo>
                    <a:pt x="208" y="349"/>
                  </a:lnTo>
                  <a:lnTo>
                    <a:pt x="215" y="364"/>
                  </a:lnTo>
                  <a:lnTo>
                    <a:pt x="215" y="349"/>
                  </a:lnTo>
                  <a:lnTo>
                    <a:pt x="215" y="349"/>
                  </a:lnTo>
                  <a:lnTo>
                    <a:pt x="210" y="349"/>
                  </a:lnTo>
                  <a:lnTo>
                    <a:pt x="210" y="340"/>
                  </a:lnTo>
                  <a:lnTo>
                    <a:pt x="215" y="340"/>
                  </a:lnTo>
                  <a:lnTo>
                    <a:pt x="213" y="330"/>
                  </a:lnTo>
                  <a:lnTo>
                    <a:pt x="19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20228"/>
            <p:cNvSpPr>
              <a:spLocks noEditPoints="1"/>
            </p:cNvSpPr>
            <p:nvPr/>
          </p:nvSpPr>
          <p:spPr bwMode="auto">
            <a:xfrm>
              <a:off x="5979654" y="6879121"/>
              <a:ext cx="536939" cy="898454"/>
            </a:xfrm>
            <a:custGeom>
              <a:avLst/>
              <a:gdLst>
                <a:gd name="T0" fmla="*/ 54 w 341"/>
                <a:gd name="T1" fmla="*/ 217 h 570"/>
                <a:gd name="T2" fmla="*/ 50 w 341"/>
                <a:gd name="T3" fmla="*/ 219 h 570"/>
                <a:gd name="T4" fmla="*/ 257 w 341"/>
                <a:gd name="T5" fmla="*/ 570 h 570"/>
                <a:gd name="T6" fmla="*/ 262 w 341"/>
                <a:gd name="T7" fmla="*/ 570 h 570"/>
                <a:gd name="T8" fmla="*/ 54 w 341"/>
                <a:gd name="T9" fmla="*/ 217 h 570"/>
                <a:gd name="T10" fmla="*/ 39 w 341"/>
                <a:gd name="T11" fmla="*/ 192 h 570"/>
                <a:gd name="T12" fmla="*/ 35 w 341"/>
                <a:gd name="T13" fmla="*/ 194 h 570"/>
                <a:gd name="T14" fmla="*/ 42 w 341"/>
                <a:gd name="T15" fmla="*/ 206 h 570"/>
                <a:gd name="T16" fmla="*/ 46 w 341"/>
                <a:gd name="T17" fmla="*/ 204 h 570"/>
                <a:gd name="T18" fmla="*/ 39 w 341"/>
                <a:gd name="T19" fmla="*/ 192 h 570"/>
                <a:gd name="T20" fmla="*/ 3 w 341"/>
                <a:gd name="T21" fmla="*/ 132 h 570"/>
                <a:gd name="T22" fmla="*/ 0 w 341"/>
                <a:gd name="T23" fmla="*/ 134 h 570"/>
                <a:gd name="T24" fmla="*/ 7 w 341"/>
                <a:gd name="T25" fmla="*/ 146 h 570"/>
                <a:gd name="T26" fmla="*/ 10 w 341"/>
                <a:gd name="T27" fmla="*/ 144 h 570"/>
                <a:gd name="T28" fmla="*/ 3 w 341"/>
                <a:gd name="T29" fmla="*/ 132 h 570"/>
                <a:gd name="T30" fmla="*/ 318 w 341"/>
                <a:gd name="T31" fmla="*/ 50 h 570"/>
                <a:gd name="T32" fmla="*/ 315 w 341"/>
                <a:gd name="T33" fmla="*/ 50 h 570"/>
                <a:gd name="T34" fmla="*/ 315 w 341"/>
                <a:gd name="T35" fmla="*/ 50 h 570"/>
                <a:gd name="T36" fmla="*/ 314 w 341"/>
                <a:gd name="T37" fmla="*/ 50 h 570"/>
                <a:gd name="T38" fmla="*/ 323 w 341"/>
                <a:gd name="T39" fmla="*/ 258 h 570"/>
                <a:gd name="T40" fmla="*/ 323 w 341"/>
                <a:gd name="T41" fmla="*/ 262 h 570"/>
                <a:gd name="T42" fmla="*/ 337 w 341"/>
                <a:gd name="T43" fmla="*/ 570 h 570"/>
                <a:gd name="T44" fmla="*/ 341 w 341"/>
                <a:gd name="T45" fmla="*/ 570 h 570"/>
                <a:gd name="T46" fmla="*/ 328 w 341"/>
                <a:gd name="T47" fmla="*/ 264 h 570"/>
                <a:gd name="T48" fmla="*/ 327 w 341"/>
                <a:gd name="T49" fmla="*/ 259 h 570"/>
                <a:gd name="T50" fmla="*/ 318 w 341"/>
                <a:gd name="T51" fmla="*/ 50 h 570"/>
                <a:gd name="T52" fmla="*/ 317 w 341"/>
                <a:gd name="T53" fmla="*/ 35 h 570"/>
                <a:gd name="T54" fmla="*/ 315 w 341"/>
                <a:gd name="T55" fmla="*/ 35 h 570"/>
                <a:gd name="T56" fmla="*/ 315 w 341"/>
                <a:gd name="T57" fmla="*/ 35 h 570"/>
                <a:gd name="T58" fmla="*/ 313 w 341"/>
                <a:gd name="T59" fmla="*/ 35 h 570"/>
                <a:gd name="T60" fmla="*/ 313 w 341"/>
                <a:gd name="T61" fmla="*/ 42 h 570"/>
                <a:gd name="T62" fmla="*/ 315 w 341"/>
                <a:gd name="T63" fmla="*/ 42 h 570"/>
                <a:gd name="T64" fmla="*/ 315 w 341"/>
                <a:gd name="T65" fmla="*/ 42 h 570"/>
                <a:gd name="T66" fmla="*/ 318 w 341"/>
                <a:gd name="T67" fmla="*/ 42 h 570"/>
                <a:gd name="T68" fmla="*/ 317 w 341"/>
                <a:gd name="T69" fmla="*/ 35 h 570"/>
                <a:gd name="T70" fmla="*/ 319 w 341"/>
                <a:gd name="T71" fmla="*/ 0 h 570"/>
                <a:gd name="T72" fmla="*/ 317 w 341"/>
                <a:gd name="T73" fmla="*/ 6 h 570"/>
                <a:gd name="T74" fmla="*/ 321 w 341"/>
                <a:gd name="T75" fmla="*/ 8 h 570"/>
                <a:gd name="T76" fmla="*/ 323 w 341"/>
                <a:gd name="T77" fmla="*/ 1 h 570"/>
                <a:gd name="T78" fmla="*/ 319 w 34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1" h="570">
                  <a:moveTo>
                    <a:pt x="54" y="217"/>
                  </a:moveTo>
                  <a:cubicBezTo>
                    <a:pt x="53" y="218"/>
                    <a:pt x="51" y="219"/>
                    <a:pt x="50" y="219"/>
                  </a:cubicBezTo>
                  <a:cubicBezTo>
                    <a:pt x="257" y="570"/>
                    <a:pt x="257" y="570"/>
                    <a:pt x="257" y="570"/>
                  </a:cubicBezTo>
                  <a:cubicBezTo>
                    <a:pt x="262" y="570"/>
                    <a:pt x="262" y="570"/>
                    <a:pt x="262" y="570"/>
                  </a:cubicBezTo>
                  <a:cubicBezTo>
                    <a:pt x="54" y="217"/>
                    <a:pt x="54" y="217"/>
                    <a:pt x="54" y="217"/>
                  </a:cubicBezTo>
                  <a:moveTo>
                    <a:pt x="39" y="192"/>
                  </a:moveTo>
                  <a:cubicBezTo>
                    <a:pt x="38" y="193"/>
                    <a:pt x="37" y="194"/>
                    <a:pt x="35" y="194"/>
                  </a:cubicBezTo>
                  <a:cubicBezTo>
                    <a:pt x="42" y="206"/>
                    <a:pt x="42" y="206"/>
                    <a:pt x="42" y="206"/>
                  </a:cubicBezTo>
                  <a:cubicBezTo>
                    <a:pt x="43" y="205"/>
                    <a:pt x="45" y="205"/>
                    <a:pt x="46" y="204"/>
                  </a:cubicBezTo>
                  <a:cubicBezTo>
                    <a:pt x="39" y="192"/>
                    <a:pt x="39" y="192"/>
                    <a:pt x="39" y="192"/>
                  </a:cubicBezTo>
                  <a:moveTo>
                    <a:pt x="3" y="132"/>
                  </a:moveTo>
                  <a:cubicBezTo>
                    <a:pt x="2" y="133"/>
                    <a:pt x="1" y="133"/>
                    <a:pt x="0" y="134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3" y="132"/>
                    <a:pt x="3" y="132"/>
                    <a:pt x="3" y="132"/>
                  </a:cubicBezTo>
                  <a:moveTo>
                    <a:pt x="318" y="50"/>
                  </a:moveTo>
                  <a:cubicBezTo>
                    <a:pt x="317" y="50"/>
                    <a:pt x="316" y="50"/>
                    <a:pt x="315" y="50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3" y="258"/>
                    <a:pt x="323" y="258"/>
                    <a:pt x="323" y="258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37" y="570"/>
                    <a:pt x="337" y="570"/>
                    <a:pt x="337" y="570"/>
                  </a:cubicBezTo>
                  <a:cubicBezTo>
                    <a:pt x="341" y="570"/>
                    <a:pt x="341" y="570"/>
                    <a:pt x="341" y="570"/>
                  </a:cubicBezTo>
                  <a:cubicBezTo>
                    <a:pt x="328" y="264"/>
                    <a:pt x="328" y="264"/>
                    <a:pt x="328" y="264"/>
                  </a:cubicBezTo>
                  <a:cubicBezTo>
                    <a:pt x="327" y="259"/>
                    <a:pt x="327" y="259"/>
                    <a:pt x="327" y="259"/>
                  </a:cubicBezTo>
                  <a:cubicBezTo>
                    <a:pt x="318" y="50"/>
                    <a:pt x="318" y="50"/>
                    <a:pt x="318" y="50"/>
                  </a:cubicBezTo>
                  <a:moveTo>
                    <a:pt x="317" y="35"/>
                  </a:moveTo>
                  <a:cubicBezTo>
                    <a:pt x="317" y="35"/>
                    <a:pt x="316" y="35"/>
                    <a:pt x="315" y="35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4" y="35"/>
                    <a:pt x="313" y="35"/>
                    <a:pt x="313" y="35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5" y="42"/>
                  </a:cubicBezTo>
                  <a:cubicBezTo>
                    <a:pt x="315" y="42"/>
                    <a:pt x="315" y="42"/>
                    <a:pt x="315" y="42"/>
                  </a:cubicBezTo>
                  <a:cubicBezTo>
                    <a:pt x="316" y="42"/>
                    <a:pt x="317" y="42"/>
                    <a:pt x="318" y="42"/>
                  </a:cubicBezTo>
                  <a:cubicBezTo>
                    <a:pt x="317" y="35"/>
                    <a:pt x="317" y="35"/>
                    <a:pt x="317" y="35"/>
                  </a:cubicBezTo>
                  <a:moveTo>
                    <a:pt x="319" y="0"/>
                  </a:moveTo>
                  <a:cubicBezTo>
                    <a:pt x="317" y="6"/>
                    <a:pt x="317" y="6"/>
                    <a:pt x="317" y="6"/>
                  </a:cubicBezTo>
                  <a:cubicBezTo>
                    <a:pt x="318" y="7"/>
                    <a:pt x="320" y="7"/>
                    <a:pt x="321" y="8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22" y="0"/>
                    <a:pt x="321" y="0"/>
                    <a:pt x="3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0252"/>
            <p:cNvSpPr/>
            <p:nvPr/>
          </p:nvSpPr>
          <p:spPr bwMode="auto">
            <a:xfrm>
              <a:off x="4294132" y="6280152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20253"/>
            <p:cNvSpPr/>
            <p:nvPr/>
          </p:nvSpPr>
          <p:spPr bwMode="auto">
            <a:xfrm>
              <a:off x="4762370" y="6016685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20254"/>
            <p:cNvSpPr/>
            <p:nvPr/>
          </p:nvSpPr>
          <p:spPr bwMode="auto">
            <a:xfrm>
              <a:off x="5434044" y="6460910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20256"/>
            <p:cNvSpPr/>
            <p:nvPr/>
          </p:nvSpPr>
          <p:spPr bwMode="auto">
            <a:xfrm>
              <a:off x="4830405" y="6869116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20257"/>
            <p:cNvSpPr/>
            <p:nvPr/>
          </p:nvSpPr>
          <p:spPr bwMode="auto">
            <a:xfrm>
              <a:off x="5660826" y="6571633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20258"/>
            <p:cNvSpPr/>
            <p:nvPr/>
          </p:nvSpPr>
          <p:spPr bwMode="auto">
            <a:xfrm>
              <a:off x="6135734" y="6294159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20259"/>
            <p:cNvSpPr/>
            <p:nvPr/>
          </p:nvSpPr>
          <p:spPr bwMode="auto">
            <a:xfrm>
              <a:off x="6909460" y="7374038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20260"/>
            <p:cNvSpPr/>
            <p:nvPr/>
          </p:nvSpPr>
          <p:spPr bwMode="auto">
            <a:xfrm>
              <a:off x="6668004" y="6199445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20262"/>
            <p:cNvSpPr/>
            <p:nvPr/>
          </p:nvSpPr>
          <p:spPr bwMode="auto">
            <a:xfrm>
              <a:off x="7177596" y="6117403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20263"/>
            <p:cNvSpPr/>
            <p:nvPr/>
          </p:nvSpPr>
          <p:spPr bwMode="auto">
            <a:xfrm>
              <a:off x="7429724" y="6849106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20293"/>
            <p:cNvSpPr>
              <a:spLocks noEditPoints="1"/>
            </p:cNvSpPr>
            <p:nvPr/>
          </p:nvSpPr>
          <p:spPr bwMode="auto">
            <a:xfrm>
              <a:off x="5870933" y="5794573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20294"/>
            <p:cNvSpPr/>
            <p:nvPr/>
          </p:nvSpPr>
          <p:spPr bwMode="auto">
            <a:xfrm>
              <a:off x="7021516" y="6572967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20295"/>
            <p:cNvSpPr>
              <a:spLocks noEditPoints="1"/>
            </p:cNvSpPr>
            <p:nvPr/>
          </p:nvSpPr>
          <p:spPr bwMode="auto">
            <a:xfrm>
              <a:off x="6980162" y="6532279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20296"/>
            <p:cNvSpPr/>
            <p:nvPr/>
          </p:nvSpPr>
          <p:spPr bwMode="auto">
            <a:xfrm>
              <a:off x="7349016" y="7680860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20297"/>
            <p:cNvSpPr>
              <a:spLocks noEditPoints="1"/>
            </p:cNvSpPr>
            <p:nvPr/>
          </p:nvSpPr>
          <p:spPr bwMode="auto">
            <a:xfrm>
              <a:off x="7308329" y="7640172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20298"/>
            <p:cNvSpPr/>
            <p:nvPr/>
          </p:nvSpPr>
          <p:spPr bwMode="auto">
            <a:xfrm>
              <a:off x="6920132" y="6168095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20299"/>
            <p:cNvSpPr>
              <a:spLocks noEditPoints="1"/>
            </p:cNvSpPr>
            <p:nvPr/>
          </p:nvSpPr>
          <p:spPr bwMode="auto">
            <a:xfrm>
              <a:off x="6892118" y="6139414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20306"/>
            <p:cNvSpPr/>
            <p:nvPr/>
          </p:nvSpPr>
          <p:spPr bwMode="auto">
            <a:xfrm>
              <a:off x="6452561" y="6888459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20307"/>
            <p:cNvSpPr>
              <a:spLocks noEditPoints="1"/>
            </p:cNvSpPr>
            <p:nvPr/>
          </p:nvSpPr>
          <p:spPr bwMode="auto">
            <a:xfrm>
              <a:off x="6428549" y="6864447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0308"/>
            <p:cNvSpPr/>
            <p:nvPr/>
          </p:nvSpPr>
          <p:spPr bwMode="auto">
            <a:xfrm>
              <a:off x="5969649" y="7101233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20309"/>
            <p:cNvSpPr>
              <a:spLocks noEditPoints="1"/>
            </p:cNvSpPr>
            <p:nvPr/>
          </p:nvSpPr>
          <p:spPr bwMode="auto">
            <a:xfrm>
              <a:off x="5924293" y="7055210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310"/>
            <p:cNvSpPr/>
            <p:nvPr/>
          </p:nvSpPr>
          <p:spPr bwMode="auto">
            <a:xfrm>
              <a:off x="4789050" y="6354190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0312"/>
            <p:cNvSpPr>
              <a:spLocks noEditPoints="1"/>
            </p:cNvSpPr>
            <p:nvPr/>
          </p:nvSpPr>
          <p:spPr bwMode="auto">
            <a:xfrm>
              <a:off x="4748355" y="6312835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0313"/>
            <p:cNvSpPr/>
            <p:nvPr/>
          </p:nvSpPr>
          <p:spPr bwMode="auto">
            <a:xfrm>
              <a:off x="4494894" y="7487428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0314"/>
            <p:cNvSpPr>
              <a:spLocks noEditPoints="1"/>
            </p:cNvSpPr>
            <p:nvPr/>
          </p:nvSpPr>
          <p:spPr bwMode="auto">
            <a:xfrm>
              <a:off x="4439532" y="7430732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0315"/>
            <p:cNvSpPr/>
            <p:nvPr/>
          </p:nvSpPr>
          <p:spPr bwMode="auto">
            <a:xfrm>
              <a:off x="5096531" y="6418888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0316"/>
            <p:cNvSpPr>
              <a:spLocks noEditPoints="1"/>
            </p:cNvSpPr>
            <p:nvPr/>
          </p:nvSpPr>
          <p:spPr bwMode="auto">
            <a:xfrm>
              <a:off x="5074520" y="6394876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0317"/>
            <p:cNvSpPr/>
            <p:nvPr/>
          </p:nvSpPr>
          <p:spPr bwMode="auto">
            <a:xfrm>
              <a:off x="5359997" y="7432066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0318"/>
            <p:cNvSpPr>
              <a:spLocks noEditPoints="1"/>
            </p:cNvSpPr>
            <p:nvPr/>
          </p:nvSpPr>
          <p:spPr bwMode="auto">
            <a:xfrm>
              <a:off x="5328648" y="7400717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0423"/>
            <p:cNvSpPr/>
            <p:nvPr/>
          </p:nvSpPr>
          <p:spPr bwMode="auto">
            <a:xfrm>
              <a:off x="5276622" y="6064042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0541"/>
            <p:cNvSpPr/>
            <p:nvPr/>
          </p:nvSpPr>
          <p:spPr bwMode="auto">
            <a:xfrm>
              <a:off x="6887440" y="5926641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20648"/>
            <p:cNvSpPr/>
            <p:nvPr/>
          </p:nvSpPr>
          <p:spPr bwMode="auto">
            <a:xfrm>
              <a:off x="5875595" y="6842437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20655"/>
            <p:cNvSpPr/>
            <p:nvPr/>
          </p:nvSpPr>
          <p:spPr bwMode="auto">
            <a:xfrm>
              <a:off x="5914948" y="7064549"/>
              <a:ext cx="964488" cy="961820"/>
            </a:xfrm>
            <a:custGeom>
              <a:avLst/>
              <a:gdLst>
                <a:gd name="T0" fmla="*/ 775 w 1446"/>
                <a:gd name="T1" fmla="*/ 293 h 1442"/>
                <a:gd name="T2" fmla="*/ 777 w 1446"/>
                <a:gd name="T3" fmla="*/ 293 h 1442"/>
                <a:gd name="T4" fmla="*/ 1446 w 1446"/>
                <a:gd name="T5" fmla="*/ 844 h 1442"/>
                <a:gd name="T6" fmla="*/ 1441 w 1446"/>
                <a:gd name="T7" fmla="*/ 849 h 1442"/>
                <a:gd name="T8" fmla="*/ 848 w 1446"/>
                <a:gd name="T9" fmla="*/ 1442 h 1442"/>
                <a:gd name="T10" fmla="*/ 841 w 1446"/>
                <a:gd name="T11" fmla="*/ 1433 h 1442"/>
                <a:gd name="T12" fmla="*/ 1429 w 1446"/>
                <a:gd name="T13" fmla="*/ 846 h 1442"/>
                <a:gd name="T14" fmla="*/ 770 w 1446"/>
                <a:gd name="T15" fmla="*/ 303 h 1442"/>
                <a:gd name="T16" fmla="*/ 0 w 1446"/>
                <a:gd name="T17" fmla="*/ 10 h 1442"/>
                <a:gd name="T18" fmla="*/ 4 w 1446"/>
                <a:gd name="T19" fmla="*/ 0 h 1442"/>
                <a:gd name="T20" fmla="*/ 775 w 1446"/>
                <a:gd name="T21" fmla="*/ 293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1442">
                  <a:moveTo>
                    <a:pt x="775" y="293"/>
                  </a:moveTo>
                  <a:lnTo>
                    <a:pt x="777" y="293"/>
                  </a:lnTo>
                  <a:lnTo>
                    <a:pt x="1446" y="844"/>
                  </a:lnTo>
                  <a:lnTo>
                    <a:pt x="1441" y="849"/>
                  </a:lnTo>
                  <a:lnTo>
                    <a:pt x="848" y="1442"/>
                  </a:lnTo>
                  <a:lnTo>
                    <a:pt x="841" y="1433"/>
                  </a:lnTo>
                  <a:lnTo>
                    <a:pt x="1429" y="846"/>
                  </a:lnTo>
                  <a:lnTo>
                    <a:pt x="770" y="303"/>
                  </a:lnTo>
                  <a:lnTo>
                    <a:pt x="0" y="10"/>
                  </a:lnTo>
                  <a:lnTo>
                    <a:pt x="4" y="0"/>
                  </a:lnTo>
                  <a:lnTo>
                    <a:pt x="775" y="2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20676"/>
            <p:cNvSpPr/>
            <p:nvPr/>
          </p:nvSpPr>
          <p:spPr bwMode="auto">
            <a:xfrm>
              <a:off x="4289459" y="7933656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20677"/>
            <p:cNvSpPr/>
            <p:nvPr/>
          </p:nvSpPr>
          <p:spPr bwMode="auto">
            <a:xfrm>
              <a:off x="4863082" y="7918982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20679"/>
            <p:cNvSpPr/>
            <p:nvPr/>
          </p:nvSpPr>
          <p:spPr bwMode="auto">
            <a:xfrm>
              <a:off x="5438707" y="8095737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680"/>
            <p:cNvSpPr/>
            <p:nvPr/>
          </p:nvSpPr>
          <p:spPr bwMode="auto">
            <a:xfrm>
              <a:off x="8316157" y="6631664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20681"/>
            <p:cNvSpPr/>
            <p:nvPr/>
          </p:nvSpPr>
          <p:spPr bwMode="auto">
            <a:xfrm>
              <a:off x="5969642" y="8278497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0683"/>
            <p:cNvSpPr/>
            <p:nvPr/>
          </p:nvSpPr>
          <p:spPr bwMode="auto">
            <a:xfrm>
              <a:off x="6377849" y="7209956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0684"/>
            <p:cNvSpPr/>
            <p:nvPr/>
          </p:nvSpPr>
          <p:spPr bwMode="auto">
            <a:xfrm>
              <a:off x="6343165" y="6784408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20709"/>
            <p:cNvSpPr/>
            <p:nvPr/>
          </p:nvSpPr>
          <p:spPr bwMode="auto">
            <a:xfrm>
              <a:off x="4901102" y="7359365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0710"/>
            <p:cNvSpPr>
              <a:spLocks noEditPoints="1"/>
            </p:cNvSpPr>
            <p:nvPr/>
          </p:nvSpPr>
          <p:spPr bwMode="auto">
            <a:xfrm>
              <a:off x="4852410" y="7309340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0716"/>
            <p:cNvSpPr/>
            <p:nvPr/>
          </p:nvSpPr>
          <p:spPr bwMode="auto">
            <a:xfrm>
              <a:off x="5703504" y="8193117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0717"/>
            <p:cNvSpPr>
              <a:spLocks noEditPoints="1"/>
            </p:cNvSpPr>
            <p:nvPr/>
          </p:nvSpPr>
          <p:spPr bwMode="auto">
            <a:xfrm>
              <a:off x="5668820" y="8158433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0718"/>
            <p:cNvSpPr/>
            <p:nvPr/>
          </p:nvSpPr>
          <p:spPr bwMode="auto">
            <a:xfrm>
              <a:off x="5880260" y="7033198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0719"/>
            <p:cNvSpPr>
              <a:spLocks noEditPoints="1"/>
            </p:cNvSpPr>
            <p:nvPr/>
          </p:nvSpPr>
          <p:spPr bwMode="auto">
            <a:xfrm>
              <a:off x="5843575" y="6997180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20720"/>
            <p:cNvSpPr/>
            <p:nvPr/>
          </p:nvSpPr>
          <p:spPr bwMode="auto">
            <a:xfrm>
              <a:off x="6887435" y="6908468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20721"/>
            <p:cNvSpPr>
              <a:spLocks noEditPoints="1"/>
            </p:cNvSpPr>
            <p:nvPr/>
          </p:nvSpPr>
          <p:spPr bwMode="auto">
            <a:xfrm>
              <a:off x="6850750" y="6871116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20722"/>
            <p:cNvSpPr/>
            <p:nvPr/>
          </p:nvSpPr>
          <p:spPr bwMode="auto">
            <a:xfrm>
              <a:off x="6431872" y="7977675"/>
              <a:ext cx="92714" cy="92714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20723"/>
            <p:cNvSpPr>
              <a:spLocks noEditPoints="1"/>
            </p:cNvSpPr>
            <p:nvPr/>
          </p:nvSpPr>
          <p:spPr bwMode="auto">
            <a:xfrm>
              <a:off x="6383181" y="7928317"/>
              <a:ext cx="188762" cy="189429"/>
            </a:xfrm>
            <a:custGeom>
              <a:avLst/>
              <a:gdLst>
                <a:gd name="T0" fmla="*/ 36 w 120"/>
                <a:gd name="T1" fmla="*/ 107 h 120"/>
                <a:gd name="T2" fmla="*/ 14 w 120"/>
                <a:gd name="T3" fmla="*/ 36 h 120"/>
                <a:gd name="T4" fmla="*/ 84 w 120"/>
                <a:gd name="T5" fmla="*/ 13 h 120"/>
                <a:gd name="T6" fmla="*/ 107 w 120"/>
                <a:gd name="T7" fmla="*/ 84 h 120"/>
                <a:gd name="T8" fmla="*/ 36 w 120"/>
                <a:gd name="T9" fmla="*/ 107 h 120"/>
                <a:gd name="T10" fmla="*/ 78 w 120"/>
                <a:gd name="T11" fmla="*/ 26 h 120"/>
                <a:gd name="T12" fmla="*/ 26 w 120"/>
                <a:gd name="T13" fmla="*/ 43 h 120"/>
                <a:gd name="T14" fmla="*/ 43 w 120"/>
                <a:gd name="T15" fmla="*/ 94 h 120"/>
                <a:gd name="T16" fmla="*/ 94 w 120"/>
                <a:gd name="T17" fmla="*/ 78 h 120"/>
                <a:gd name="T18" fmla="*/ 78 w 120"/>
                <a:gd name="T19" fmla="*/ 2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36" y="107"/>
                  </a:moveTo>
                  <a:cubicBezTo>
                    <a:pt x="10" y="94"/>
                    <a:pt x="0" y="62"/>
                    <a:pt x="14" y="36"/>
                  </a:cubicBezTo>
                  <a:cubicBezTo>
                    <a:pt x="27" y="10"/>
                    <a:pt x="58" y="0"/>
                    <a:pt x="84" y="13"/>
                  </a:cubicBezTo>
                  <a:cubicBezTo>
                    <a:pt x="110" y="27"/>
                    <a:pt x="120" y="58"/>
                    <a:pt x="107" y="84"/>
                  </a:cubicBezTo>
                  <a:cubicBezTo>
                    <a:pt x="94" y="110"/>
                    <a:pt x="62" y="120"/>
                    <a:pt x="36" y="107"/>
                  </a:cubicBezTo>
                  <a:close/>
                  <a:moveTo>
                    <a:pt x="78" y="26"/>
                  </a:moveTo>
                  <a:cubicBezTo>
                    <a:pt x="59" y="16"/>
                    <a:pt x="36" y="24"/>
                    <a:pt x="26" y="43"/>
                  </a:cubicBezTo>
                  <a:cubicBezTo>
                    <a:pt x="16" y="61"/>
                    <a:pt x="24" y="85"/>
                    <a:pt x="43" y="94"/>
                  </a:cubicBezTo>
                  <a:cubicBezTo>
                    <a:pt x="61" y="104"/>
                    <a:pt x="85" y="97"/>
                    <a:pt x="94" y="78"/>
                  </a:cubicBezTo>
                  <a:cubicBezTo>
                    <a:pt x="104" y="59"/>
                    <a:pt x="97" y="36"/>
                    <a:pt x="78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20724"/>
            <p:cNvSpPr/>
            <p:nvPr/>
          </p:nvSpPr>
          <p:spPr bwMode="auto">
            <a:xfrm>
              <a:off x="4890427" y="8639342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94" name="直接连接符 93"/>
            <p:cNvCxnSpPr>
              <a:stCxn id="37" idx="2"/>
              <a:endCxn id="73" idx="0"/>
            </p:cNvCxnSpPr>
            <p:nvPr/>
          </p:nvCxnSpPr>
          <p:spPr>
            <a:xfrm flipV="1">
              <a:off x="6668004" y="5972466"/>
              <a:ext cx="232014" cy="135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51" idx="2"/>
              <a:endCxn id="73" idx="2"/>
            </p:cNvCxnSpPr>
            <p:nvPr/>
          </p:nvCxnSpPr>
          <p:spPr>
            <a:xfrm flipH="1" flipV="1">
              <a:off x="7008501" y="6013550"/>
              <a:ext cx="184860" cy="10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reeform 20292"/>
            <p:cNvSpPr/>
            <p:nvPr/>
          </p:nvSpPr>
          <p:spPr bwMode="auto">
            <a:xfrm>
              <a:off x="5911620" y="5835260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289459" y="-1270835"/>
            <a:ext cx="3627178" cy="2955492"/>
            <a:chOff x="4289459" y="-1270835"/>
            <a:chExt cx="3627178" cy="2955492"/>
          </a:xfrm>
        </p:grpSpPr>
        <p:sp>
          <p:nvSpPr>
            <p:cNvPr id="98" name="Freeform 20113"/>
            <p:cNvSpPr>
              <a:spLocks noEditPoints="1"/>
            </p:cNvSpPr>
            <p:nvPr/>
          </p:nvSpPr>
          <p:spPr bwMode="auto">
            <a:xfrm>
              <a:off x="6932805" y="-855958"/>
              <a:ext cx="447560" cy="1528772"/>
            </a:xfrm>
            <a:custGeom>
              <a:avLst/>
              <a:gdLst>
                <a:gd name="T0" fmla="*/ 280 w 284"/>
                <a:gd name="T1" fmla="*/ 957 h 970"/>
                <a:gd name="T2" fmla="*/ 276 w 284"/>
                <a:gd name="T3" fmla="*/ 958 h 970"/>
                <a:gd name="T4" fmla="*/ 279 w 284"/>
                <a:gd name="T5" fmla="*/ 970 h 970"/>
                <a:gd name="T6" fmla="*/ 284 w 284"/>
                <a:gd name="T7" fmla="*/ 969 h 970"/>
                <a:gd name="T8" fmla="*/ 280 w 284"/>
                <a:gd name="T9" fmla="*/ 957 h 970"/>
                <a:gd name="T10" fmla="*/ 89 w 284"/>
                <a:gd name="T11" fmla="*/ 313 h 970"/>
                <a:gd name="T12" fmla="*/ 85 w 284"/>
                <a:gd name="T13" fmla="*/ 314 h 970"/>
                <a:gd name="T14" fmla="*/ 89 w 284"/>
                <a:gd name="T15" fmla="*/ 326 h 970"/>
                <a:gd name="T16" fmla="*/ 93 w 284"/>
                <a:gd name="T17" fmla="*/ 324 h 970"/>
                <a:gd name="T18" fmla="*/ 89 w 284"/>
                <a:gd name="T19" fmla="*/ 313 h 970"/>
                <a:gd name="T20" fmla="*/ 73 w 284"/>
                <a:gd name="T21" fmla="*/ 253 h 970"/>
                <a:gd name="T22" fmla="*/ 69 w 284"/>
                <a:gd name="T23" fmla="*/ 255 h 970"/>
                <a:gd name="T24" fmla="*/ 72 w 284"/>
                <a:gd name="T25" fmla="*/ 266 h 970"/>
                <a:gd name="T26" fmla="*/ 76 w 284"/>
                <a:gd name="T27" fmla="*/ 265 h 970"/>
                <a:gd name="T28" fmla="*/ 73 w 284"/>
                <a:gd name="T29" fmla="*/ 253 h 970"/>
                <a:gd name="T30" fmla="*/ 15 w 284"/>
                <a:gd name="T31" fmla="*/ 41 h 970"/>
                <a:gd name="T32" fmla="*/ 11 w 284"/>
                <a:gd name="T33" fmla="*/ 42 h 970"/>
                <a:gd name="T34" fmla="*/ 13 w 284"/>
                <a:gd name="T35" fmla="*/ 50 h 970"/>
                <a:gd name="T36" fmla="*/ 18 w 284"/>
                <a:gd name="T37" fmla="*/ 49 h 970"/>
                <a:gd name="T38" fmla="*/ 15 w 284"/>
                <a:gd name="T39" fmla="*/ 41 h 970"/>
                <a:gd name="T40" fmla="*/ 5 w 284"/>
                <a:gd name="T41" fmla="*/ 0 h 970"/>
                <a:gd name="T42" fmla="*/ 0 w 284"/>
                <a:gd name="T43" fmla="*/ 1 h 970"/>
                <a:gd name="T44" fmla="*/ 3 w 284"/>
                <a:gd name="T45" fmla="*/ 9 h 970"/>
                <a:gd name="T46" fmla="*/ 7 w 284"/>
                <a:gd name="T47" fmla="*/ 8 h 970"/>
                <a:gd name="T48" fmla="*/ 5 w 284"/>
                <a:gd name="T4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4" h="970">
                  <a:moveTo>
                    <a:pt x="280" y="957"/>
                  </a:moveTo>
                  <a:cubicBezTo>
                    <a:pt x="279" y="957"/>
                    <a:pt x="277" y="958"/>
                    <a:pt x="276" y="958"/>
                  </a:cubicBezTo>
                  <a:cubicBezTo>
                    <a:pt x="279" y="970"/>
                    <a:pt x="279" y="970"/>
                    <a:pt x="279" y="970"/>
                  </a:cubicBezTo>
                  <a:cubicBezTo>
                    <a:pt x="281" y="969"/>
                    <a:pt x="282" y="969"/>
                    <a:pt x="284" y="969"/>
                  </a:cubicBezTo>
                  <a:cubicBezTo>
                    <a:pt x="280" y="957"/>
                    <a:pt x="280" y="957"/>
                    <a:pt x="280" y="957"/>
                  </a:cubicBezTo>
                  <a:moveTo>
                    <a:pt x="89" y="313"/>
                  </a:moveTo>
                  <a:cubicBezTo>
                    <a:pt x="88" y="313"/>
                    <a:pt x="87" y="314"/>
                    <a:pt x="85" y="314"/>
                  </a:cubicBezTo>
                  <a:cubicBezTo>
                    <a:pt x="89" y="326"/>
                    <a:pt x="89" y="326"/>
                    <a:pt x="89" y="326"/>
                  </a:cubicBezTo>
                  <a:cubicBezTo>
                    <a:pt x="90" y="325"/>
                    <a:pt x="91" y="325"/>
                    <a:pt x="93" y="324"/>
                  </a:cubicBezTo>
                  <a:cubicBezTo>
                    <a:pt x="89" y="313"/>
                    <a:pt x="89" y="313"/>
                    <a:pt x="89" y="313"/>
                  </a:cubicBezTo>
                  <a:moveTo>
                    <a:pt x="73" y="253"/>
                  </a:moveTo>
                  <a:cubicBezTo>
                    <a:pt x="71" y="254"/>
                    <a:pt x="70" y="254"/>
                    <a:pt x="69" y="255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73" y="266"/>
                    <a:pt x="75" y="265"/>
                    <a:pt x="76" y="265"/>
                  </a:cubicBezTo>
                  <a:cubicBezTo>
                    <a:pt x="73" y="253"/>
                    <a:pt x="73" y="253"/>
                    <a:pt x="73" y="253"/>
                  </a:cubicBezTo>
                  <a:moveTo>
                    <a:pt x="15" y="41"/>
                  </a:moveTo>
                  <a:cubicBezTo>
                    <a:pt x="14" y="41"/>
                    <a:pt x="13" y="42"/>
                    <a:pt x="11" y="42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6" y="49"/>
                    <a:pt x="18" y="49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5" y="8"/>
                    <a:pt x="7" y="8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20173"/>
            <p:cNvSpPr/>
            <p:nvPr/>
          </p:nvSpPr>
          <p:spPr bwMode="auto">
            <a:xfrm>
              <a:off x="4442874" y="1081020"/>
              <a:ext cx="9338" cy="4669"/>
            </a:xfrm>
            <a:custGeom>
              <a:avLst/>
              <a:gdLst>
                <a:gd name="T0" fmla="*/ 9 w 14"/>
                <a:gd name="T1" fmla="*/ 0 h 7"/>
                <a:gd name="T2" fmla="*/ 2 w 14"/>
                <a:gd name="T3" fmla="*/ 3 h 7"/>
                <a:gd name="T4" fmla="*/ 0 w 14"/>
                <a:gd name="T5" fmla="*/ 3 h 7"/>
                <a:gd name="T6" fmla="*/ 14 w 14"/>
                <a:gd name="T7" fmla="*/ 7 h 7"/>
                <a:gd name="T8" fmla="*/ 9 w 1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9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4" y="7"/>
                  </a:lnTo>
                  <a:lnTo>
                    <a:pt x="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20175"/>
            <p:cNvSpPr>
              <a:spLocks noEditPoints="1"/>
            </p:cNvSpPr>
            <p:nvPr/>
          </p:nvSpPr>
          <p:spPr bwMode="auto">
            <a:xfrm>
              <a:off x="4328817" y="-677869"/>
              <a:ext cx="529602" cy="1161920"/>
            </a:xfrm>
            <a:custGeom>
              <a:avLst/>
              <a:gdLst>
                <a:gd name="T0" fmla="*/ 162 w 336"/>
                <a:gd name="T1" fmla="*/ 720 h 737"/>
                <a:gd name="T2" fmla="*/ 154 w 336"/>
                <a:gd name="T3" fmla="*/ 735 h 737"/>
                <a:gd name="T4" fmla="*/ 158 w 336"/>
                <a:gd name="T5" fmla="*/ 737 h 737"/>
                <a:gd name="T6" fmla="*/ 166 w 336"/>
                <a:gd name="T7" fmla="*/ 722 h 737"/>
                <a:gd name="T8" fmla="*/ 162 w 336"/>
                <a:gd name="T9" fmla="*/ 720 h 737"/>
                <a:gd name="T10" fmla="*/ 133 w 336"/>
                <a:gd name="T11" fmla="*/ 716 h 737"/>
                <a:gd name="T12" fmla="*/ 129 w 336"/>
                <a:gd name="T13" fmla="*/ 717 h 737"/>
                <a:gd name="T14" fmla="*/ 132 w 336"/>
                <a:gd name="T15" fmla="*/ 733 h 737"/>
                <a:gd name="T16" fmla="*/ 136 w 336"/>
                <a:gd name="T17" fmla="*/ 732 h 737"/>
                <a:gd name="T18" fmla="*/ 133 w 336"/>
                <a:gd name="T19" fmla="*/ 716 h 737"/>
                <a:gd name="T20" fmla="*/ 332 w 336"/>
                <a:gd name="T21" fmla="*/ 398 h 737"/>
                <a:gd name="T22" fmla="*/ 171 w 336"/>
                <a:gd name="T23" fmla="*/ 704 h 737"/>
                <a:gd name="T24" fmla="*/ 175 w 336"/>
                <a:gd name="T25" fmla="*/ 706 h 737"/>
                <a:gd name="T26" fmla="*/ 336 w 336"/>
                <a:gd name="T27" fmla="*/ 400 h 737"/>
                <a:gd name="T28" fmla="*/ 332 w 336"/>
                <a:gd name="T29" fmla="*/ 398 h 737"/>
                <a:gd name="T30" fmla="*/ 4 w 336"/>
                <a:gd name="T31" fmla="*/ 6 h 737"/>
                <a:gd name="T32" fmla="*/ 0 w 336"/>
                <a:gd name="T33" fmla="*/ 7 h 737"/>
                <a:gd name="T34" fmla="*/ 125 w 336"/>
                <a:gd name="T35" fmla="*/ 698 h 737"/>
                <a:gd name="T36" fmla="*/ 130 w 336"/>
                <a:gd name="T37" fmla="*/ 697 h 737"/>
                <a:gd name="T38" fmla="*/ 4 w 336"/>
                <a:gd name="T39" fmla="*/ 6 h 737"/>
                <a:gd name="T40" fmla="*/ 14 w 336"/>
                <a:gd name="T41" fmla="*/ 0 h 737"/>
                <a:gd name="T42" fmla="*/ 11 w 336"/>
                <a:gd name="T43" fmla="*/ 3 h 737"/>
                <a:gd name="T44" fmla="*/ 327 w 336"/>
                <a:gd name="T45" fmla="*/ 349 h 737"/>
                <a:gd name="T46" fmla="*/ 330 w 336"/>
                <a:gd name="T47" fmla="*/ 346 h 737"/>
                <a:gd name="T48" fmla="*/ 14 w 336"/>
                <a:gd name="T49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737">
                  <a:moveTo>
                    <a:pt x="162" y="720"/>
                  </a:moveTo>
                  <a:cubicBezTo>
                    <a:pt x="154" y="735"/>
                    <a:pt x="154" y="735"/>
                    <a:pt x="154" y="735"/>
                  </a:cubicBezTo>
                  <a:cubicBezTo>
                    <a:pt x="155" y="736"/>
                    <a:pt x="157" y="736"/>
                    <a:pt x="158" y="737"/>
                  </a:cubicBezTo>
                  <a:cubicBezTo>
                    <a:pt x="166" y="722"/>
                    <a:pt x="166" y="722"/>
                    <a:pt x="166" y="722"/>
                  </a:cubicBezTo>
                  <a:cubicBezTo>
                    <a:pt x="164" y="722"/>
                    <a:pt x="163" y="721"/>
                    <a:pt x="162" y="720"/>
                  </a:cubicBezTo>
                  <a:moveTo>
                    <a:pt x="133" y="716"/>
                  </a:moveTo>
                  <a:cubicBezTo>
                    <a:pt x="131" y="716"/>
                    <a:pt x="130" y="716"/>
                    <a:pt x="129" y="717"/>
                  </a:cubicBezTo>
                  <a:cubicBezTo>
                    <a:pt x="132" y="733"/>
                    <a:pt x="132" y="733"/>
                    <a:pt x="132" y="733"/>
                  </a:cubicBezTo>
                  <a:cubicBezTo>
                    <a:pt x="133" y="733"/>
                    <a:pt x="134" y="732"/>
                    <a:pt x="136" y="732"/>
                  </a:cubicBezTo>
                  <a:cubicBezTo>
                    <a:pt x="133" y="716"/>
                    <a:pt x="133" y="716"/>
                    <a:pt x="133" y="716"/>
                  </a:cubicBezTo>
                  <a:moveTo>
                    <a:pt x="332" y="398"/>
                  </a:moveTo>
                  <a:cubicBezTo>
                    <a:pt x="171" y="704"/>
                    <a:pt x="171" y="704"/>
                    <a:pt x="171" y="704"/>
                  </a:cubicBezTo>
                  <a:cubicBezTo>
                    <a:pt x="172" y="704"/>
                    <a:pt x="173" y="705"/>
                    <a:pt x="175" y="706"/>
                  </a:cubicBezTo>
                  <a:cubicBezTo>
                    <a:pt x="336" y="400"/>
                    <a:pt x="336" y="400"/>
                    <a:pt x="336" y="400"/>
                  </a:cubicBezTo>
                  <a:cubicBezTo>
                    <a:pt x="335" y="399"/>
                    <a:pt x="333" y="399"/>
                    <a:pt x="332" y="398"/>
                  </a:cubicBezTo>
                  <a:moveTo>
                    <a:pt x="4" y="6"/>
                  </a:moveTo>
                  <a:cubicBezTo>
                    <a:pt x="3" y="7"/>
                    <a:pt x="2" y="7"/>
                    <a:pt x="0" y="7"/>
                  </a:cubicBezTo>
                  <a:cubicBezTo>
                    <a:pt x="125" y="698"/>
                    <a:pt x="125" y="698"/>
                    <a:pt x="125" y="698"/>
                  </a:cubicBezTo>
                  <a:cubicBezTo>
                    <a:pt x="127" y="698"/>
                    <a:pt x="128" y="697"/>
                    <a:pt x="130" y="697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4" y="0"/>
                  </a:moveTo>
                  <a:cubicBezTo>
                    <a:pt x="13" y="1"/>
                    <a:pt x="12" y="2"/>
                    <a:pt x="11" y="3"/>
                  </a:cubicBezTo>
                  <a:cubicBezTo>
                    <a:pt x="327" y="349"/>
                    <a:pt x="327" y="349"/>
                    <a:pt x="327" y="349"/>
                  </a:cubicBezTo>
                  <a:cubicBezTo>
                    <a:pt x="328" y="348"/>
                    <a:pt x="329" y="347"/>
                    <a:pt x="330" y="34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20176"/>
            <p:cNvSpPr>
              <a:spLocks noEditPoints="1"/>
            </p:cNvSpPr>
            <p:nvPr/>
          </p:nvSpPr>
          <p:spPr bwMode="auto">
            <a:xfrm>
              <a:off x="4352829" y="-950673"/>
              <a:ext cx="764388" cy="815078"/>
            </a:xfrm>
            <a:custGeom>
              <a:avLst/>
              <a:gdLst>
                <a:gd name="T0" fmla="*/ 346 w 485"/>
                <a:gd name="T1" fmla="*/ 515 h 517"/>
                <a:gd name="T2" fmla="*/ 478 w 485"/>
                <a:gd name="T3" fmla="*/ 269 h 517"/>
                <a:gd name="T4" fmla="*/ 308 w 485"/>
                <a:gd name="T5" fmla="*/ 261 h 517"/>
                <a:gd name="T6" fmla="*/ 329 w 485"/>
                <a:gd name="T7" fmla="*/ 513 h 517"/>
                <a:gd name="T8" fmla="*/ 308 w 485"/>
                <a:gd name="T9" fmla="*/ 261 h 517"/>
                <a:gd name="T10" fmla="*/ 478 w 485"/>
                <a:gd name="T11" fmla="*/ 261 h 517"/>
                <a:gd name="T12" fmla="*/ 485 w 485"/>
                <a:gd name="T13" fmla="*/ 256 h 517"/>
                <a:gd name="T14" fmla="*/ 306 w 485"/>
                <a:gd name="T15" fmla="*/ 235 h 517"/>
                <a:gd name="T16" fmla="*/ 302 w 485"/>
                <a:gd name="T17" fmla="*/ 236 h 517"/>
                <a:gd name="T18" fmla="*/ 303 w 485"/>
                <a:gd name="T19" fmla="*/ 248 h 517"/>
                <a:gd name="T20" fmla="*/ 306 w 485"/>
                <a:gd name="T21" fmla="*/ 235 h 517"/>
                <a:gd name="T22" fmla="*/ 466 w 485"/>
                <a:gd name="T23" fmla="*/ 239 h 517"/>
                <a:gd name="T24" fmla="*/ 473 w 485"/>
                <a:gd name="T25" fmla="*/ 236 h 517"/>
                <a:gd name="T26" fmla="*/ 352 w 485"/>
                <a:gd name="T27" fmla="*/ 217 h 517"/>
                <a:gd name="T28" fmla="*/ 458 w 485"/>
                <a:gd name="T29" fmla="*/ 238 h 517"/>
                <a:gd name="T30" fmla="*/ 352 w 485"/>
                <a:gd name="T31" fmla="*/ 217 h 517"/>
                <a:gd name="T32" fmla="*/ 326 w 485"/>
                <a:gd name="T33" fmla="*/ 217 h 517"/>
                <a:gd name="T34" fmla="*/ 338 w 485"/>
                <a:gd name="T35" fmla="*/ 214 h 517"/>
                <a:gd name="T36" fmla="*/ 266 w 485"/>
                <a:gd name="T37" fmla="*/ 203 h 517"/>
                <a:gd name="T38" fmla="*/ 277 w 485"/>
                <a:gd name="T39" fmla="*/ 209 h 517"/>
                <a:gd name="T40" fmla="*/ 266 w 485"/>
                <a:gd name="T41" fmla="*/ 203 h 517"/>
                <a:gd name="T42" fmla="*/ 295 w 485"/>
                <a:gd name="T43" fmla="*/ 174 h 517"/>
                <a:gd name="T44" fmla="*/ 301 w 485"/>
                <a:gd name="T45" fmla="*/ 186 h 517"/>
                <a:gd name="T46" fmla="*/ 4 w 485"/>
                <a:gd name="T47" fmla="*/ 161 h 517"/>
                <a:gd name="T48" fmla="*/ 252 w 485"/>
                <a:gd name="T49" fmla="*/ 205 h 517"/>
                <a:gd name="T50" fmla="*/ 4 w 485"/>
                <a:gd name="T51" fmla="*/ 161 h 517"/>
                <a:gd name="T52" fmla="*/ 281 w 485"/>
                <a:gd name="T53" fmla="*/ 13 h 517"/>
                <a:gd name="T54" fmla="*/ 279 w 485"/>
                <a:gd name="T55" fmla="*/ 13 h 517"/>
                <a:gd name="T56" fmla="*/ 298 w 485"/>
                <a:gd name="T57" fmla="*/ 160 h 517"/>
                <a:gd name="T58" fmla="*/ 261 w 485"/>
                <a:gd name="T59" fmla="*/ 0 h 517"/>
                <a:gd name="T60" fmla="*/ 3 w 485"/>
                <a:gd name="T61" fmla="*/ 151 h 517"/>
                <a:gd name="T62" fmla="*/ 261 w 485"/>
                <a:gd name="T6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5" h="517">
                  <a:moveTo>
                    <a:pt x="474" y="268"/>
                  </a:moveTo>
                  <a:cubicBezTo>
                    <a:pt x="346" y="515"/>
                    <a:pt x="346" y="515"/>
                    <a:pt x="346" y="515"/>
                  </a:cubicBezTo>
                  <a:cubicBezTo>
                    <a:pt x="347" y="516"/>
                    <a:pt x="349" y="517"/>
                    <a:pt x="350" y="517"/>
                  </a:cubicBezTo>
                  <a:cubicBezTo>
                    <a:pt x="478" y="269"/>
                    <a:pt x="478" y="269"/>
                    <a:pt x="478" y="269"/>
                  </a:cubicBezTo>
                  <a:cubicBezTo>
                    <a:pt x="477" y="269"/>
                    <a:pt x="475" y="268"/>
                    <a:pt x="474" y="268"/>
                  </a:cubicBezTo>
                  <a:moveTo>
                    <a:pt x="308" y="261"/>
                  </a:moveTo>
                  <a:cubicBezTo>
                    <a:pt x="307" y="261"/>
                    <a:pt x="305" y="261"/>
                    <a:pt x="304" y="261"/>
                  </a:cubicBezTo>
                  <a:cubicBezTo>
                    <a:pt x="329" y="513"/>
                    <a:pt x="329" y="513"/>
                    <a:pt x="329" y="513"/>
                  </a:cubicBezTo>
                  <a:cubicBezTo>
                    <a:pt x="330" y="513"/>
                    <a:pt x="332" y="513"/>
                    <a:pt x="333" y="513"/>
                  </a:cubicBezTo>
                  <a:cubicBezTo>
                    <a:pt x="308" y="261"/>
                    <a:pt x="308" y="261"/>
                    <a:pt x="308" y="261"/>
                  </a:cubicBezTo>
                  <a:moveTo>
                    <a:pt x="481" y="254"/>
                  </a:moveTo>
                  <a:cubicBezTo>
                    <a:pt x="478" y="261"/>
                    <a:pt x="478" y="261"/>
                    <a:pt x="478" y="261"/>
                  </a:cubicBezTo>
                  <a:cubicBezTo>
                    <a:pt x="479" y="261"/>
                    <a:pt x="480" y="262"/>
                    <a:pt x="482" y="262"/>
                  </a:cubicBezTo>
                  <a:cubicBezTo>
                    <a:pt x="485" y="256"/>
                    <a:pt x="485" y="256"/>
                    <a:pt x="485" y="256"/>
                  </a:cubicBezTo>
                  <a:cubicBezTo>
                    <a:pt x="483" y="255"/>
                    <a:pt x="482" y="255"/>
                    <a:pt x="481" y="254"/>
                  </a:cubicBezTo>
                  <a:moveTo>
                    <a:pt x="306" y="235"/>
                  </a:moveTo>
                  <a:cubicBezTo>
                    <a:pt x="305" y="235"/>
                    <a:pt x="303" y="235"/>
                    <a:pt x="302" y="236"/>
                  </a:cubicBezTo>
                  <a:cubicBezTo>
                    <a:pt x="302" y="236"/>
                    <a:pt x="302" y="236"/>
                    <a:pt x="302" y="236"/>
                  </a:cubicBezTo>
                  <a:cubicBezTo>
                    <a:pt x="302" y="236"/>
                    <a:pt x="302" y="236"/>
                    <a:pt x="301" y="236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4" y="248"/>
                    <a:pt x="306" y="247"/>
                    <a:pt x="307" y="247"/>
                  </a:cubicBezTo>
                  <a:cubicBezTo>
                    <a:pt x="306" y="235"/>
                    <a:pt x="306" y="235"/>
                    <a:pt x="306" y="235"/>
                  </a:cubicBezTo>
                  <a:moveTo>
                    <a:pt x="466" y="235"/>
                  </a:moveTo>
                  <a:cubicBezTo>
                    <a:pt x="466" y="236"/>
                    <a:pt x="466" y="238"/>
                    <a:pt x="466" y="239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473" y="239"/>
                    <a:pt x="473" y="237"/>
                    <a:pt x="473" y="236"/>
                  </a:cubicBezTo>
                  <a:cubicBezTo>
                    <a:pt x="466" y="235"/>
                    <a:pt x="466" y="235"/>
                    <a:pt x="466" y="235"/>
                  </a:cubicBezTo>
                  <a:moveTo>
                    <a:pt x="352" y="217"/>
                  </a:moveTo>
                  <a:cubicBezTo>
                    <a:pt x="352" y="218"/>
                    <a:pt x="351" y="219"/>
                    <a:pt x="351" y="221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8" y="237"/>
                    <a:pt x="458" y="235"/>
                    <a:pt x="459" y="234"/>
                  </a:cubicBezTo>
                  <a:cubicBezTo>
                    <a:pt x="352" y="217"/>
                    <a:pt x="352" y="217"/>
                    <a:pt x="352" y="217"/>
                  </a:cubicBezTo>
                  <a:moveTo>
                    <a:pt x="326" y="212"/>
                  </a:moveTo>
                  <a:cubicBezTo>
                    <a:pt x="326" y="214"/>
                    <a:pt x="326" y="215"/>
                    <a:pt x="326" y="217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217"/>
                    <a:pt x="338" y="216"/>
                    <a:pt x="338" y="214"/>
                  </a:cubicBezTo>
                  <a:cubicBezTo>
                    <a:pt x="326" y="212"/>
                    <a:pt x="326" y="212"/>
                    <a:pt x="326" y="212"/>
                  </a:cubicBezTo>
                  <a:moveTo>
                    <a:pt x="266" y="203"/>
                  </a:moveTo>
                  <a:cubicBezTo>
                    <a:pt x="265" y="204"/>
                    <a:pt x="265" y="206"/>
                    <a:pt x="265" y="207"/>
                  </a:cubicBezTo>
                  <a:cubicBezTo>
                    <a:pt x="277" y="209"/>
                    <a:pt x="277" y="209"/>
                    <a:pt x="277" y="209"/>
                  </a:cubicBezTo>
                  <a:cubicBezTo>
                    <a:pt x="277" y="207"/>
                    <a:pt x="277" y="206"/>
                    <a:pt x="278" y="205"/>
                  </a:cubicBezTo>
                  <a:cubicBezTo>
                    <a:pt x="266" y="203"/>
                    <a:pt x="266" y="203"/>
                    <a:pt x="266" y="203"/>
                  </a:cubicBezTo>
                  <a:moveTo>
                    <a:pt x="300" y="174"/>
                  </a:moveTo>
                  <a:cubicBezTo>
                    <a:pt x="298" y="174"/>
                    <a:pt x="297" y="174"/>
                    <a:pt x="295" y="174"/>
                  </a:cubicBezTo>
                  <a:cubicBezTo>
                    <a:pt x="297" y="186"/>
                    <a:pt x="297" y="186"/>
                    <a:pt x="297" y="186"/>
                  </a:cubicBezTo>
                  <a:cubicBezTo>
                    <a:pt x="298" y="186"/>
                    <a:pt x="299" y="186"/>
                    <a:pt x="301" y="186"/>
                  </a:cubicBezTo>
                  <a:cubicBezTo>
                    <a:pt x="300" y="174"/>
                    <a:pt x="300" y="174"/>
                    <a:pt x="300" y="174"/>
                  </a:cubicBezTo>
                  <a:moveTo>
                    <a:pt x="4" y="161"/>
                  </a:moveTo>
                  <a:cubicBezTo>
                    <a:pt x="4" y="162"/>
                    <a:pt x="4" y="163"/>
                    <a:pt x="4" y="165"/>
                  </a:cubicBezTo>
                  <a:cubicBezTo>
                    <a:pt x="252" y="205"/>
                    <a:pt x="252" y="205"/>
                    <a:pt x="252" y="205"/>
                  </a:cubicBezTo>
                  <a:cubicBezTo>
                    <a:pt x="252" y="203"/>
                    <a:pt x="252" y="202"/>
                    <a:pt x="252" y="201"/>
                  </a:cubicBezTo>
                  <a:cubicBezTo>
                    <a:pt x="4" y="161"/>
                    <a:pt x="4" y="161"/>
                    <a:pt x="4" y="161"/>
                  </a:cubicBezTo>
                  <a:moveTo>
                    <a:pt x="284" y="13"/>
                  </a:moveTo>
                  <a:cubicBezTo>
                    <a:pt x="283" y="13"/>
                    <a:pt x="282" y="13"/>
                    <a:pt x="281" y="13"/>
                  </a:cubicBezTo>
                  <a:cubicBezTo>
                    <a:pt x="281" y="13"/>
                    <a:pt x="281" y="13"/>
                    <a:pt x="280" y="13"/>
                  </a:cubicBezTo>
                  <a:cubicBezTo>
                    <a:pt x="280" y="13"/>
                    <a:pt x="280" y="13"/>
                    <a:pt x="279" y="13"/>
                  </a:cubicBezTo>
                  <a:cubicBezTo>
                    <a:pt x="294" y="161"/>
                    <a:pt x="294" y="161"/>
                    <a:pt x="294" y="161"/>
                  </a:cubicBezTo>
                  <a:cubicBezTo>
                    <a:pt x="295" y="161"/>
                    <a:pt x="297" y="160"/>
                    <a:pt x="298" y="160"/>
                  </a:cubicBezTo>
                  <a:cubicBezTo>
                    <a:pt x="284" y="13"/>
                    <a:pt x="284" y="13"/>
                    <a:pt x="284" y="13"/>
                  </a:cubicBezTo>
                  <a:moveTo>
                    <a:pt x="261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2" y="150"/>
                    <a:pt x="3" y="151"/>
                  </a:cubicBezTo>
                  <a:cubicBezTo>
                    <a:pt x="263" y="4"/>
                    <a:pt x="263" y="4"/>
                    <a:pt x="263" y="4"/>
                  </a:cubicBezTo>
                  <a:cubicBezTo>
                    <a:pt x="262" y="3"/>
                    <a:pt x="262" y="2"/>
                    <a:pt x="26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20177"/>
            <p:cNvSpPr>
              <a:spLocks noEditPoints="1"/>
            </p:cNvSpPr>
            <p:nvPr/>
          </p:nvSpPr>
          <p:spPr bwMode="auto">
            <a:xfrm>
              <a:off x="4813062" y="-939334"/>
              <a:ext cx="630320" cy="821081"/>
            </a:xfrm>
            <a:custGeom>
              <a:avLst/>
              <a:gdLst>
                <a:gd name="T0" fmla="*/ 398 w 400"/>
                <a:gd name="T1" fmla="*/ 306 h 521"/>
                <a:gd name="T2" fmla="*/ 67 w 400"/>
                <a:gd name="T3" fmla="*/ 518 h 521"/>
                <a:gd name="T4" fmla="*/ 69 w 400"/>
                <a:gd name="T5" fmla="*/ 521 h 521"/>
                <a:gd name="T6" fmla="*/ 400 w 400"/>
                <a:gd name="T7" fmla="*/ 310 h 521"/>
                <a:gd name="T8" fmla="*/ 398 w 400"/>
                <a:gd name="T9" fmla="*/ 306 h 521"/>
                <a:gd name="T10" fmla="*/ 224 w 400"/>
                <a:gd name="T11" fmla="*/ 237 h 521"/>
                <a:gd name="T12" fmla="*/ 223 w 400"/>
                <a:gd name="T13" fmla="*/ 242 h 521"/>
                <a:gd name="T14" fmla="*/ 395 w 400"/>
                <a:gd name="T15" fmla="*/ 279 h 521"/>
                <a:gd name="T16" fmla="*/ 396 w 400"/>
                <a:gd name="T17" fmla="*/ 275 h 521"/>
                <a:gd name="T18" fmla="*/ 224 w 400"/>
                <a:gd name="T19" fmla="*/ 237 h 521"/>
                <a:gd name="T20" fmla="*/ 3 w 400"/>
                <a:gd name="T21" fmla="*/ 0 h 521"/>
                <a:gd name="T22" fmla="*/ 0 w 400"/>
                <a:gd name="T23" fmla="*/ 3 h 521"/>
                <a:gd name="T24" fmla="*/ 176 w 400"/>
                <a:gd name="T25" fmla="*/ 212 h 521"/>
                <a:gd name="T26" fmla="*/ 180 w 400"/>
                <a:gd name="T27" fmla="*/ 209 h 521"/>
                <a:gd name="T28" fmla="*/ 3 w 400"/>
                <a:gd name="T2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0" h="521">
                  <a:moveTo>
                    <a:pt x="398" y="306"/>
                  </a:moveTo>
                  <a:cubicBezTo>
                    <a:pt x="67" y="518"/>
                    <a:pt x="67" y="518"/>
                    <a:pt x="67" y="518"/>
                  </a:cubicBezTo>
                  <a:cubicBezTo>
                    <a:pt x="68" y="519"/>
                    <a:pt x="68" y="520"/>
                    <a:pt x="69" y="521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08"/>
                    <a:pt x="399" y="307"/>
                    <a:pt x="398" y="306"/>
                  </a:cubicBezTo>
                  <a:moveTo>
                    <a:pt x="224" y="237"/>
                  </a:moveTo>
                  <a:cubicBezTo>
                    <a:pt x="224" y="239"/>
                    <a:pt x="224" y="240"/>
                    <a:pt x="223" y="242"/>
                  </a:cubicBezTo>
                  <a:cubicBezTo>
                    <a:pt x="395" y="279"/>
                    <a:pt x="395" y="279"/>
                    <a:pt x="395" y="279"/>
                  </a:cubicBezTo>
                  <a:cubicBezTo>
                    <a:pt x="395" y="278"/>
                    <a:pt x="395" y="276"/>
                    <a:pt x="396" y="275"/>
                  </a:cubicBezTo>
                  <a:cubicBezTo>
                    <a:pt x="224" y="237"/>
                    <a:pt x="224" y="237"/>
                    <a:pt x="224" y="237"/>
                  </a:cubicBezTo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76" y="212"/>
                    <a:pt x="176" y="212"/>
                    <a:pt x="176" y="212"/>
                  </a:cubicBezTo>
                  <a:cubicBezTo>
                    <a:pt x="177" y="211"/>
                    <a:pt x="178" y="210"/>
                    <a:pt x="180" y="209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20178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20179"/>
            <p:cNvSpPr/>
            <p:nvPr/>
          </p:nvSpPr>
          <p:spPr bwMode="auto">
            <a:xfrm>
              <a:off x="4762370" y="766194"/>
              <a:ext cx="170087" cy="171420"/>
            </a:xfrm>
            <a:custGeom>
              <a:avLst/>
              <a:gdLst>
                <a:gd name="T0" fmla="*/ 244 w 255"/>
                <a:gd name="T1" fmla="*/ 0 h 257"/>
                <a:gd name="T2" fmla="*/ 234 w 255"/>
                <a:gd name="T3" fmla="*/ 0 h 257"/>
                <a:gd name="T4" fmla="*/ 246 w 255"/>
                <a:gd name="T5" fmla="*/ 248 h 257"/>
                <a:gd name="T6" fmla="*/ 14 w 255"/>
                <a:gd name="T7" fmla="*/ 0 h 257"/>
                <a:gd name="T8" fmla="*/ 0 w 255"/>
                <a:gd name="T9" fmla="*/ 0 h 257"/>
                <a:gd name="T10" fmla="*/ 241 w 255"/>
                <a:gd name="T11" fmla="*/ 257 h 257"/>
                <a:gd name="T12" fmla="*/ 248 w 255"/>
                <a:gd name="T13" fmla="*/ 257 h 257"/>
                <a:gd name="T14" fmla="*/ 255 w 255"/>
                <a:gd name="T15" fmla="*/ 248 h 257"/>
                <a:gd name="T16" fmla="*/ 244 w 255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7">
                  <a:moveTo>
                    <a:pt x="244" y="0"/>
                  </a:moveTo>
                  <a:lnTo>
                    <a:pt x="234" y="0"/>
                  </a:lnTo>
                  <a:lnTo>
                    <a:pt x="246" y="248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41" y="257"/>
                  </a:lnTo>
                  <a:lnTo>
                    <a:pt x="248" y="257"/>
                  </a:lnTo>
                  <a:lnTo>
                    <a:pt x="255" y="248"/>
                  </a:lnTo>
                  <a:lnTo>
                    <a:pt x="24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20180"/>
            <p:cNvSpPr>
              <a:spLocks noEditPoints="1"/>
            </p:cNvSpPr>
            <p:nvPr/>
          </p:nvSpPr>
          <p:spPr bwMode="auto">
            <a:xfrm>
              <a:off x="4622299" y="-42881"/>
              <a:ext cx="302820" cy="809075"/>
            </a:xfrm>
            <a:custGeom>
              <a:avLst/>
              <a:gdLst>
                <a:gd name="T0" fmla="*/ 3 w 192"/>
                <a:gd name="T1" fmla="*/ 413 h 513"/>
                <a:gd name="T2" fmla="*/ 0 w 192"/>
                <a:gd name="T3" fmla="*/ 416 h 513"/>
                <a:gd name="T4" fmla="*/ 89 w 192"/>
                <a:gd name="T5" fmla="*/ 513 h 513"/>
                <a:gd name="T6" fmla="*/ 95 w 192"/>
                <a:gd name="T7" fmla="*/ 513 h 513"/>
                <a:gd name="T8" fmla="*/ 3 w 192"/>
                <a:gd name="T9" fmla="*/ 413 h 513"/>
                <a:gd name="T10" fmla="*/ 167 w 192"/>
                <a:gd name="T11" fmla="*/ 0 h 513"/>
                <a:gd name="T12" fmla="*/ 164 w 192"/>
                <a:gd name="T13" fmla="*/ 0 h 513"/>
                <a:gd name="T14" fmla="*/ 163 w 192"/>
                <a:gd name="T15" fmla="*/ 0 h 513"/>
                <a:gd name="T16" fmla="*/ 163 w 192"/>
                <a:gd name="T17" fmla="*/ 0 h 513"/>
                <a:gd name="T18" fmla="*/ 188 w 192"/>
                <a:gd name="T19" fmla="*/ 513 h 513"/>
                <a:gd name="T20" fmla="*/ 192 w 192"/>
                <a:gd name="T21" fmla="*/ 513 h 513"/>
                <a:gd name="T22" fmla="*/ 167 w 192"/>
                <a:gd name="T2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513">
                  <a:moveTo>
                    <a:pt x="3" y="413"/>
                  </a:moveTo>
                  <a:cubicBezTo>
                    <a:pt x="2" y="414"/>
                    <a:pt x="1" y="415"/>
                    <a:pt x="0" y="416"/>
                  </a:cubicBezTo>
                  <a:cubicBezTo>
                    <a:pt x="89" y="513"/>
                    <a:pt x="89" y="513"/>
                    <a:pt x="89" y="513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3" y="413"/>
                    <a:pt x="3" y="413"/>
                    <a:pt x="3" y="413"/>
                  </a:cubicBezTo>
                  <a:moveTo>
                    <a:pt x="167" y="0"/>
                  </a:moveTo>
                  <a:cubicBezTo>
                    <a:pt x="166" y="0"/>
                    <a:pt x="165" y="0"/>
                    <a:pt x="164" y="0"/>
                  </a:cubicBezTo>
                  <a:cubicBezTo>
                    <a:pt x="164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88" y="513"/>
                    <a:pt x="188" y="513"/>
                    <a:pt x="188" y="513"/>
                  </a:cubicBezTo>
                  <a:cubicBezTo>
                    <a:pt x="192" y="513"/>
                    <a:pt x="192" y="513"/>
                    <a:pt x="192" y="513"/>
                  </a:cubicBezTo>
                  <a:cubicBezTo>
                    <a:pt x="167" y="0"/>
                    <a:pt x="167" y="0"/>
                    <a:pt x="1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20181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20182"/>
            <p:cNvSpPr/>
            <p:nvPr/>
          </p:nvSpPr>
          <p:spPr bwMode="auto">
            <a:xfrm>
              <a:off x="4927787" y="944284"/>
              <a:ext cx="6670" cy="4669"/>
            </a:xfrm>
            <a:custGeom>
              <a:avLst/>
              <a:gdLst>
                <a:gd name="T0" fmla="*/ 3 w 10"/>
                <a:gd name="T1" fmla="*/ 0 h 7"/>
                <a:gd name="T2" fmla="*/ 0 w 10"/>
                <a:gd name="T3" fmla="*/ 0 h 7"/>
                <a:gd name="T4" fmla="*/ 10 w 10"/>
                <a:gd name="T5" fmla="*/ 7 h 7"/>
                <a:gd name="T6" fmla="*/ 7 w 10"/>
                <a:gd name="T7" fmla="*/ 0 h 7"/>
                <a:gd name="T8" fmla="*/ 3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0"/>
                  </a:moveTo>
                  <a:lnTo>
                    <a:pt x="0" y="0"/>
                  </a:lnTo>
                  <a:lnTo>
                    <a:pt x="10" y="7"/>
                  </a:lnTo>
                  <a:lnTo>
                    <a:pt x="7" y="0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20183"/>
            <p:cNvSpPr>
              <a:spLocks noEditPoints="1"/>
            </p:cNvSpPr>
            <p:nvPr/>
          </p:nvSpPr>
          <p:spPr bwMode="auto">
            <a:xfrm>
              <a:off x="4584280" y="-600496"/>
              <a:ext cx="568955" cy="1193269"/>
            </a:xfrm>
            <a:custGeom>
              <a:avLst/>
              <a:gdLst>
                <a:gd name="T0" fmla="*/ 3 w 361"/>
                <a:gd name="T1" fmla="*/ 741 h 757"/>
                <a:gd name="T2" fmla="*/ 0 w 361"/>
                <a:gd name="T3" fmla="*/ 744 h 757"/>
                <a:gd name="T4" fmla="*/ 11 w 361"/>
                <a:gd name="T5" fmla="*/ 757 h 757"/>
                <a:gd name="T6" fmla="*/ 14 w 361"/>
                <a:gd name="T7" fmla="*/ 754 h 757"/>
                <a:gd name="T8" fmla="*/ 3 w 361"/>
                <a:gd name="T9" fmla="*/ 741 h 757"/>
                <a:gd name="T10" fmla="*/ 354 w 361"/>
                <a:gd name="T11" fmla="*/ 19 h 757"/>
                <a:gd name="T12" fmla="*/ 354 w 361"/>
                <a:gd name="T13" fmla="*/ 24 h 757"/>
                <a:gd name="T14" fmla="*/ 361 w 361"/>
                <a:gd name="T15" fmla="*/ 25 h 757"/>
                <a:gd name="T16" fmla="*/ 361 w 361"/>
                <a:gd name="T17" fmla="*/ 21 h 757"/>
                <a:gd name="T18" fmla="*/ 354 w 361"/>
                <a:gd name="T19" fmla="*/ 19 h 757"/>
                <a:gd name="T20" fmla="*/ 330 w 361"/>
                <a:gd name="T21" fmla="*/ 0 h 757"/>
                <a:gd name="T22" fmla="*/ 326 w 361"/>
                <a:gd name="T23" fmla="*/ 3 h 757"/>
                <a:gd name="T24" fmla="*/ 331 w 361"/>
                <a:gd name="T25" fmla="*/ 8 h 757"/>
                <a:gd name="T26" fmla="*/ 335 w 361"/>
                <a:gd name="T27" fmla="*/ 6 h 757"/>
                <a:gd name="T28" fmla="*/ 330 w 361"/>
                <a:gd name="T29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1" h="757">
                  <a:moveTo>
                    <a:pt x="3" y="741"/>
                  </a:moveTo>
                  <a:cubicBezTo>
                    <a:pt x="2" y="742"/>
                    <a:pt x="1" y="743"/>
                    <a:pt x="0" y="744"/>
                  </a:cubicBezTo>
                  <a:cubicBezTo>
                    <a:pt x="11" y="757"/>
                    <a:pt x="11" y="757"/>
                    <a:pt x="11" y="757"/>
                  </a:cubicBezTo>
                  <a:cubicBezTo>
                    <a:pt x="12" y="756"/>
                    <a:pt x="13" y="755"/>
                    <a:pt x="14" y="754"/>
                  </a:cubicBezTo>
                  <a:cubicBezTo>
                    <a:pt x="3" y="741"/>
                    <a:pt x="3" y="741"/>
                    <a:pt x="3" y="741"/>
                  </a:cubicBezTo>
                  <a:moveTo>
                    <a:pt x="354" y="19"/>
                  </a:moveTo>
                  <a:cubicBezTo>
                    <a:pt x="354" y="21"/>
                    <a:pt x="354" y="22"/>
                    <a:pt x="354" y="24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1" y="24"/>
                    <a:pt x="361" y="22"/>
                    <a:pt x="361" y="21"/>
                  </a:cubicBezTo>
                  <a:cubicBezTo>
                    <a:pt x="354" y="19"/>
                    <a:pt x="354" y="19"/>
                    <a:pt x="354" y="19"/>
                  </a:cubicBezTo>
                  <a:moveTo>
                    <a:pt x="330" y="0"/>
                  </a:moveTo>
                  <a:cubicBezTo>
                    <a:pt x="329" y="1"/>
                    <a:pt x="327" y="2"/>
                    <a:pt x="326" y="3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2" y="7"/>
                    <a:pt x="333" y="6"/>
                    <a:pt x="335" y="6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20184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20185"/>
            <p:cNvSpPr/>
            <p:nvPr/>
          </p:nvSpPr>
          <p:spPr bwMode="auto">
            <a:xfrm>
              <a:off x="4927787" y="766194"/>
              <a:ext cx="172087" cy="171420"/>
            </a:xfrm>
            <a:custGeom>
              <a:avLst/>
              <a:gdLst>
                <a:gd name="T0" fmla="*/ 258 w 258"/>
                <a:gd name="T1" fmla="*/ 0 h 257"/>
                <a:gd name="T2" fmla="*/ 244 w 258"/>
                <a:gd name="T3" fmla="*/ 0 h 257"/>
                <a:gd name="T4" fmla="*/ 7 w 258"/>
                <a:gd name="T5" fmla="*/ 248 h 257"/>
                <a:gd name="T6" fmla="*/ 0 w 258"/>
                <a:gd name="T7" fmla="*/ 257 h 257"/>
                <a:gd name="T8" fmla="*/ 3 w 258"/>
                <a:gd name="T9" fmla="*/ 255 h 257"/>
                <a:gd name="T10" fmla="*/ 3 w 258"/>
                <a:gd name="T11" fmla="*/ 255 h 257"/>
                <a:gd name="T12" fmla="*/ 15 w 258"/>
                <a:gd name="T13" fmla="*/ 257 h 257"/>
                <a:gd name="T14" fmla="*/ 258 w 258"/>
                <a:gd name="T1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7">
                  <a:moveTo>
                    <a:pt x="258" y="0"/>
                  </a:moveTo>
                  <a:lnTo>
                    <a:pt x="244" y="0"/>
                  </a:lnTo>
                  <a:lnTo>
                    <a:pt x="7" y="248"/>
                  </a:lnTo>
                  <a:lnTo>
                    <a:pt x="0" y="257"/>
                  </a:lnTo>
                  <a:lnTo>
                    <a:pt x="3" y="255"/>
                  </a:lnTo>
                  <a:lnTo>
                    <a:pt x="3" y="255"/>
                  </a:lnTo>
                  <a:lnTo>
                    <a:pt x="15" y="257"/>
                  </a:lnTo>
                  <a:lnTo>
                    <a:pt x="25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20186"/>
            <p:cNvSpPr>
              <a:spLocks noEditPoints="1"/>
            </p:cNvSpPr>
            <p:nvPr/>
          </p:nvSpPr>
          <p:spPr bwMode="auto">
            <a:xfrm>
              <a:off x="5090536" y="471378"/>
              <a:ext cx="282143" cy="294816"/>
            </a:xfrm>
            <a:custGeom>
              <a:avLst/>
              <a:gdLst>
                <a:gd name="T0" fmla="*/ 162 w 179"/>
                <a:gd name="T1" fmla="*/ 14 h 187"/>
                <a:gd name="T2" fmla="*/ 0 w 179"/>
                <a:gd name="T3" fmla="*/ 187 h 187"/>
                <a:gd name="T4" fmla="*/ 6 w 179"/>
                <a:gd name="T5" fmla="*/ 187 h 187"/>
                <a:gd name="T6" fmla="*/ 165 w 179"/>
                <a:gd name="T7" fmla="*/ 17 h 187"/>
                <a:gd name="T8" fmla="*/ 162 w 179"/>
                <a:gd name="T9" fmla="*/ 14 h 187"/>
                <a:gd name="T10" fmla="*/ 176 w 179"/>
                <a:gd name="T11" fmla="*/ 0 h 187"/>
                <a:gd name="T12" fmla="*/ 169 w 179"/>
                <a:gd name="T13" fmla="*/ 6 h 187"/>
                <a:gd name="T14" fmla="*/ 172 w 179"/>
                <a:gd name="T15" fmla="*/ 9 h 187"/>
                <a:gd name="T16" fmla="*/ 179 w 179"/>
                <a:gd name="T17" fmla="*/ 3 h 187"/>
                <a:gd name="T18" fmla="*/ 176 w 179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87">
                  <a:moveTo>
                    <a:pt x="162" y="14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4" y="16"/>
                    <a:pt x="163" y="15"/>
                    <a:pt x="162" y="14"/>
                  </a:cubicBezTo>
                  <a:moveTo>
                    <a:pt x="176" y="0"/>
                  </a:moveTo>
                  <a:cubicBezTo>
                    <a:pt x="169" y="6"/>
                    <a:pt x="169" y="6"/>
                    <a:pt x="169" y="6"/>
                  </a:cubicBezTo>
                  <a:cubicBezTo>
                    <a:pt x="170" y="7"/>
                    <a:pt x="171" y="8"/>
                    <a:pt x="172" y="9"/>
                  </a:cubicBezTo>
                  <a:cubicBezTo>
                    <a:pt x="179" y="3"/>
                    <a:pt x="179" y="3"/>
                    <a:pt x="179" y="3"/>
                  </a:cubicBezTo>
                  <a:cubicBezTo>
                    <a:pt x="178" y="2"/>
                    <a:pt x="177" y="1"/>
                    <a:pt x="17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20187"/>
            <p:cNvSpPr>
              <a:spLocks noEditPoints="1"/>
            </p:cNvSpPr>
            <p:nvPr/>
          </p:nvSpPr>
          <p:spPr bwMode="auto">
            <a:xfrm>
              <a:off x="5912954" y="-1124094"/>
              <a:ext cx="93381" cy="34684"/>
            </a:xfrm>
            <a:custGeom>
              <a:avLst/>
              <a:gdLst>
                <a:gd name="T0" fmla="*/ 7 w 59"/>
                <a:gd name="T1" fmla="*/ 9 h 22"/>
                <a:gd name="T2" fmla="*/ 0 w 59"/>
                <a:gd name="T3" fmla="*/ 19 h 22"/>
                <a:gd name="T4" fmla="*/ 4 w 59"/>
                <a:gd name="T5" fmla="*/ 22 h 22"/>
                <a:gd name="T6" fmla="*/ 11 w 59"/>
                <a:gd name="T7" fmla="*/ 12 h 22"/>
                <a:gd name="T8" fmla="*/ 7 w 59"/>
                <a:gd name="T9" fmla="*/ 9 h 22"/>
                <a:gd name="T10" fmla="*/ 47 w 59"/>
                <a:gd name="T11" fmla="*/ 0 h 22"/>
                <a:gd name="T12" fmla="*/ 46 w 59"/>
                <a:gd name="T13" fmla="*/ 4 h 22"/>
                <a:gd name="T14" fmla="*/ 57 w 59"/>
                <a:gd name="T15" fmla="*/ 9 h 22"/>
                <a:gd name="T16" fmla="*/ 59 w 59"/>
                <a:gd name="T17" fmla="*/ 5 h 22"/>
                <a:gd name="T18" fmla="*/ 53 w 59"/>
                <a:gd name="T19" fmla="*/ 2 h 22"/>
                <a:gd name="T20" fmla="*/ 47 w 59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2">
                  <a:moveTo>
                    <a:pt x="7" y="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8" y="10"/>
                    <a:pt x="7" y="9"/>
                  </a:cubicBezTo>
                  <a:moveTo>
                    <a:pt x="47" y="0"/>
                  </a:moveTo>
                  <a:cubicBezTo>
                    <a:pt x="47" y="1"/>
                    <a:pt x="46" y="3"/>
                    <a:pt x="46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8"/>
                    <a:pt x="58" y="6"/>
                    <a:pt x="59" y="5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20188"/>
            <p:cNvSpPr/>
            <p:nvPr/>
          </p:nvSpPr>
          <p:spPr bwMode="auto">
            <a:xfrm>
              <a:off x="6668004" y="-795928"/>
              <a:ext cx="6670" cy="7337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4 h 5"/>
                <a:gd name="T4" fmla="*/ 2 w 4"/>
                <a:gd name="T5" fmla="*/ 5 h 5"/>
                <a:gd name="T6" fmla="*/ 4 w 4"/>
                <a:gd name="T7" fmla="*/ 1 h 5"/>
                <a:gd name="T8" fmla="*/ 0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20189"/>
            <p:cNvSpPr>
              <a:spLocks noEditPoints="1"/>
            </p:cNvSpPr>
            <p:nvPr/>
          </p:nvSpPr>
          <p:spPr bwMode="auto">
            <a:xfrm>
              <a:off x="4912446" y="-1106752"/>
              <a:ext cx="1755558" cy="1538777"/>
            </a:xfrm>
            <a:custGeom>
              <a:avLst/>
              <a:gdLst>
                <a:gd name="T0" fmla="*/ 286 w 1114"/>
                <a:gd name="T1" fmla="*/ 966 h 976"/>
                <a:gd name="T2" fmla="*/ 282 w 1114"/>
                <a:gd name="T3" fmla="*/ 969 h 976"/>
                <a:gd name="T4" fmla="*/ 289 w 1114"/>
                <a:gd name="T5" fmla="*/ 976 h 976"/>
                <a:gd name="T6" fmla="*/ 292 w 1114"/>
                <a:gd name="T7" fmla="*/ 973 h 976"/>
                <a:gd name="T8" fmla="*/ 286 w 1114"/>
                <a:gd name="T9" fmla="*/ 966 h 976"/>
                <a:gd name="T10" fmla="*/ 304 w 1114"/>
                <a:gd name="T11" fmla="*/ 960 h 976"/>
                <a:gd name="T12" fmla="*/ 303 w 1114"/>
                <a:gd name="T13" fmla="*/ 969 h 976"/>
                <a:gd name="T14" fmla="*/ 303 w 1114"/>
                <a:gd name="T15" fmla="*/ 969 h 976"/>
                <a:gd name="T16" fmla="*/ 308 w 1114"/>
                <a:gd name="T17" fmla="*/ 970 h 976"/>
                <a:gd name="T18" fmla="*/ 308 w 1114"/>
                <a:gd name="T19" fmla="*/ 969 h 976"/>
                <a:gd name="T20" fmla="*/ 309 w 1114"/>
                <a:gd name="T21" fmla="*/ 960 h 976"/>
                <a:gd name="T22" fmla="*/ 304 w 1114"/>
                <a:gd name="T23" fmla="*/ 960 h 976"/>
                <a:gd name="T24" fmla="*/ 3 w 1114"/>
                <a:gd name="T25" fmla="*/ 664 h 976"/>
                <a:gd name="T26" fmla="*/ 0 w 1114"/>
                <a:gd name="T27" fmla="*/ 667 h 976"/>
                <a:gd name="T28" fmla="*/ 275 w 1114"/>
                <a:gd name="T29" fmla="*/ 961 h 976"/>
                <a:gd name="T30" fmla="*/ 278 w 1114"/>
                <a:gd name="T31" fmla="*/ 958 h 976"/>
                <a:gd name="T32" fmla="*/ 3 w 1114"/>
                <a:gd name="T33" fmla="*/ 664 h 976"/>
                <a:gd name="T34" fmla="*/ 364 w 1114"/>
                <a:gd name="T35" fmla="*/ 433 h 976"/>
                <a:gd name="T36" fmla="*/ 306 w 1114"/>
                <a:gd name="T37" fmla="*/ 949 h 976"/>
                <a:gd name="T38" fmla="*/ 310 w 1114"/>
                <a:gd name="T39" fmla="*/ 950 h 976"/>
                <a:gd name="T40" fmla="*/ 368 w 1114"/>
                <a:gd name="T41" fmla="*/ 434 h 976"/>
                <a:gd name="T42" fmla="*/ 364 w 1114"/>
                <a:gd name="T43" fmla="*/ 433 h 976"/>
                <a:gd name="T44" fmla="*/ 627 w 1114"/>
                <a:gd name="T45" fmla="*/ 20 h 976"/>
                <a:gd name="T46" fmla="*/ 391 w 1114"/>
                <a:gd name="T47" fmla="*/ 359 h 976"/>
                <a:gd name="T48" fmla="*/ 395 w 1114"/>
                <a:gd name="T49" fmla="*/ 361 h 976"/>
                <a:gd name="T50" fmla="*/ 631 w 1114"/>
                <a:gd name="T51" fmla="*/ 22 h 976"/>
                <a:gd name="T52" fmla="*/ 627 w 1114"/>
                <a:gd name="T53" fmla="*/ 20 h 976"/>
                <a:gd name="T54" fmla="*/ 706 w 1114"/>
                <a:gd name="T55" fmla="*/ 0 h 976"/>
                <a:gd name="T56" fmla="*/ 704 w 1114"/>
                <a:gd name="T57" fmla="*/ 4 h 976"/>
                <a:gd name="T58" fmla="*/ 1114 w 1114"/>
                <a:gd name="T59" fmla="*/ 201 h 976"/>
                <a:gd name="T60" fmla="*/ 1114 w 1114"/>
                <a:gd name="T61" fmla="*/ 197 h 976"/>
                <a:gd name="T62" fmla="*/ 706 w 1114"/>
                <a:gd name="T63" fmla="*/ 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4" h="976">
                  <a:moveTo>
                    <a:pt x="286" y="966"/>
                  </a:moveTo>
                  <a:cubicBezTo>
                    <a:pt x="284" y="967"/>
                    <a:pt x="283" y="968"/>
                    <a:pt x="282" y="969"/>
                  </a:cubicBezTo>
                  <a:cubicBezTo>
                    <a:pt x="289" y="976"/>
                    <a:pt x="289" y="976"/>
                    <a:pt x="289" y="976"/>
                  </a:cubicBezTo>
                  <a:cubicBezTo>
                    <a:pt x="290" y="975"/>
                    <a:pt x="291" y="974"/>
                    <a:pt x="292" y="973"/>
                  </a:cubicBezTo>
                  <a:cubicBezTo>
                    <a:pt x="286" y="966"/>
                    <a:pt x="286" y="966"/>
                    <a:pt x="286" y="966"/>
                  </a:cubicBezTo>
                  <a:moveTo>
                    <a:pt x="304" y="960"/>
                  </a:moveTo>
                  <a:cubicBezTo>
                    <a:pt x="303" y="969"/>
                    <a:pt x="303" y="969"/>
                    <a:pt x="303" y="969"/>
                  </a:cubicBezTo>
                  <a:cubicBezTo>
                    <a:pt x="303" y="969"/>
                    <a:pt x="303" y="969"/>
                    <a:pt x="303" y="969"/>
                  </a:cubicBezTo>
                  <a:cubicBezTo>
                    <a:pt x="305" y="969"/>
                    <a:pt x="306" y="969"/>
                    <a:pt x="308" y="970"/>
                  </a:cubicBezTo>
                  <a:cubicBezTo>
                    <a:pt x="308" y="969"/>
                    <a:pt x="308" y="969"/>
                    <a:pt x="308" y="969"/>
                  </a:cubicBezTo>
                  <a:cubicBezTo>
                    <a:pt x="309" y="960"/>
                    <a:pt x="309" y="960"/>
                    <a:pt x="309" y="960"/>
                  </a:cubicBezTo>
                  <a:cubicBezTo>
                    <a:pt x="307" y="960"/>
                    <a:pt x="306" y="960"/>
                    <a:pt x="304" y="960"/>
                  </a:cubicBezTo>
                  <a:moveTo>
                    <a:pt x="3" y="664"/>
                  </a:moveTo>
                  <a:cubicBezTo>
                    <a:pt x="2" y="665"/>
                    <a:pt x="1" y="666"/>
                    <a:pt x="0" y="667"/>
                  </a:cubicBezTo>
                  <a:cubicBezTo>
                    <a:pt x="275" y="961"/>
                    <a:pt x="275" y="961"/>
                    <a:pt x="275" y="961"/>
                  </a:cubicBezTo>
                  <a:cubicBezTo>
                    <a:pt x="276" y="960"/>
                    <a:pt x="277" y="959"/>
                    <a:pt x="278" y="958"/>
                  </a:cubicBezTo>
                  <a:cubicBezTo>
                    <a:pt x="3" y="664"/>
                    <a:pt x="3" y="664"/>
                    <a:pt x="3" y="664"/>
                  </a:cubicBezTo>
                  <a:moveTo>
                    <a:pt x="364" y="433"/>
                  </a:moveTo>
                  <a:cubicBezTo>
                    <a:pt x="306" y="949"/>
                    <a:pt x="306" y="949"/>
                    <a:pt x="306" y="949"/>
                  </a:cubicBezTo>
                  <a:cubicBezTo>
                    <a:pt x="307" y="949"/>
                    <a:pt x="308" y="950"/>
                    <a:pt x="310" y="950"/>
                  </a:cubicBezTo>
                  <a:cubicBezTo>
                    <a:pt x="368" y="434"/>
                    <a:pt x="368" y="434"/>
                    <a:pt x="368" y="434"/>
                  </a:cubicBezTo>
                  <a:cubicBezTo>
                    <a:pt x="367" y="434"/>
                    <a:pt x="365" y="433"/>
                    <a:pt x="364" y="433"/>
                  </a:cubicBezTo>
                  <a:moveTo>
                    <a:pt x="627" y="20"/>
                  </a:moveTo>
                  <a:cubicBezTo>
                    <a:pt x="391" y="359"/>
                    <a:pt x="391" y="359"/>
                    <a:pt x="391" y="359"/>
                  </a:cubicBezTo>
                  <a:cubicBezTo>
                    <a:pt x="392" y="360"/>
                    <a:pt x="393" y="360"/>
                    <a:pt x="395" y="361"/>
                  </a:cubicBezTo>
                  <a:cubicBezTo>
                    <a:pt x="631" y="22"/>
                    <a:pt x="631" y="22"/>
                    <a:pt x="631" y="22"/>
                  </a:cubicBezTo>
                  <a:cubicBezTo>
                    <a:pt x="630" y="21"/>
                    <a:pt x="629" y="20"/>
                    <a:pt x="627" y="20"/>
                  </a:cubicBezTo>
                  <a:moveTo>
                    <a:pt x="706" y="0"/>
                  </a:moveTo>
                  <a:cubicBezTo>
                    <a:pt x="705" y="1"/>
                    <a:pt x="705" y="2"/>
                    <a:pt x="704" y="4"/>
                  </a:cubicBezTo>
                  <a:cubicBezTo>
                    <a:pt x="1114" y="201"/>
                    <a:pt x="1114" y="201"/>
                    <a:pt x="1114" y="201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20190"/>
            <p:cNvSpPr>
              <a:spLocks noEditPoints="1"/>
            </p:cNvSpPr>
            <p:nvPr/>
          </p:nvSpPr>
          <p:spPr bwMode="auto">
            <a:xfrm>
              <a:off x="5556773" y="-1103417"/>
              <a:ext cx="613645" cy="666337"/>
            </a:xfrm>
            <a:custGeom>
              <a:avLst/>
              <a:gdLst>
                <a:gd name="T0" fmla="*/ 230 w 389"/>
                <a:gd name="T1" fmla="*/ 25 h 423"/>
                <a:gd name="T2" fmla="*/ 115 w 389"/>
                <a:gd name="T3" fmla="*/ 351 h 423"/>
                <a:gd name="T4" fmla="*/ 0 w 389"/>
                <a:gd name="T5" fmla="*/ 378 h 423"/>
                <a:gd name="T6" fmla="*/ 1 w 389"/>
                <a:gd name="T7" fmla="*/ 382 h 423"/>
                <a:gd name="T8" fmla="*/ 114 w 389"/>
                <a:gd name="T9" fmla="*/ 356 h 423"/>
                <a:gd name="T10" fmla="*/ 91 w 389"/>
                <a:gd name="T11" fmla="*/ 421 h 423"/>
                <a:gd name="T12" fmla="*/ 95 w 389"/>
                <a:gd name="T13" fmla="*/ 423 h 423"/>
                <a:gd name="T14" fmla="*/ 119 w 389"/>
                <a:gd name="T15" fmla="*/ 355 h 423"/>
                <a:gd name="T16" fmla="*/ 370 w 389"/>
                <a:gd name="T17" fmla="*/ 296 h 423"/>
                <a:gd name="T18" fmla="*/ 369 w 389"/>
                <a:gd name="T19" fmla="*/ 291 h 423"/>
                <a:gd name="T20" fmla="*/ 120 w 389"/>
                <a:gd name="T21" fmla="*/ 350 h 423"/>
                <a:gd name="T22" fmla="*/ 234 w 389"/>
                <a:gd name="T23" fmla="*/ 26 h 423"/>
                <a:gd name="T24" fmla="*/ 230 w 389"/>
                <a:gd name="T25" fmla="*/ 25 h 423"/>
                <a:gd name="T26" fmla="*/ 275 w 389"/>
                <a:gd name="T27" fmla="*/ 23 h 423"/>
                <a:gd name="T28" fmla="*/ 271 w 389"/>
                <a:gd name="T29" fmla="*/ 25 h 423"/>
                <a:gd name="T30" fmla="*/ 385 w 389"/>
                <a:gd name="T31" fmla="*/ 251 h 423"/>
                <a:gd name="T32" fmla="*/ 389 w 389"/>
                <a:gd name="T33" fmla="*/ 249 h 423"/>
                <a:gd name="T34" fmla="*/ 275 w 389"/>
                <a:gd name="T35" fmla="*/ 23 h 423"/>
                <a:gd name="T36" fmla="*/ 239 w 389"/>
                <a:gd name="T37" fmla="*/ 0 h 423"/>
                <a:gd name="T38" fmla="*/ 235 w 389"/>
                <a:gd name="T39" fmla="*/ 12 h 423"/>
                <a:gd name="T40" fmla="*/ 239 w 389"/>
                <a:gd name="T41" fmla="*/ 13 h 423"/>
                <a:gd name="T42" fmla="*/ 243 w 389"/>
                <a:gd name="T43" fmla="*/ 2 h 423"/>
                <a:gd name="T44" fmla="*/ 239 w 389"/>
                <a:gd name="T45" fmla="*/ 0 h 423"/>
                <a:gd name="T46" fmla="*/ 263 w 389"/>
                <a:gd name="T47" fmla="*/ 0 h 423"/>
                <a:gd name="T48" fmla="*/ 259 w 389"/>
                <a:gd name="T49" fmla="*/ 2 h 423"/>
                <a:gd name="T50" fmla="*/ 265 w 389"/>
                <a:gd name="T51" fmla="*/ 12 h 423"/>
                <a:gd name="T52" fmla="*/ 268 w 389"/>
                <a:gd name="T53" fmla="*/ 11 h 423"/>
                <a:gd name="T54" fmla="*/ 263 w 389"/>
                <a:gd name="T5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423">
                  <a:moveTo>
                    <a:pt x="230" y="25"/>
                  </a:moveTo>
                  <a:cubicBezTo>
                    <a:pt x="115" y="351"/>
                    <a:pt x="115" y="351"/>
                    <a:pt x="115" y="351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380"/>
                    <a:pt x="1" y="381"/>
                    <a:pt x="1" y="382"/>
                  </a:cubicBezTo>
                  <a:cubicBezTo>
                    <a:pt x="114" y="356"/>
                    <a:pt x="114" y="356"/>
                    <a:pt x="114" y="356"/>
                  </a:cubicBezTo>
                  <a:cubicBezTo>
                    <a:pt x="91" y="421"/>
                    <a:pt x="91" y="421"/>
                    <a:pt x="91" y="421"/>
                  </a:cubicBezTo>
                  <a:cubicBezTo>
                    <a:pt x="92" y="422"/>
                    <a:pt x="93" y="422"/>
                    <a:pt x="95" y="423"/>
                  </a:cubicBezTo>
                  <a:cubicBezTo>
                    <a:pt x="119" y="355"/>
                    <a:pt x="119" y="355"/>
                    <a:pt x="119" y="355"/>
                  </a:cubicBezTo>
                  <a:cubicBezTo>
                    <a:pt x="370" y="296"/>
                    <a:pt x="370" y="296"/>
                    <a:pt x="370" y="296"/>
                  </a:cubicBezTo>
                  <a:cubicBezTo>
                    <a:pt x="369" y="294"/>
                    <a:pt x="369" y="293"/>
                    <a:pt x="369" y="291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234" y="26"/>
                    <a:pt x="234" y="26"/>
                    <a:pt x="234" y="26"/>
                  </a:cubicBezTo>
                  <a:cubicBezTo>
                    <a:pt x="233" y="26"/>
                    <a:pt x="231" y="25"/>
                    <a:pt x="230" y="25"/>
                  </a:cubicBezTo>
                  <a:moveTo>
                    <a:pt x="275" y="23"/>
                  </a:moveTo>
                  <a:cubicBezTo>
                    <a:pt x="273" y="23"/>
                    <a:pt x="272" y="24"/>
                    <a:pt x="271" y="25"/>
                  </a:cubicBezTo>
                  <a:cubicBezTo>
                    <a:pt x="385" y="251"/>
                    <a:pt x="385" y="251"/>
                    <a:pt x="385" y="251"/>
                  </a:cubicBezTo>
                  <a:cubicBezTo>
                    <a:pt x="387" y="250"/>
                    <a:pt x="388" y="250"/>
                    <a:pt x="389" y="249"/>
                  </a:cubicBezTo>
                  <a:cubicBezTo>
                    <a:pt x="275" y="23"/>
                    <a:pt x="275" y="23"/>
                    <a:pt x="275" y="23"/>
                  </a:cubicBezTo>
                  <a:moveTo>
                    <a:pt x="239" y="0"/>
                  </a:moveTo>
                  <a:cubicBezTo>
                    <a:pt x="235" y="12"/>
                    <a:pt x="235" y="12"/>
                    <a:pt x="235" y="12"/>
                  </a:cubicBezTo>
                  <a:cubicBezTo>
                    <a:pt x="236" y="12"/>
                    <a:pt x="237" y="13"/>
                    <a:pt x="239" y="13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1" y="2"/>
                    <a:pt x="240" y="1"/>
                    <a:pt x="239" y="0"/>
                  </a:cubicBezTo>
                  <a:moveTo>
                    <a:pt x="263" y="0"/>
                  </a:moveTo>
                  <a:cubicBezTo>
                    <a:pt x="262" y="0"/>
                    <a:pt x="260" y="1"/>
                    <a:pt x="259" y="2"/>
                  </a:cubicBezTo>
                  <a:cubicBezTo>
                    <a:pt x="265" y="12"/>
                    <a:pt x="265" y="12"/>
                    <a:pt x="265" y="12"/>
                  </a:cubicBezTo>
                  <a:cubicBezTo>
                    <a:pt x="266" y="12"/>
                    <a:pt x="267" y="11"/>
                    <a:pt x="268" y="11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20191"/>
            <p:cNvSpPr/>
            <p:nvPr/>
          </p:nvSpPr>
          <p:spPr bwMode="auto">
            <a:xfrm>
              <a:off x="6668004" y="-769248"/>
              <a:ext cx="3335" cy="8004"/>
            </a:xfrm>
            <a:custGeom>
              <a:avLst/>
              <a:gdLst>
                <a:gd name="T0" fmla="*/ 1 w 2"/>
                <a:gd name="T1" fmla="*/ 0 h 5"/>
                <a:gd name="T2" fmla="*/ 0 w 2"/>
                <a:gd name="T3" fmla="*/ 0 h 5"/>
                <a:gd name="T4" fmla="*/ 0 w 2"/>
                <a:gd name="T5" fmla="*/ 5 h 5"/>
                <a:gd name="T6" fmla="*/ 2 w 2"/>
                <a:gd name="T7" fmla="*/ 4 h 5"/>
                <a:gd name="T8" fmla="*/ 1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20192"/>
            <p:cNvSpPr/>
            <p:nvPr/>
          </p:nvSpPr>
          <p:spPr bwMode="auto">
            <a:xfrm>
              <a:off x="6253793" y="-769248"/>
              <a:ext cx="414210" cy="104053"/>
            </a:xfrm>
            <a:custGeom>
              <a:avLst/>
              <a:gdLst>
                <a:gd name="T0" fmla="*/ 263 w 263"/>
                <a:gd name="T1" fmla="*/ 0 h 66"/>
                <a:gd name="T2" fmla="*/ 0 w 263"/>
                <a:gd name="T3" fmla="*/ 62 h 66"/>
                <a:gd name="T4" fmla="*/ 1 w 263"/>
                <a:gd name="T5" fmla="*/ 66 h 66"/>
                <a:gd name="T6" fmla="*/ 263 w 263"/>
                <a:gd name="T7" fmla="*/ 5 h 66"/>
                <a:gd name="T8" fmla="*/ 263 w 26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66">
                  <a:moveTo>
                    <a:pt x="263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1" y="66"/>
                  </a:cubicBezTo>
                  <a:cubicBezTo>
                    <a:pt x="263" y="5"/>
                    <a:pt x="263" y="5"/>
                    <a:pt x="263" y="5"/>
                  </a:cubicBezTo>
                  <a:cubicBezTo>
                    <a:pt x="263" y="0"/>
                    <a:pt x="263" y="0"/>
                    <a:pt x="2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20193"/>
            <p:cNvSpPr/>
            <p:nvPr/>
          </p:nvSpPr>
          <p:spPr bwMode="auto">
            <a:xfrm>
              <a:off x="6668004" y="-737899"/>
              <a:ext cx="30015" cy="85376"/>
            </a:xfrm>
            <a:custGeom>
              <a:avLst/>
              <a:gdLst>
                <a:gd name="T0" fmla="*/ 19 w 19"/>
                <a:gd name="T1" fmla="*/ 0 h 54"/>
                <a:gd name="T2" fmla="*/ 0 w 19"/>
                <a:gd name="T3" fmla="*/ 54 h 54"/>
                <a:gd name="T4" fmla="*/ 0 w 19"/>
                <a:gd name="T5" fmla="*/ 54 h 54"/>
                <a:gd name="T6" fmla="*/ 19 w 19"/>
                <a:gd name="T7" fmla="*/ 0 h 54"/>
                <a:gd name="T8" fmla="*/ 19 w 1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4">
                  <a:moveTo>
                    <a:pt x="19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20194"/>
            <p:cNvSpPr>
              <a:spLocks noEditPoints="1"/>
            </p:cNvSpPr>
            <p:nvPr/>
          </p:nvSpPr>
          <p:spPr bwMode="auto">
            <a:xfrm>
              <a:off x="5398026" y="-652523"/>
              <a:ext cx="1269978" cy="1093886"/>
            </a:xfrm>
            <a:custGeom>
              <a:avLst/>
              <a:gdLst>
                <a:gd name="T0" fmla="*/ 11 w 806"/>
                <a:gd name="T1" fmla="*/ 690 h 694"/>
                <a:gd name="T2" fmla="*/ 22 w 806"/>
                <a:gd name="T3" fmla="*/ 689 h 694"/>
                <a:gd name="T4" fmla="*/ 3 w 806"/>
                <a:gd name="T5" fmla="*/ 673 h 694"/>
                <a:gd name="T6" fmla="*/ 0 w 806"/>
                <a:gd name="T7" fmla="*/ 682 h 694"/>
                <a:gd name="T8" fmla="*/ 7 w 806"/>
                <a:gd name="T9" fmla="*/ 674 h 694"/>
                <a:gd name="T10" fmla="*/ 339 w 806"/>
                <a:gd name="T11" fmla="*/ 523 h 694"/>
                <a:gd name="T12" fmla="*/ 31 w 806"/>
                <a:gd name="T13" fmla="*/ 685 h 694"/>
                <a:gd name="T14" fmla="*/ 339 w 806"/>
                <a:gd name="T15" fmla="*/ 523 h 694"/>
                <a:gd name="T16" fmla="*/ 353 w 806"/>
                <a:gd name="T17" fmla="*/ 516 h 694"/>
                <a:gd name="T18" fmla="*/ 367 w 806"/>
                <a:gd name="T19" fmla="*/ 513 h 694"/>
                <a:gd name="T20" fmla="*/ 427 w 806"/>
                <a:gd name="T21" fmla="*/ 478 h 694"/>
                <a:gd name="T22" fmla="*/ 417 w 806"/>
                <a:gd name="T23" fmla="*/ 488 h 694"/>
                <a:gd name="T24" fmla="*/ 427 w 806"/>
                <a:gd name="T25" fmla="*/ 478 h 694"/>
                <a:gd name="T26" fmla="*/ 441 w 806"/>
                <a:gd name="T27" fmla="*/ 471 h 694"/>
                <a:gd name="T28" fmla="*/ 658 w 806"/>
                <a:gd name="T29" fmla="*/ 365 h 694"/>
                <a:gd name="T30" fmla="*/ 670 w 806"/>
                <a:gd name="T31" fmla="*/ 355 h 694"/>
                <a:gd name="T32" fmla="*/ 665 w 806"/>
                <a:gd name="T33" fmla="*/ 362 h 694"/>
                <a:gd name="T34" fmla="*/ 670 w 806"/>
                <a:gd name="T35" fmla="*/ 355 h 694"/>
                <a:gd name="T36" fmla="*/ 663 w 806"/>
                <a:gd name="T37" fmla="*/ 344 h 694"/>
                <a:gd name="T38" fmla="*/ 671 w 806"/>
                <a:gd name="T39" fmla="*/ 343 h 694"/>
                <a:gd name="T40" fmla="*/ 692 w 806"/>
                <a:gd name="T41" fmla="*/ 331 h 694"/>
                <a:gd name="T42" fmla="*/ 690 w 806"/>
                <a:gd name="T43" fmla="*/ 338 h 694"/>
                <a:gd name="T44" fmla="*/ 692 w 806"/>
                <a:gd name="T45" fmla="*/ 331 h 694"/>
                <a:gd name="T46" fmla="*/ 672 w 806"/>
                <a:gd name="T47" fmla="*/ 332 h 694"/>
                <a:gd name="T48" fmla="*/ 679 w 806"/>
                <a:gd name="T49" fmla="*/ 337 h 694"/>
                <a:gd name="T50" fmla="*/ 688 w 806"/>
                <a:gd name="T51" fmla="*/ 330 h 694"/>
                <a:gd name="T52" fmla="*/ 686 w 806"/>
                <a:gd name="T53" fmla="*/ 336 h 694"/>
                <a:gd name="T54" fmla="*/ 688 w 806"/>
                <a:gd name="T55" fmla="*/ 330 h 694"/>
                <a:gd name="T56" fmla="*/ 6 w 806"/>
                <a:gd name="T57" fmla="*/ 663 h 694"/>
                <a:gd name="T58" fmla="*/ 182 w 806"/>
                <a:gd name="T59" fmla="*/ 175 h 694"/>
                <a:gd name="T60" fmla="*/ 208 w 806"/>
                <a:gd name="T61" fmla="*/ 159 h 694"/>
                <a:gd name="T62" fmla="*/ 656 w 806"/>
                <a:gd name="T63" fmla="*/ 341 h 694"/>
                <a:gd name="T64" fmla="*/ 208 w 806"/>
                <a:gd name="T65" fmla="*/ 159 h 694"/>
                <a:gd name="T66" fmla="*/ 100 w 806"/>
                <a:gd name="T67" fmla="*/ 121 h 694"/>
                <a:gd name="T68" fmla="*/ 171 w 806"/>
                <a:gd name="T69" fmla="*/ 144 h 694"/>
                <a:gd name="T70" fmla="*/ 780 w 806"/>
                <a:gd name="T71" fmla="*/ 64 h 694"/>
                <a:gd name="T72" fmla="*/ 691 w 806"/>
                <a:gd name="T73" fmla="*/ 322 h 694"/>
                <a:gd name="T74" fmla="*/ 524 w 806"/>
                <a:gd name="T75" fmla="*/ 31 h 694"/>
                <a:gd name="T76" fmla="*/ 669 w 806"/>
                <a:gd name="T77" fmla="*/ 325 h 694"/>
                <a:gd name="T78" fmla="*/ 524 w 806"/>
                <a:gd name="T79" fmla="*/ 31 h 694"/>
                <a:gd name="T80" fmla="*/ 695 w 806"/>
                <a:gd name="T81" fmla="*/ 324 h 694"/>
                <a:gd name="T82" fmla="*/ 806 w 806"/>
                <a:gd name="T8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6" h="694">
                  <a:moveTo>
                    <a:pt x="20" y="685"/>
                  </a:moveTo>
                  <a:cubicBezTo>
                    <a:pt x="11" y="690"/>
                    <a:pt x="11" y="690"/>
                    <a:pt x="11" y="690"/>
                  </a:cubicBezTo>
                  <a:cubicBezTo>
                    <a:pt x="12" y="691"/>
                    <a:pt x="13" y="692"/>
                    <a:pt x="13" y="694"/>
                  </a:cubicBezTo>
                  <a:cubicBezTo>
                    <a:pt x="22" y="689"/>
                    <a:pt x="22" y="689"/>
                    <a:pt x="22" y="689"/>
                  </a:cubicBezTo>
                  <a:cubicBezTo>
                    <a:pt x="21" y="688"/>
                    <a:pt x="20" y="687"/>
                    <a:pt x="20" y="685"/>
                  </a:cubicBezTo>
                  <a:moveTo>
                    <a:pt x="3" y="673"/>
                  </a:moveTo>
                  <a:cubicBezTo>
                    <a:pt x="0" y="681"/>
                    <a:pt x="0" y="681"/>
                    <a:pt x="0" y="681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1" y="682"/>
                    <a:pt x="2" y="682"/>
                    <a:pt x="4" y="683"/>
                  </a:cubicBezTo>
                  <a:cubicBezTo>
                    <a:pt x="7" y="674"/>
                    <a:pt x="7" y="674"/>
                    <a:pt x="7" y="674"/>
                  </a:cubicBezTo>
                  <a:cubicBezTo>
                    <a:pt x="5" y="674"/>
                    <a:pt x="4" y="673"/>
                    <a:pt x="3" y="673"/>
                  </a:cubicBezTo>
                  <a:moveTo>
                    <a:pt x="339" y="523"/>
                  </a:moveTo>
                  <a:cubicBezTo>
                    <a:pt x="29" y="681"/>
                    <a:pt x="29" y="681"/>
                    <a:pt x="29" y="681"/>
                  </a:cubicBezTo>
                  <a:cubicBezTo>
                    <a:pt x="30" y="682"/>
                    <a:pt x="30" y="683"/>
                    <a:pt x="31" y="685"/>
                  </a:cubicBezTo>
                  <a:cubicBezTo>
                    <a:pt x="341" y="527"/>
                    <a:pt x="341" y="527"/>
                    <a:pt x="341" y="527"/>
                  </a:cubicBezTo>
                  <a:cubicBezTo>
                    <a:pt x="341" y="525"/>
                    <a:pt x="340" y="524"/>
                    <a:pt x="339" y="523"/>
                  </a:cubicBezTo>
                  <a:moveTo>
                    <a:pt x="365" y="509"/>
                  </a:moveTo>
                  <a:cubicBezTo>
                    <a:pt x="353" y="516"/>
                    <a:pt x="353" y="516"/>
                    <a:pt x="353" y="516"/>
                  </a:cubicBezTo>
                  <a:cubicBezTo>
                    <a:pt x="354" y="517"/>
                    <a:pt x="354" y="518"/>
                    <a:pt x="355" y="520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66" y="512"/>
                    <a:pt x="366" y="511"/>
                    <a:pt x="365" y="509"/>
                  </a:cubicBezTo>
                  <a:moveTo>
                    <a:pt x="427" y="478"/>
                  </a:moveTo>
                  <a:cubicBezTo>
                    <a:pt x="415" y="484"/>
                    <a:pt x="415" y="484"/>
                    <a:pt x="415" y="484"/>
                  </a:cubicBezTo>
                  <a:cubicBezTo>
                    <a:pt x="416" y="485"/>
                    <a:pt x="417" y="486"/>
                    <a:pt x="417" y="488"/>
                  </a:cubicBezTo>
                  <a:cubicBezTo>
                    <a:pt x="429" y="482"/>
                    <a:pt x="429" y="482"/>
                    <a:pt x="429" y="482"/>
                  </a:cubicBezTo>
                  <a:cubicBezTo>
                    <a:pt x="429" y="480"/>
                    <a:pt x="428" y="479"/>
                    <a:pt x="427" y="478"/>
                  </a:cubicBezTo>
                  <a:moveTo>
                    <a:pt x="656" y="361"/>
                  </a:moveTo>
                  <a:cubicBezTo>
                    <a:pt x="441" y="471"/>
                    <a:pt x="441" y="471"/>
                    <a:pt x="441" y="471"/>
                  </a:cubicBezTo>
                  <a:cubicBezTo>
                    <a:pt x="442" y="472"/>
                    <a:pt x="443" y="473"/>
                    <a:pt x="443" y="475"/>
                  </a:cubicBezTo>
                  <a:cubicBezTo>
                    <a:pt x="658" y="365"/>
                    <a:pt x="658" y="365"/>
                    <a:pt x="658" y="365"/>
                  </a:cubicBezTo>
                  <a:cubicBezTo>
                    <a:pt x="657" y="364"/>
                    <a:pt x="657" y="363"/>
                    <a:pt x="656" y="361"/>
                  </a:cubicBezTo>
                  <a:moveTo>
                    <a:pt x="670" y="355"/>
                  </a:moveTo>
                  <a:cubicBezTo>
                    <a:pt x="663" y="358"/>
                    <a:pt x="663" y="358"/>
                    <a:pt x="663" y="358"/>
                  </a:cubicBezTo>
                  <a:cubicBezTo>
                    <a:pt x="664" y="359"/>
                    <a:pt x="664" y="360"/>
                    <a:pt x="665" y="362"/>
                  </a:cubicBezTo>
                  <a:cubicBezTo>
                    <a:pt x="671" y="358"/>
                    <a:pt x="671" y="358"/>
                    <a:pt x="671" y="358"/>
                  </a:cubicBezTo>
                  <a:cubicBezTo>
                    <a:pt x="671" y="357"/>
                    <a:pt x="670" y="356"/>
                    <a:pt x="670" y="355"/>
                  </a:cubicBezTo>
                  <a:moveTo>
                    <a:pt x="665" y="340"/>
                  </a:moveTo>
                  <a:cubicBezTo>
                    <a:pt x="664" y="341"/>
                    <a:pt x="664" y="343"/>
                    <a:pt x="663" y="344"/>
                  </a:cubicBezTo>
                  <a:cubicBezTo>
                    <a:pt x="670" y="347"/>
                    <a:pt x="670" y="347"/>
                    <a:pt x="670" y="347"/>
                  </a:cubicBezTo>
                  <a:cubicBezTo>
                    <a:pt x="670" y="345"/>
                    <a:pt x="671" y="344"/>
                    <a:pt x="671" y="343"/>
                  </a:cubicBezTo>
                  <a:cubicBezTo>
                    <a:pt x="665" y="340"/>
                    <a:pt x="665" y="340"/>
                    <a:pt x="665" y="340"/>
                  </a:cubicBezTo>
                  <a:moveTo>
                    <a:pt x="692" y="331"/>
                  </a:moveTo>
                  <a:cubicBezTo>
                    <a:pt x="690" y="338"/>
                    <a:pt x="690" y="338"/>
                    <a:pt x="690" y="338"/>
                  </a:cubicBezTo>
                  <a:cubicBezTo>
                    <a:pt x="690" y="338"/>
                    <a:pt x="690" y="338"/>
                    <a:pt x="690" y="338"/>
                  </a:cubicBezTo>
                  <a:cubicBezTo>
                    <a:pt x="692" y="331"/>
                    <a:pt x="692" y="331"/>
                    <a:pt x="692" y="331"/>
                  </a:cubicBezTo>
                  <a:cubicBezTo>
                    <a:pt x="692" y="331"/>
                    <a:pt x="692" y="331"/>
                    <a:pt x="692" y="331"/>
                  </a:cubicBezTo>
                  <a:moveTo>
                    <a:pt x="676" y="330"/>
                  </a:moveTo>
                  <a:cubicBezTo>
                    <a:pt x="675" y="331"/>
                    <a:pt x="673" y="332"/>
                    <a:pt x="672" y="332"/>
                  </a:cubicBezTo>
                  <a:cubicBezTo>
                    <a:pt x="675" y="339"/>
                    <a:pt x="675" y="339"/>
                    <a:pt x="675" y="339"/>
                  </a:cubicBezTo>
                  <a:cubicBezTo>
                    <a:pt x="677" y="338"/>
                    <a:pt x="678" y="337"/>
                    <a:pt x="679" y="337"/>
                  </a:cubicBezTo>
                  <a:cubicBezTo>
                    <a:pt x="676" y="330"/>
                    <a:pt x="676" y="330"/>
                    <a:pt x="676" y="330"/>
                  </a:cubicBezTo>
                  <a:moveTo>
                    <a:pt x="688" y="330"/>
                  </a:moveTo>
                  <a:cubicBezTo>
                    <a:pt x="686" y="336"/>
                    <a:pt x="686" y="336"/>
                    <a:pt x="686" y="336"/>
                  </a:cubicBezTo>
                  <a:cubicBezTo>
                    <a:pt x="686" y="336"/>
                    <a:pt x="686" y="336"/>
                    <a:pt x="686" y="336"/>
                  </a:cubicBezTo>
                  <a:cubicBezTo>
                    <a:pt x="688" y="330"/>
                    <a:pt x="688" y="330"/>
                    <a:pt x="688" y="330"/>
                  </a:cubicBezTo>
                  <a:cubicBezTo>
                    <a:pt x="688" y="330"/>
                    <a:pt x="688" y="330"/>
                    <a:pt x="688" y="330"/>
                  </a:cubicBezTo>
                  <a:moveTo>
                    <a:pt x="178" y="174"/>
                  </a:moveTo>
                  <a:cubicBezTo>
                    <a:pt x="6" y="663"/>
                    <a:pt x="6" y="663"/>
                    <a:pt x="6" y="663"/>
                  </a:cubicBezTo>
                  <a:cubicBezTo>
                    <a:pt x="8" y="663"/>
                    <a:pt x="9" y="664"/>
                    <a:pt x="10" y="664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1" y="175"/>
                    <a:pt x="179" y="174"/>
                    <a:pt x="178" y="174"/>
                  </a:cubicBezTo>
                  <a:moveTo>
                    <a:pt x="208" y="159"/>
                  </a:moveTo>
                  <a:cubicBezTo>
                    <a:pt x="208" y="160"/>
                    <a:pt x="207" y="162"/>
                    <a:pt x="207" y="163"/>
                  </a:cubicBezTo>
                  <a:cubicBezTo>
                    <a:pt x="656" y="341"/>
                    <a:pt x="656" y="341"/>
                    <a:pt x="656" y="341"/>
                  </a:cubicBezTo>
                  <a:cubicBezTo>
                    <a:pt x="656" y="340"/>
                    <a:pt x="657" y="338"/>
                    <a:pt x="657" y="337"/>
                  </a:cubicBezTo>
                  <a:cubicBezTo>
                    <a:pt x="208" y="159"/>
                    <a:pt x="208" y="159"/>
                    <a:pt x="208" y="159"/>
                  </a:cubicBezTo>
                  <a:moveTo>
                    <a:pt x="102" y="116"/>
                  </a:moveTo>
                  <a:cubicBezTo>
                    <a:pt x="101" y="118"/>
                    <a:pt x="101" y="119"/>
                    <a:pt x="100" y="121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6"/>
                    <a:pt x="170" y="145"/>
                    <a:pt x="171" y="144"/>
                  </a:cubicBezTo>
                  <a:cubicBezTo>
                    <a:pt x="102" y="116"/>
                    <a:pt x="102" y="116"/>
                    <a:pt x="102" y="116"/>
                  </a:cubicBezTo>
                  <a:moveTo>
                    <a:pt x="780" y="64"/>
                  </a:moveTo>
                  <a:cubicBezTo>
                    <a:pt x="691" y="322"/>
                    <a:pt x="691" y="322"/>
                    <a:pt x="691" y="322"/>
                  </a:cubicBezTo>
                  <a:cubicBezTo>
                    <a:pt x="691" y="322"/>
                    <a:pt x="691" y="322"/>
                    <a:pt x="691" y="322"/>
                  </a:cubicBezTo>
                  <a:cubicBezTo>
                    <a:pt x="780" y="64"/>
                    <a:pt x="780" y="64"/>
                    <a:pt x="780" y="64"/>
                  </a:cubicBezTo>
                  <a:moveTo>
                    <a:pt x="524" y="31"/>
                  </a:moveTo>
                  <a:cubicBezTo>
                    <a:pt x="523" y="31"/>
                    <a:pt x="522" y="32"/>
                    <a:pt x="520" y="32"/>
                  </a:cubicBezTo>
                  <a:cubicBezTo>
                    <a:pt x="669" y="325"/>
                    <a:pt x="669" y="325"/>
                    <a:pt x="669" y="325"/>
                  </a:cubicBezTo>
                  <a:cubicBezTo>
                    <a:pt x="670" y="325"/>
                    <a:pt x="671" y="324"/>
                    <a:pt x="673" y="323"/>
                  </a:cubicBezTo>
                  <a:cubicBezTo>
                    <a:pt x="524" y="31"/>
                    <a:pt x="524" y="31"/>
                    <a:pt x="524" y="31"/>
                  </a:cubicBezTo>
                  <a:moveTo>
                    <a:pt x="806" y="0"/>
                  </a:moveTo>
                  <a:cubicBezTo>
                    <a:pt x="695" y="324"/>
                    <a:pt x="695" y="324"/>
                    <a:pt x="695" y="324"/>
                  </a:cubicBezTo>
                  <a:cubicBezTo>
                    <a:pt x="695" y="324"/>
                    <a:pt x="695" y="324"/>
                    <a:pt x="695" y="324"/>
                  </a:cubicBezTo>
                  <a:cubicBezTo>
                    <a:pt x="806" y="0"/>
                    <a:pt x="806" y="0"/>
                    <a:pt x="806" y="0"/>
                  </a:cubicBezTo>
                  <a:cubicBezTo>
                    <a:pt x="806" y="0"/>
                    <a:pt x="806" y="0"/>
                    <a:pt x="80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20196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20197"/>
            <p:cNvSpPr/>
            <p:nvPr/>
          </p:nvSpPr>
          <p:spPr bwMode="auto">
            <a:xfrm>
              <a:off x="4440873" y="766194"/>
              <a:ext cx="2079055" cy="316827"/>
            </a:xfrm>
            <a:custGeom>
              <a:avLst/>
              <a:gdLst>
                <a:gd name="T0" fmla="*/ 2415 w 3117"/>
                <a:gd name="T1" fmla="*/ 0 h 475"/>
                <a:gd name="T2" fmla="*/ 2392 w 3117"/>
                <a:gd name="T3" fmla="*/ 0 h 475"/>
                <a:gd name="T4" fmla="*/ 3098 w 3117"/>
                <a:gd name="T5" fmla="*/ 338 h 475"/>
                <a:gd name="T6" fmla="*/ 1773 w 3117"/>
                <a:gd name="T7" fmla="*/ 293 h 475"/>
                <a:gd name="T8" fmla="*/ 1768 w 3117"/>
                <a:gd name="T9" fmla="*/ 300 h 475"/>
                <a:gd name="T10" fmla="*/ 1758 w 3117"/>
                <a:gd name="T11" fmla="*/ 295 h 475"/>
                <a:gd name="T12" fmla="*/ 1761 w 3117"/>
                <a:gd name="T13" fmla="*/ 293 h 475"/>
                <a:gd name="T14" fmla="*/ 745 w 3117"/>
                <a:gd name="T15" fmla="*/ 257 h 475"/>
                <a:gd name="T16" fmla="*/ 733 w 3117"/>
                <a:gd name="T17" fmla="*/ 255 h 475"/>
                <a:gd name="T18" fmla="*/ 733 w 3117"/>
                <a:gd name="T19" fmla="*/ 255 h 475"/>
                <a:gd name="T20" fmla="*/ 730 w 3117"/>
                <a:gd name="T21" fmla="*/ 257 h 475"/>
                <a:gd name="T22" fmla="*/ 723 w 3117"/>
                <a:gd name="T23" fmla="*/ 257 h 475"/>
                <a:gd name="T24" fmla="*/ 10 w 3117"/>
                <a:gd name="T25" fmla="*/ 460 h 475"/>
                <a:gd name="T26" fmla="*/ 99 w 3117"/>
                <a:gd name="T27" fmla="*/ 0 h 475"/>
                <a:gd name="T28" fmla="*/ 90 w 3117"/>
                <a:gd name="T29" fmla="*/ 0 h 475"/>
                <a:gd name="T30" fmla="*/ 0 w 3117"/>
                <a:gd name="T31" fmla="*/ 456 h 475"/>
                <a:gd name="T32" fmla="*/ 0 w 3117"/>
                <a:gd name="T33" fmla="*/ 465 h 475"/>
                <a:gd name="T34" fmla="*/ 3 w 3117"/>
                <a:gd name="T35" fmla="*/ 463 h 475"/>
                <a:gd name="T36" fmla="*/ 5 w 3117"/>
                <a:gd name="T37" fmla="*/ 475 h 475"/>
                <a:gd name="T38" fmla="*/ 5 w 3117"/>
                <a:gd name="T39" fmla="*/ 475 h 475"/>
                <a:gd name="T40" fmla="*/ 12 w 3117"/>
                <a:gd name="T41" fmla="*/ 472 h 475"/>
                <a:gd name="T42" fmla="*/ 730 w 3117"/>
                <a:gd name="T43" fmla="*/ 267 h 475"/>
                <a:gd name="T44" fmla="*/ 733 w 3117"/>
                <a:gd name="T45" fmla="*/ 267 h 475"/>
                <a:gd name="T46" fmla="*/ 737 w 3117"/>
                <a:gd name="T47" fmla="*/ 267 h 475"/>
                <a:gd name="T48" fmla="*/ 3112 w 3117"/>
                <a:gd name="T49" fmla="*/ 349 h 475"/>
                <a:gd name="T50" fmla="*/ 3117 w 3117"/>
                <a:gd name="T51" fmla="*/ 345 h 475"/>
                <a:gd name="T52" fmla="*/ 3110 w 3117"/>
                <a:gd name="T53" fmla="*/ 333 h 475"/>
                <a:gd name="T54" fmla="*/ 2415 w 3117"/>
                <a:gd name="T5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17" h="475">
                  <a:moveTo>
                    <a:pt x="2415" y="0"/>
                  </a:moveTo>
                  <a:lnTo>
                    <a:pt x="2392" y="0"/>
                  </a:lnTo>
                  <a:lnTo>
                    <a:pt x="3098" y="338"/>
                  </a:lnTo>
                  <a:lnTo>
                    <a:pt x="1773" y="293"/>
                  </a:lnTo>
                  <a:lnTo>
                    <a:pt x="1768" y="300"/>
                  </a:lnTo>
                  <a:lnTo>
                    <a:pt x="1758" y="295"/>
                  </a:lnTo>
                  <a:lnTo>
                    <a:pt x="1761" y="293"/>
                  </a:lnTo>
                  <a:lnTo>
                    <a:pt x="745" y="257"/>
                  </a:lnTo>
                  <a:lnTo>
                    <a:pt x="733" y="255"/>
                  </a:lnTo>
                  <a:lnTo>
                    <a:pt x="733" y="255"/>
                  </a:lnTo>
                  <a:lnTo>
                    <a:pt x="730" y="257"/>
                  </a:lnTo>
                  <a:lnTo>
                    <a:pt x="723" y="257"/>
                  </a:lnTo>
                  <a:lnTo>
                    <a:pt x="10" y="46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0" y="456"/>
                  </a:lnTo>
                  <a:lnTo>
                    <a:pt x="0" y="465"/>
                  </a:lnTo>
                  <a:lnTo>
                    <a:pt x="3" y="463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12" y="472"/>
                  </a:lnTo>
                  <a:lnTo>
                    <a:pt x="730" y="267"/>
                  </a:lnTo>
                  <a:lnTo>
                    <a:pt x="733" y="267"/>
                  </a:lnTo>
                  <a:lnTo>
                    <a:pt x="737" y="267"/>
                  </a:lnTo>
                  <a:lnTo>
                    <a:pt x="3112" y="349"/>
                  </a:lnTo>
                  <a:lnTo>
                    <a:pt x="3117" y="345"/>
                  </a:lnTo>
                  <a:lnTo>
                    <a:pt x="3110" y="333"/>
                  </a:lnTo>
                  <a:lnTo>
                    <a:pt x="241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20198"/>
            <p:cNvSpPr>
              <a:spLocks noEditPoints="1"/>
            </p:cNvSpPr>
            <p:nvPr/>
          </p:nvSpPr>
          <p:spPr bwMode="auto">
            <a:xfrm>
              <a:off x="4500904" y="633460"/>
              <a:ext cx="1550787" cy="132734"/>
            </a:xfrm>
            <a:custGeom>
              <a:avLst/>
              <a:gdLst>
                <a:gd name="T0" fmla="*/ 15 w 984"/>
                <a:gd name="T1" fmla="*/ 3 h 84"/>
                <a:gd name="T2" fmla="*/ 0 w 984"/>
                <a:gd name="T3" fmla="*/ 84 h 84"/>
                <a:gd name="T4" fmla="*/ 4 w 984"/>
                <a:gd name="T5" fmla="*/ 84 h 84"/>
                <a:gd name="T6" fmla="*/ 20 w 984"/>
                <a:gd name="T7" fmla="*/ 4 h 84"/>
                <a:gd name="T8" fmla="*/ 15 w 984"/>
                <a:gd name="T9" fmla="*/ 3 h 84"/>
                <a:gd name="T10" fmla="*/ 811 w 984"/>
                <a:gd name="T11" fmla="*/ 0 h 84"/>
                <a:gd name="T12" fmla="*/ 809 w 984"/>
                <a:gd name="T13" fmla="*/ 4 h 84"/>
                <a:gd name="T14" fmla="*/ 974 w 984"/>
                <a:gd name="T15" fmla="*/ 84 h 84"/>
                <a:gd name="T16" fmla="*/ 984 w 984"/>
                <a:gd name="T17" fmla="*/ 84 h 84"/>
                <a:gd name="T18" fmla="*/ 811 w 984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4" h="84">
                  <a:moveTo>
                    <a:pt x="15" y="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7" y="3"/>
                    <a:pt x="15" y="3"/>
                  </a:cubicBezTo>
                  <a:moveTo>
                    <a:pt x="811" y="0"/>
                  </a:moveTo>
                  <a:cubicBezTo>
                    <a:pt x="809" y="4"/>
                    <a:pt x="809" y="4"/>
                    <a:pt x="809" y="4"/>
                  </a:cubicBezTo>
                  <a:cubicBezTo>
                    <a:pt x="974" y="84"/>
                    <a:pt x="974" y="84"/>
                    <a:pt x="974" y="84"/>
                  </a:cubicBezTo>
                  <a:cubicBezTo>
                    <a:pt x="984" y="84"/>
                    <a:pt x="984" y="84"/>
                    <a:pt x="984" y="84"/>
                  </a:cubicBezTo>
                  <a:cubicBezTo>
                    <a:pt x="811" y="0"/>
                    <a:pt x="811" y="0"/>
                    <a:pt x="81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20199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20200"/>
            <p:cNvSpPr/>
            <p:nvPr/>
          </p:nvSpPr>
          <p:spPr bwMode="auto">
            <a:xfrm>
              <a:off x="6527932" y="998978"/>
              <a:ext cx="12673" cy="0"/>
            </a:xfrm>
            <a:custGeom>
              <a:avLst/>
              <a:gdLst>
                <a:gd name="T0" fmla="*/ 16 w 19"/>
                <a:gd name="T1" fmla="*/ 0 w 19"/>
                <a:gd name="T2" fmla="*/ 0 w 19"/>
                <a:gd name="T3" fmla="*/ 19 w 19"/>
                <a:gd name="T4" fmla="*/ 16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20201"/>
            <p:cNvSpPr>
              <a:spLocks noEditPoints="1"/>
            </p:cNvSpPr>
            <p:nvPr/>
          </p:nvSpPr>
          <p:spPr bwMode="auto">
            <a:xfrm>
              <a:off x="4506907" y="458706"/>
              <a:ext cx="925803" cy="151410"/>
            </a:xfrm>
            <a:custGeom>
              <a:avLst/>
              <a:gdLst>
                <a:gd name="T0" fmla="*/ 18 w 587"/>
                <a:gd name="T1" fmla="*/ 79 h 96"/>
                <a:gd name="T2" fmla="*/ 15 w 587"/>
                <a:gd name="T3" fmla="*/ 95 h 96"/>
                <a:gd name="T4" fmla="*/ 19 w 587"/>
                <a:gd name="T5" fmla="*/ 96 h 96"/>
                <a:gd name="T6" fmla="*/ 22 w 587"/>
                <a:gd name="T7" fmla="*/ 80 h 96"/>
                <a:gd name="T8" fmla="*/ 18 w 587"/>
                <a:gd name="T9" fmla="*/ 79 h 96"/>
                <a:gd name="T10" fmla="*/ 578 w 587"/>
                <a:gd name="T11" fmla="*/ 2 h 96"/>
                <a:gd name="T12" fmla="*/ 577 w 587"/>
                <a:gd name="T13" fmla="*/ 5 h 96"/>
                <a:gd name="T14" fmla="*/ 585 w 587"/>
                <a:gd name="T15" fmla="*/ 9 h 96"/>
                <a:gd name="T16" fmla="*/ 587 w 587"/>
                <a:gd name="T17" fmla="*/ 6 h 96"/>
                <a:gd name="T18" fmla="*/ 578 w 587"/>
                <a:gd name="T19" fmla="*/ 2 h 96"/>
                <a:gd name="T20" fmla="*/ 4 w 587"/>
                <a:gd name="T21" fmla="*/ 0 h 96"/>
                <a:gd name="T22" fmla="*/ 0 w 587"/>
                <a:gd name="T23" fmla="*/ 2 h 96"/>
                <a:gd name="T24" fmla="*/ 8 w 587"/>
                <a:gd name="T25" fmla="*/ 17 h 96"/>
                <a:gd name="T26" fmla="*/ 12 w 587"/>
                <a:gd name="T27" fmla="*/ 14 h 96"/>
                <a:gd name="T28" fmla="*/ 4 w 587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7" h="96">
                  <a:moveTo>
                    <a:pt x="18" y="79"/>
                  </a:moveTo>
                  <a:cubicBezTo>
                    <a:pt x="15" y="95"/>
                    <a:pt x="15" y="95"/>
                    <a:pt x="15" y="95"/>
                  </a:cubicBezTo>
                  <a:cubicBezTo>
                    <a:pt x="16" y="96"/>
                    <a:pt x="18" y="96"/>
                    <a:pt x="19" y="96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0" y="79"/>
                    <a:pt x="18" y="79"/>
                  </a:cubicBezTo>
                  <a:moveTo>
                    <a:pt x="578" y="2"/>
                  </a:moveTo>
                  <a:cubicBezTo>
                    <a:pt x="578" y="3"/>
                    <a:pt x="577" y="4"/>
                    <a:pt x="577" y="5"/>
                  </a:cubicBezTo>
                  <a:cubicBezTo>
                    <a:pt x="585" y="9"/>
                    <a:pt x="585" y="9"/>
                    <a:pt x="585" y="9"/>
                  </a:cubicBezTo>
                  <a:cubicBezTo>
                    <a:pt x="586" y="8"/>
                    <a:pt x="586" y="7"/>
                    <a:pt x="587" y="6"/>
                  </a:cubicBezTo>
                  <a:cubicBezTo>
                    <a:pt x="578" y="2"/>
                    <a:pt x="578" y="2"/>
                    <a:pt x="578" y="2"/>
                  </a:cubicBezTo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6"/>
                    <a:pt x="11" y="15"/>
                    <a:pt x="12" y="1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20204"/>
            <p:cNvSpPr>
              <a:spLocks noEditPoints="1"/>
            </p:cNvSpPr>
            <p:nvPr/>
          </p:nvSpPr>
          <p:spPr bwMode="auto">
            <a:xfrm>
              <a:off x="6970824" y="-361042"/>
              <a:ext cx="90046" cy="725033"/>
            </a:xfrm>
            <a:custGeom>
              <a:avLst/>
              <a:gdLst>
                <a:gd name="T0" fmla="*/ 50 w 57"/>
                <a:gd name="T1" fmla="*/ 25 h 460"/>
                <a:gd name="T2" fmla="*/ 0 w 57"/>
                <a:gd name="T3" fmla="*/ 459 h 460"/>
                <a:gd name="T4" fmla="*/ 4 w 57"/>
                <a:gd name="T5" fmla="*/ 460 h 460"/>
                <a:gd name="T6" fmla="*/ 54 w 57"/>
                <a:gd name="T7" fmla="*/ 26 h 460"/>
                <a:gd name="T8" fmla="*/ 50 w 57"/>
                <a:gd name="T9" fmla="*/ 25 h 460"/>
                <a:gd name="T10" fmla="*/ 53 w 57"/>
                <a:gd name="T11" fmla="*/ 0 h 460"/>
                <a:gd name="T12" fmla="*/ 51 w 57"/>
                <a:gd name="T13" fmla="*/ 12 h 460"/>
                <a:gd name="T14" fmla="*/ 56 w 57"/>
                <a:gd name="T15" fmla="*/ 12 h 460"/>
                <a:gd name="T16" fmla="*/ 57 w 57"/>
                <a:gd name="T17" fmla="*/ 0 h 460"/>
                <a:gd name="T18" fmla="*/ 53 w 57"/>
                <a:gd name="T1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60">
                  <a:moveTo>
                    <a:pt x="50" y="25"/>
                  </a:moveTo>
                  <a:cubicBezTo>
                    <a:pt x="0" y="459"/>
                    <a:pt x="0" y="459"/>
                    <a:pt x="0" y="459"/>
                  </a:cubicBezTo>
                  <a:cubicBezTo>
                    <a:pt x="1" y="459"/>
                    <a:pt x="3" y="460"/>
                    <a:pt x="4" y="460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1" y="26"/>
                    <a:pt x="50" y="25"/>
                  </a:cubicBezTo>
                  <a:moveTo>
                    <a:pt x="53" y="0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6" y="1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0"/>
                    <a:pt x="5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20205"/>
            <p:cNvSpPr/>
            <p:nvPr/>
          </p:nvSpPr>
          <p:spPr bwMode="auto">
            <a:xfrm>
              <a:off x="6101049" y="155886"/>
              <a:ext cx="387530" cy="124730"/>
            </a:xfrm>
            <a:custGeom>
              <a:avLst/>
              <a:gdLst>
                <a:gd name="T0" fmla="*/ 1 w 246"/>
                <a:gd name="T1" fmla="*/ 0 h 79"/>
                <a:gd name="T2" fmla="*/ 0 w 246"/>
                <a:gd name="T3" fmla="*/ 4 h 79"/>
                <a:gd name="T4" fmla="*/ 246 w 246"/>
                <a:gd name="T5" fmla="*/ 79 h 79"/>
                <a:gd name="T6" fmla="*/ 246 w 246"/>
                <a:gd name="T7" fmla="*/ 75 h 79"/>
                <a:gd name="T8" fmla="*/ 1 w 246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79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46" y="75"/>
                    <a:pt x="246" y="75"/>
                    <a:pt x="246" y="7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20206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20207"/>
            <p:cNvSpPr/>
            <p:nvPr/>
          </p:nvSpPr>
          <p:spPr bwMode="auto">
            <a:xfrm>
              <a:off x="5613468" y="766194"/>
              <a:ext cx="102719" cy="200101"/>
            </a:xfrm>
            <a:custGeom>
              <a:avLst/>
              <a:gdLst>
                <a:gd name="T0" fmla="*/ 154 w 154"/>
                <a:gd name="T1" fmla="*/ 0 h 300"/>
                <a:gd name="T2" fmla="*/ 142 w 154"/>
                <a:gd name="T3" fmla="*/ 0 h 300"/>
                <a:gd name="T4" fmla="*/ 3 w 154"/>
                <a:gd name="T5" fmla="*/ 293 h 300"/>
                <a:gd name="T6" fmla="*/ 0 w 154"/>
                <a:gd name="T7" fmla="*/ 295 h 300"/>
                <a:gd name="T8" fmla="*/ 10 w 154"/>
                <a:gd name="T9" fmla="*/ 300 h 300"/>
                <a:gd name="T10" fmla="*/ 15 w 154"/>
                <a:gd name="T11" fmla="*/ 293 h 300"/>
                <a:gd name="T12" fmla="*/ 154 w 154"/>
                <a:gd name="T1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300">
                  <a:moveTo>
                    <a:pt x="154" y="0"/>
                  </a:moveTo>
                  <a:lnTo>
                    <a:pt x="142" y="0"/>
                  </a:lnTo>
                  <a:lnTo>
                    <a:pt x="3" y="293"/>
                  </a:lnTo>
                  <a:lnTo>
                    <a:pt x="0" y="295"/>
                  </a:lnTo>
                  <a:lnTo>
                    <a:pt x="10" y="300"/>
                  </a:lnTo>
                  <a:lnTo>
                    <a:pt x="15" y="293"/>
                  </a:lnTo>
                  <a:lnTo>
                    <a:pt x="15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20208"/>
            <p:cNvSpPr/>
            <p:nvPr/>
          </p:nvSpPr>
          <p:spPr bwMode="auto">
            <a:xfrm>
              <a:off x="5708183" y="213915"/>
              <a:ext cx="271471" cy="552279"/>
            </a:xfrm>
            <a:custGeom>
              <a:avLst/>
              <a:gdLst>
                <a:gd name="T0" fmla="*/ 168 w 172"/>
                <a:gd name="T1" fmla="*/ 0 h 350"/>
                <a:gd name="T2" fmla="*/ 41 w 172"/>
                <a:gd name="T3" fmla="*/ 264 h 350"/>
                <a:gd name="T4" fmla="*/ 39 w 172"/>
                <a:gd name="T5" fmla="*/ 268 h 350"/>
                <a:gd name="T6" fmla="*/ 0 w 172"/>
                <a:gd name="T7" fmla="*/ 350 h 350"/>
                <a:gd name="T8" fmla="*/ 5 w 172"/>
                <a:gd name="T9" fmla="*/ 350 h 350"/>
                <a:gd name="T10" fmla="*/ 43 w 172"/>
                <a:gd name="T11" fmla="*/ 270 h 350"/>
                <a:gd name="T12" fmla="*/ 45 w 172"/>
                <a:gd name="T13" fmla="*/ 266 h 350"/>
                <a:gd name="T14" fmla="*/ 172 w 172"/>
                <a:gd name="T15" fmla="*/ 2 h 350"/>
                <a:gd name="T16" fmla="*/ 168 w 172"/>
                <a:gd name="T1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50">
                  <a:moveTo>
                    <a:pt x="168" y="0"/>
                  </a:moveTo>
                  <a:cubicBezTo>
                    <a:pt x="41" y="264"/>
                    <a:pt x="41" y="264"/>
                    <a:pt x="41" y="264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" y="350"/>
                    <a:pt x="5" y="350"/>
                    <a:pt x="5" y="35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0" y="1"/>
                    <a:pt x="169" y="0"/>
                    <a:pt x="16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20209"/>
            <p:cNvSpPr/>
            <p:nvPr/>
          </p:nvSpPr>
          <p:spPr bwMode="auto">
            <a:xfrm>
              <a:off x="6668004" y="327973"/>
              <a:ext cx="244791" cy="82042"/>
            </a:xfrm>
            <a:custGeom>
              <a:avLst/>
              <a:gdLst>
                <a:gd name="T0" fmla="*/ 0 w 155"/>
                <a:gd name="T1" fmla="*/ 0 h 52"/>
                <a:gd name="T2" fmla="*/ 0 w 155"/>
                <a:gd name="T3" fmla="*/ 5 h 52"/>
                <a:gd name="T4" fmla="*/ 154 w 155"/>
                <a:gd name="T5" fmla="*/ 52 h 52"/>
                <a:gd name="T6" fmla="*/ 155 w 155"/>
                <a:gd name="T7" fmla="*/ 48 h 52"/>
                <a:gd name="T8" fmla="*/ 0 w 155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52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5" y="50"/>
                    <a:pt x="155" y="49"/>
                    <a:pt x="155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20210"/>
            <p:cNvSpPr>
              <a:spLocks noEditPoints="1"/>
            </p:cNvSpPr>
            <p:nvPr/>
          </p:nvSpPr>
          <p:spPr bwMode="auto">
            <a:xfrm>
              <a:off x="5982322" y="143213"/>
              <a:ext cx="685681" cy="192097"/>
            </a:xfrm>
            <a:custGeom>
              <a:avLst/>
              <a:gdLst>
                <a:gd name="T0" fmla="*/ 325 w 435"/>
                <a:gd name="T1" fmla="*/ 84 h 122"/>
                <a:gd name="T2" fmla="*/ 326 w 435"/>
                <a:gd name="T3" fmla="*/ 89 h 122"/>
                <a:gd name="T4" fmla="*/ 435 w 435"/>
                <a:gd name="T5" fmla="*/ 122 h 122"/>
                <a:gd name="T6" fmla="*/ 435 w 435"/>
                <a:gd name="T7" fmla="*/ 117 h 122"/>
                <a:gd name="T8" fmla="*/ 325 w 435"/>
                <a:gd name="T9" fmla="*/ 84 h 122"/>
                <a:gd name="T10" fmla="*/ 6 w 435"/>
                <a:gd name="T11" fmla="*/ 18 h 122"/>
                <a:gd name="T12" fmla="*/ 0 w 435"/>
                <a:gd name="T13" fmla="*/ 31 h 122"/>
                <a:gd name="T14" fmla="*/ 4 w 435"/>
                <a:gd name="T15" fmla="*/ 33 h 122"/>
                <a:gd name="T16" fmla="*/ 10 w 435"/>
                <a:gd name="T17" fmla="*/ 20 h 122"/>
                <a:gd name="T18" fmla="*/ 6 w 435"/>
                <a:gd name="T19" fmla="*/ 18 h 122"/>
                <a:gd name="T20" fmla="*/ 48 w 435"/>
                <a:gd name="T21" fmla="*/ 0 h 122"/>
                <a:gd name="T22" fmla="*/ 47 w 435"/>
                <a:gd name="T23" fmla="*/ 4 h 122"/>
                <a:gd name="T24" fmla="*/ 60 w 435"/>
                <a:gd name="T25" fmla="*/ 8 h 122"/>
                <a:gd name="T26" fmla="*/ 61 w 435"/>
                <a:gd name="T27" fmla="*/ 4 h 122"/>
                <a:gd name="T28" fmla="*/ 48 w 435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5" h="122">
                  <a:moveTo>
                    <a:pt x="325" y="84"/>
                  </a:moveTo>
                  <a:cubicBezTo>
                    <a:pt x="326" y="89"/>
                    <a:pt x="326" y="89"/>
                    <a:pt x="326" y="89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7"/>
                    <a:pt x="435" y="117"/>
                    <a:pt x="435" y="117"/>
                  </a:cubicBezTo>
                  <a:cubicBezTo>
                    <a:pt x="325" y="84"/>
                    <a:pt x="325" y="84"/>
                    <a:pt x="325" y="84"/>
                  </a:cubicBezTo>
                  <a:moveTo>
                    <a:pt x="6" y="18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7" y="19"/>
                    <a:pt x="6" y="18"/>
                  </a:cubicBezTo>
                  <a:moveTo>
                    <a:pt x="48" y="0"/>
                  </a:moveTo>
                  <a:cubicBezTo>
                    <a:pt x="48" y="1"/>
                    <a:pt x="47" y="2"/>
                    <a:pt x="47" y="4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6"/>
                    <a:pt x="61" y="5"/>
                    <a:pt x="61" y="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20213"/>
            <p:cNvSpPr/>
            <p:nvPr/>
          </p:nvSpPr>
          <p:spPr bwMode="auto">
            <a:xfrm>
              <a:off x="6513926" y="-201628"/>
              <a:ext cx="154078" cy="83376"/>
            </a:xfrm>
            <a:custGeom>
              <a:avLst/>
              <a:gdLst>
                <a:gd name="T0" fmla="*/ 98 w 98"/>
                <a:gd name="T1" fmla="*/ 0 h 53"/>
                <a:gd name="T2" fmla="*/ 0 w 98"/>
                <a:gd name="T3" fmla="*/ 49 h 53"/>
                <a:gd name="T4" fmla="*/ 2 w 98"/>
                <a:gd name="T5" fmla="*/ 53 h 53"/>
                <a:gd name="T6" fmla="*/ 98 w 98"/>
                <a:gd name="T7" fmla="*/ 5 h 53"/>
                <a:gd name="T8" fmla="*/ 98 w 98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3">
                  <a:moveTo>
                    <a:pt x="9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1" y="50"/>
                    <a:pt x="2" y="52"/>
                    <a:pt x="2" y="53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20215"/>
            <p:cNvSpPr/>
            <p:nvPr/>
          </p:nvSpPr>
          <p:spPr bwMode="auto">
            <a:xfrm>
              <a:off x="6504588" y="-69561"/>
              <a:ext cx="163416" cy="179424"/>
            </a:xfrm>
            <a:custGeom>
              <a:avLst/>
              <a:gdLst>
                <a:gd name="T0" fmla="*/ 3 w 104"/>
                <a:gd name="T1" fmla="*/ 0 h 114"/>
                <a:gd name="T2" fmla="*/ 0 w 104"/>
                <a:gd name="T3" fmla="*/ 3 h 114"/>
                <a:gd name="T4" fmla="*/ 104 w 104"/>
                <a:gd name="T5" fmla="*/ 114 h 114"/>
                <a:gd name="T6" fmla="*/ 104 w 104"/>
                <a:gd name="T7" fmla="*/ 107 h 114"/>
                <a:gd name="T8" fmla="*/ 3 w 104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4">
                  <a:moveTo>
                    <a:pt x="3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20216"/>
            <p:cNvSpPr>
              <a:spLocks noEditPoints="1"/>
            </p:cNvSpPr>
            <p:nvPr/>
          </p:nvSpPr>
          <p:spPr bwMode="auto">
            <a:xfrm>
              <a:off x="6515260" y="454036"/>
              <a:ext cx="808410" cy="548277"/>
            </a:xfrm>
            <a:custGeom>
              <a:avLst/>
              <a:gdLst>
                <a:gd name="T0" fmla="*/ 3 w 513"/>
                <a:gd name="T1" fmla="*/ 344 h 348"/>
                <a:gd name="T2" fmla="*/ 1 w 513"/>
                <a:gd name="T3" fmla="*/ 346 h 348"/>
                <a:gd name="T4" fmla="*/ 0 w 513"/>
                <a:gd name="T5" fmla="*/ 348 h 348"/>
                <a:gd name="T6" fmla="*/ 5 w 513"/>
                <a:gd name="T7" fmla="*/ 346 h 348"/>
                <a:gd name="T8" fmla="*/ 4 w 513"/>
                <a:gd name="T9" fmla="*/ 345 h 348"/>
                <a:gd name="T10" fmla="*/ 3 w 513"/>
                <a:gd name="T11" fmla="*/ 344 h 348"/>
                <a:gd name="T12" fmla="*/ 262 w 513"/>
                <a:gd name="T13" fmla="*/ 8 h 348"/>
                <a:gd name="T14" fmla="*/ 7 w 513"/>
                <a:gd name="T15" fmla="*/ 338 h 348"/>
                <a:gd name="T16" fmla="*/ 8 w 513"/>
                <a:gd name="T17" fmla="*/ 342 h 348"/>
                <a:gd name="T18" fmla="*/ 19 w 513"/>
                <a:gd name="T19" fmla="*/ 342 h 348"/>
                <a:gd name="T20" fmla="*/ 506 w 513"/>
                <a:gd name="T21" fmla="*/ 180 h 348"/>
                <a:gd name="T22" fmla="*/ 505 w 513"/>
                <a:gd name="T23" fmla="*/ 176 h 348"/>
                <a:gd name="T24" fmla="*/ 12 w 513"/>
                <a:gd name="T25" fmla="*/ 340 h 348"/>
                <a:gd name="T26" fmla="*/ 266 w 513"/>
                <a:gd name="T27" fmla="*/ 11 h 348"/>
                <a:gd name="T28" fmla="*/ 262 w 513"/>
                <a:gd name="T29" fmla="*/ 8 h 348"/>
                <a:gd name="T30" fmla="*/ 320 w 513"/>
                <a:gd name="T31" fmla="*/ 0 h 348"/>
                <a:gd name="T32" fmla="*/ 318 w 513"/>
                <a:gd name="T33" fmla="*/ 4 h 348"/>
                <a:gd name="T34" fmla="*/ 511 w 513"/>
                <a:gd name="T35" fmla="*/ 135 h 348"/>
                <a:gd name="T36" fmla="*/ 513 w 513"/>
                <a:gd name="T37" fmla="*/ 132 h 348"/>
                <a:gd name="T38" fmla="*/ 320 w 513"/>
                <a:gd name="T3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3" h="348">
                  <a:moveTo>
                    <a:pt x="3" y="344"/>
                  </a:moveTo>
                  <a:cubicBezTo>
                    <a:pt x="1" y="346"/>
                    <a:pt x="1" y="346"/>
                    <a:pt x="1" y="346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5" y="346"/>
                    <a:pt x="5" y="346"/>
                    <a:pt x="5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3" y="344"/>
                    <a:pt x="3" y="344"/>
                    <a:pt x="3" y="344"/>
                  </a:cubicBezTo>
                  <a:moveTo>
                    <a:pt x="262" y="8"/>
                  </a:moveTo>
                  <a:cubicBezTo>
                    <a:pt x="7" y="338"/>
                    <a:pt x="7" y="338"/>
                    <a:pt x="7" y="338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506" y="180"/>
                    <a:pt x="506" y="180"/>
                    <a:pt x="506" y="180"/>
                  </a:cubicBezTo>
                  <a:cubicBezTo>
                    <a:pt x="506" y="179"/>
                    <a:pt x="505" y="177"/>
                    <a:pt x="505" y="176"/>
                  </a:cubicBezTo>
                  <a:cubicBezTo>
                    <a:pt x="12" y="340"/>
                    <a:pt x="12" y="340"/>
                    <a:pt x="12" y="340"/>
                  </a:cubicBezTo>
                  <a:cubicBezTo>
                    <a:pt x="266" y="11"/>
                    <a:pt x="266" y="11"/>
                    <a:pt x="266" y="11"/>
                  </a:cubicBezTo>
                  <a:cubicBezTo>
                    <a:pt x="265" y="10"/>
                    <a:pt x="263" y="9"/>
                    <a:pt x="262" y="8"/>
                  </a:cubicBezTo>
                  <a:moveTo>
                    <a:pt x="320" y="0"/>
                  </a:moveTo>
                  <a:cubicBezTo>
                    <a:pt x="319" y="2"/>
                    <a:pt x="318" y="3"/>
                    <a:pt x="318" y="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11" y="134"/>
                    <a:pt x="512" y="133"/>
                    <a:pt x="513" y="132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20217"/>
            <p:cNvSpPr>
              <a:spLocks noEditPoints="1"/>
            </p:cNvSpPr>
            <p:nvPr/>
          </p:nvSpPr>
          <p:spPr bwMode="auto">
            <a:xfrm>
              <a:off x="6488579" y="-118253"/>
              <a:ext cx="17342" cy="44022"/>
            </a:xfrm>
            <a:custGeom>
              <a:avLst/>
              <a:gdLst>
                <a:gd name="T0" fmla="*/ 3 w 11"/>
                <a:gd name="T1" fmla="*/ 20 h 28"/>
                <a:gd name="T2" fmla="*/ 0 w 11"/>
                <a:gd name="T3" fmla="*/ 23 h 28"/>
                <a:gd name="T4" fmla="*/ 5 w 11"/>
                <a:gd name="T5" fmla="*/ 28 h 28"/>
                <a:gd name="T6" fmla="*/ 8 w 11"/>
                <a:gd name="T7" fmla="*/ 25 h 28"/>
                <a:gd name="T8" fmla="*/ 3 w 11"/>
                <a:gd name="T9" fmla="*/ 20 h 28"/>
                <a:gd name="T10" fmla="*/ 9 w 11"/>
                <a:gd name="T11" fmla="*/ 0 h 28"/>
                <a:gd name="T12" fmla="*/ 3 w 11"/>
                <a:gd name="T13" fmla="*/ 3 h 28"/>
                <a:gd name="T14" fmla="*/ 5 w 11"/>
                <a:gd name="T15" fmla="*/ 7 h 28"/>
                <a:gd name="T16" fmla="*/ 11 w 11"/>
                <a:gd name="T17" fmla="*/ 3 h 28"/>
                <a:gd name="T18" fmla="*/ 9 w 1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8">
                  <a:moveTo>
                    <a:pt x="3" y="20"/>
                  </a:moveTo>
                  <a:cubicBezTo>
                    <a:pt x="2" y="21"/>
                    <a:pt x="1" y="22"/>
                    <a:pt x="0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7" y="26"/>
                    <a:pt x="8" y="25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9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5" y="5"/>
                    <a:pt x="5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0" y="1"/>
                    <a:pt x="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20218"/>
            <p:cNvSpPr/>
            <p:nvPr/>
          </p:nvSpPr>
          <p:spPr bwMode="auto">
            <a:xfrm>
              <a:off x="6907459" y="-832614"/>
              <a:ext cx="16008" cy="11339"/>
            </a:xfrm>
            <a:custGeom>
              <a:avLst/>
              <a:gdLst>
                <a:gd name="T0" fmla="*/ 2 w 10"/>
                <a:gd name="T1" fmla="*/ 0 h 7"/>
                <a:gd name="T2" fmla="*/ 0 w 10"/>
                <a:gd name="T3" fmla="*/ 4 h 7"/>
                <a:gd name="T4" fmla="*/ 8 w 10"/>
                <a:gd name="T5" fmla="*/ 7 h 7"/>
                <a:gd name="T6" fmla="*/ 10 w 10"/>
                <a:gd name="T7" fmla="*/ 3 h 7"/>
                <a:gd name="T8" fmla="*/ 2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20219"/>
            <p:cNvSpPr>
              <a:spLocks noEditPoints="1"/>
            </p:cNvSpPr>
            <p:nvPr/>
          </p:nvSpPr>
          <p:spPr bwMode="auto">
            <a:xfrm>
              <a:off x="5986992" y="-1158778"/>
              <a:ext cx="20677" cy="41354"/>
            </a:xfrm>
            <a:custGeom>
              <a:avLst/>
              <a:gdLst>
                <a:gd name="T0" fmla="*/ 2 w 13"/>
                <a:gd name="T1" fmla="*/ 18 h 26"/>
                <a:gd name="T2" fmla="*/ 0 w 13"/>
                <a:gd name="T3" fmla="*/ 22 h 26"/>
                <a:gd name="T4" fmla="*/ 6 w 13"/>
                <a:gd name="T5" fmla="*/ 24 h 26"/>
                <a:gd name="T6" fmla="*/ 12 w 13"/>
                <a:gd name="T7" fmla="*/ 26 h 26"/>
                <a:gd name="T8" fmla="*/ 13 w 13"/>
                <a:gd name="T9" fmla="*/ 22 h 26"/>
                <a:gd name="T10" fmla="*/ 2 w 13"/>
                <a:gd name="T11" fmla="*/ 18 h 26"/>
                <a:gd name="T12" fmla="*/ 12 w 13"/>
                <a:gd name="T13" fmla="*/ 0 h 26"/>
                <a:gd name="T14" fmla="*/ 0 w 13"/>
                <a:gd name="T15" fmla="*/ 4 h 26"/>
                <a:gd name="T16" fmla="*/ 1 w 13"/>
                <a:gd name="T17" fmla="*/ 8 h 26"/>
                <a:gd name="T18" fmla="*/ 13 w 13"/>
                <a:gd name="T19" fmla="*/ 4 h 26"/>
                <a:gd name="T20" fmla="*/ 12 w 13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6">
                  <a:moveTo>
                    <a:pt x="2" y="18"/>
                  </a:moveTo>
                  <a:cubicBezTo>
                    <a:pt x="1" y="20"/>
                    <a:pt x="1" y="21"/>
                    <a:pt x="0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3"/>
                    <a:pt x="13" y="22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2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6"/>
                    <a:pt x="1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2"/>
                    <a:pt x="1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20223"/>
            <p:cNvSpPr/>
            <p:nvPr/>
          </p:nvSpPr>
          <p:spPr bwMode="auto">
            <a:xfrm>
              <a:off x="6026345" y="-1117424"/>
              <a:ext cx="641659" cy="214108"/>
            </a:xfrm>
            <a:custGeom>
              <a:avLst/>
              <a:gdLst>
                <a:gd name="T0" fmla="*/ 1 w 407"/>
                <a:gd name="T1" fmla="*/ 0 h 136"/>
                <a:gd name="T2" fmla="*/ 0 w 407"/>
                <a:gd name="T3" fmla="*/ 4 h 136"/>
                <a:gd name="T4" fmla="*/ 407 w 407"/>
                <a:gd name="T5" fmla="*/ 136 h 136"/>
                <a:gd name="T6" fmla="*/ 407 w 407"/>
                <a:gd name="T7" fmla="*/ 131 h 136"/>
                <a:gd name="T8" fmla="*/ 1 w 40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36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407" y="136"/>
                    <a:pt x="407" y="136"/>
                    <a:pt x="407" y="136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20224"/>
            <p:cNvSpPr/>
            <p:nvPr/>
          </p:nvSpPr>
          <p:spPr bwMode="auto">
            <a:xfrm>
              <a:off x="6668004" y="-739233"/>
              <a:ext cx="30015" cy="86710"/>
            </a:xfrm>
            <a:custGeom>
              <a:avLst/>
              <a:gdLst>
                <a:gd name="T0" fmla="*/ 15 w 19"/>
                <a:gd name="T1" fmla="*/ 0 h 55"/>
                <a:gd name="T2" fmla="*/ 0 w 19"/>
                <a:gd name="T3" fmla="*/ 42 h 55"/>
                <a:gd name="T4" fmla="*/ 0 w 19"/>
                <a:gd name="T5" fmla="*/ 55 h 55"/>
                <a:gd name="T6" fmla="*/ 19 w 19"/>
                <a:gd name="T7" fmla="*/ 1 h 55"/>
                <a:gd name="T8" fmla="*/ 15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5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20225"/>
            <p:cNvSpPr>
              <a:spLocks noEditPoints="1"/>
            </p:cNvSpPr>
            <p:nvPr/>
          </p:nvSpPr>
          <p:spPr bwMode="auto">
            <a:xfrm>
              <a:off x="5708183" y="-673200"/>
              <a:ext cx="959820" cy="731703"/>
            </a:xfrm>
            <a:custGeom>
              <a:avLst/>
              <a:gdLst>
                <a:gd name="T0" fmla="*/ 4 w 609"/>
                <a:gd name="T1" fmla="*/ 184 h 464"/>
                <a:gd name="T2" fmla="*/ 0 w 609"/>
                <a:gd name="T3" fmla="*/ 187 h 464"/>
                <a:gd name="T4" fmla="*/ 164 w 609"/>
                <a:gd name="T5" fmla="*/ 464 h 464"/>
                <a:gd name="T6" fmla="*/ 168 w 609"/>
                <a:gd name="T7" fmla="*/ 462 h 464"/>
                <a:gd name="T8" fmla="*/ 4 w 609"/>
                <a:gd name="T9" fmla="*/ 184 h 464"/>
                <a:gd name="T10" fmla="*/ 609 w 609"/>
                <a:gd name="T11" fmla="*/ 0 h 464"/>
                <a:gd name="T12" fmla="*/ 583 w 609"/>
                <a:gd name="T13" fmla="*/ 77 h 464"/>
                <a:gd name="T14" fmla="*/ 494 w 609"/>
                <a:gd name="T15" fmla="*/ 335 h 464"/>
                <a:gd name="T16" fmla="*/ 498 w 609"/>
                <a:gd name="T17" fmla="*/ 337 h 464"/>
                <a:gd name="T18" fmla="*/ 609 w 609"/>
                <a:gd name="T19" fmla="*/ 13 h 464"/>
                <a:gd name="T20" fmla="*/ 609 w 609"/>
                <a:gd name="T2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9" h="464">
                  <a:moveTo>
                    <a:pt x="4" y="184"/>
                  </a:moveTo>
                  <a:cubicBezTo>
                    <a:pt x="3" y="185"/>
                    <a:pt x="2" y="186"/>
                    <a:pt x="0" y="187"/>
                  </a:cubicBezTo>
                  <a:cubicBezTo>
                    <a:pt x="164" y="464"/>
                    <a:pt x="164" y="464"/>
                    <a:pt x="164" y="464"/>
                  </a:cubicBezTo>
                  <a:cubicBezTo>
                    <a:pt x="165" y="463"/>
                    <a:pt x="166" y="462"/>
                    <a:pt x="168" y="462"/>
                  </a:cubicBezTo>
                  <a:cubicBezTo>
                    <a:pt x="4" y="184"/>
                    <a:pt x="4" y="184"/>
                    <a:pt x="4" y="184"/>
                  </a:cubicBezTo>
                  <a:moveTo>
                    <a:pt x="609" y="0"/>
                  </a:moveTo>
                  <a:cubicBezTo>
                    <a:pt x="583" y="77"/>
                    <a:pt x="583" y="77"/>
                    <a:pt x="583" y="77"/>
                  </a:cubicBezTo>
                  <a:cubicBezTo>
                    <a:pt x="494" y="335"/>
                    <a:pt x="494" y="335"/>
                    <a:pt x="494" y="335"/>
                  </a:cubicBezTo>
                  <a:cubicBezTo>
                    <a:pt x="495" y="336"/>
                    <a:pt x="497" y="336"/>
                    <a:pt x="498" y="337"/>
                  </a:cubicBezTo>
                  <a:cubicBezTo>
                    <a:pt x="609" y="13"/>
                    <a:pt x="609" y="13"/>
                    <a:pt x="609" y="13"/>
                  </a:cubicBezTo>
                  <a:cubicBezTo>
                    <a:pt x="609" y="0"/>
                    <a:pt x="609" y="0"/>
                    <a:pt x="6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20231"/>
            <p:cNvSpPr>
              <a:spLocks noEditPoints="1"/>
            </p:cNvSpPr>
            <p:nvPr/>
          </p:nvSpPr>
          <p:spPr bwMode="auto">
            <a:xfrm>
              <a:off x="7470411" y="-1270835"/>
              <a:ext cx="446226" cy="1121233"/>
            </a:xfrm>
            <a:custGeom>
              <a:avLst/>
              <a:gdLst>
                <a:gd name="T0" fmla="*/ 13 w 283"/>
                <a:gd name="T1" fmla="*/ 23 h 711"/>
                <a:gd name="T2" fmla="*/ 9 w 283"/>
                <a:gd name="T3" fmla="*/ 24 h 711"/>
                <a:gd name="T4" fmla="*/ 276 w 283"/>
                <a:gd name="T5" fmla="*/ 701 h 711"/>
                <a:gd name="T6" fmla="*/ 279 w 283"/>
                <a:gd name="T7" fmla="*/ 711 h 711"/>
                <a:gd name="T8" fmla="*/ 283 w 283"/>
                <a:gd name="T9" fmla="*/ 709 h 711"/>
                <a:gd name="T10" fmla="*/ 283 w 283"/>
                <a:gd name="T11" fmla="*/ 709 h 711"/>
                <a:gd name="T12" fmla="*/ 13 w 283"/>
                <a:gd name="T13" fmla="*/ 23 h 711"/>
                <a:gd name="T14" fmla="*/ 4 w 283"/>
                <a:gd name="T15" fmla="*/ 0 h 711"/>
                <a:gd name="T16" fmla="*/ 0 w 283"/>
                <a:gd name="T17" fmla="*/ 1 h 711"/>
                <a:gd name="T18" fmla="*/ 5 w 283"/>
                <a:gd name="T19" fmla="*/ 12 h 711"/>
                <a:gd name="T20" fmla="*/ 9 w 283"/>
                <a:gd name="T21" fmla="*/ 11 h 711"/>
                <a:gd name="T22" fmla="*/ 4 w 283"/>
                <a:gd name="T2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3" h="711">
                  <a:moveTo>
                    <a:pt x="13" y="23"/>
                  </a:moveTo>
                  <a:cubicBezTo>
                    <a:pt x="12" y="23"/>
                    <a:pt x="11" y="24"/>
                    <a:pt x="9" y="24"/>
                  </a:cubicBezTo>
                  <a:cubicBezTo>
                    <a:pt x="276" y="701"/>
                    <a:pt x="276" y="701"/>
                    <a:pt x="276" y="701"/>
                  </a:cubicBezTo>
                  <a:cubicBezTo>
                    <a:pt x="279" y="711"/>
                    <a:pt x="279" y="711"/>
                    <a:pt x="279" y="711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283" y="709"/>
                    <a:pt x="283" y="709"/>
                    <a:pt x="283" y="709"/>
                  </a:cubicBezTo>
                  <a:cubicBezTo>
                    <a:pt x="13" y="23"/>
                    <a:pt x="13" y="23"/>
                    <a:pt x="13" y="23"/>
                  </a:cubicBezTo>
                  <a:moveTo>
                    <a:pt x="4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9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20252"/>
            <p:cNvSpPr/>
            <p:nvPr/>
          </p:nvSpPr>
          <p:spPr bwMode="auto">
            <a:xfrm>
              <a:off x="4294132" y="-731229"/>
              <a:ext cx="64700" cy="64032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13 w 41"/>
                <a:gd name="T5" fmla="*/ 1 h 41"/>
                <a:gd name="T6" fmla="*/ 9 w 41"/>
                <a:gd name="T7" fmla="*/ 3 h 41"/>
                <a:gd name="T8" fmla="*/ 6 w 41"/>
                <a:gd name="T9" fmla="*/ 5 h 41"/>
                <a:gd name="T10" fmla="*/ 4 w 41"/>
                <a:gd name="T11" fmla="*/ 9 h 41"/>
                <a:gd name="T12" fmla="*/ 2 w 41"/>
                <a:gd name="T13" fmla="*/ 13 h 41"/>
                <a:gd name="T14" fmla="*/ 0 w 41"/>
                <a:gd name="T15" fmla="*/ 17 h 41"/>
                <a:gd name="T16" fmla="*/ 0 w 41"/>
                <a:gd name="T17" fmla="*/ 21 h 41"/>
                <a:gd name="T18" fmla="*/ 1 w 41"/>
                <a:gd name="T19" fmla="*/ 27 h 41"/>
                <a:gd name="T20" fmla="*/ 3 w 41"/>
                <a:gd name="T21" fmla="*/ 31 h 41"/>
                <a:gd name="T22" fmla="*/ 11 w 41"/>
                <a:gd name="T23" fmla="*/ 38 h 41"/>
                <a:gd name="T24" fmla="*/ 15 w 41"/>
                <a:gd name="T25" fmla="*/ 40 h 41"/>
                <a:gd name="T26" fmla="*/ 21 w 41"/>
                <a:gd name="T27" fmla="*/ 41 h 41"/>
                <a:gd name="T28" fmla="*/ 21 w 41"/>
                <a:gd name="T29" fmla="*/ 41 h 41"/>
                <a:gd name="T30" fmla="*/ 22 w 41"/>
                <a:gd name="T31" fmla="*/ 41 h 41"/>
                <a:gd name="T32" fmla="*/ 26 w 41"/>
                <a:gd name="T33" fmla="*/ 40 h 41"/>
                <a:gd name="T34" fmla="*/ 33 w 41"/>
                <a:gd name="T35" fmla="*/ 37 h 41"/>
                <a:gd name="T36" fmla="*/ 36 w 41"/>
                <a:gd name="T37" fmla="*/ 34 h 41"/>
                <a:gd name="T38" fmla="*/ 41 w 41"/>
                <a:gd name="T39" fmla="*/ 26 h 41"/>
                <a:gd name="T40" fmla="*/ 41 w 41"/>
                <a:gd name="T41" fmla="*/ 22 h 41"/>
                <a:gd name="T42" fmla="*/ 41 w 41"/>
                <a:gd name="T43" fmla="*/ 20 h 41"/>
                <a:gd name="T44" fmla="*/ 40 w 41"/>
                <a:gd name="T45" fmla="*/ 12 h 41"/>
                <a:gd name="T46" fmla="*/ 37 w 41"/>
                <a:gd name="T47" fmla="*/ 9 h 41"/>
                <a:gd name="T48" fmla="*/ 21 w 41"/>
                <a:gd name="T4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12" y="2"/>
                    <a:pt x="10" y="2"/>
                    <a:pt x="9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8"/>
                    <a:pt x="2" y="30"/>
                    <a:pt x="3" y="31"/>
                  </a:cubicBezTo>
                  <a:cubicBezTo>
                    <a:pt x="5" y="34"/>
                    <a:pt x="7" y="37"/>
                    <a:pt x="11" y="38"/>
                  </a:cubicBezTo>
                  <a:cubicBezTo>
                    <a:pt x="12" y="39"/>
                    <a:pt x="13" y="40"/>
                    <a:pt x="15" y="40"/>
                  </a:cubicBezTo>
                  <a:cubicBezTo>
                    <a:pt x="16" y="41"/>
                    <a:pt x="18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4" y="41"/>
                    <a:pt x="25" y="41"/>
                    <a:pt x="26" y="40"/>
                  </a:cubicBezTo>
                  <a:cubicBezTo>
                    <a:pt x="29" y="40"/>
                    <a:pt x="31" y="38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8" y="32"/>
                    <a:pt x="40" y="29"/>
                    <a:pt x="41" y="26"/>
                  </a:cubicBezTo>
                  <a:cubicBezTo>
                    <a:pt x="41" y="24"/>
                    <a:pt x="41" y="23"/>
                    <a:pt x="41" y="22"/>
                  </a:cubicBezTo>
                  <a:cubicBezTo>
                    <a:pt x="41" y="21"/>
                    <a:pt x="41" y="21"/>
                    <a:pt x="41" y="20"/>
                  </a:cubicBezTo>
                  <a:cubicBezTo>
                    <a:pt x="41" y="17"/>
                    <a:pt x="41" y="15"/>
                    <a:pt x="40" y="12"/>
                  </a:cubicBezTo>
                  <a:cubicBezTo>
                    <a:pt x="39" y="11"/>
                    <a:pt x="38" y="10"/>
                    <a:pt x="37" y="9"/>
                  </a:cubicBezTo>
                  <a:cubicBezTo>
                    <a:pt x="34" y="3"/>
                    <a:pt x="28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20253"/>
            <p:cNvSpPr/>
            <p:nvPr/>
          </p:nvSpPr>
          <p:spPr bwMode="auto">
            <a:xfrm>
              <a:off x="4762370" y="-994696"/>
              <a:ext cx="64700" cy="64700"/>
            </a:xfrm>
            <a:custGeom>
              <a:avLst/>
              <a:gdLst>
                <a:gd name="T0" fmla="*/ 20 w 41"/>
                <a:gd name="T1" fmla="*/ 0 h 41"/>
                <a:gd name="T2" fmla="*/ 20 w 41"/>
                <a:gd name="T3" fmla="*/ 0 h 41"/>
                <a:gd name="T4" fmla="*/ 0 w 41"/>
                <a:gd name="T5" fmla="*/ 21 h 41"/>
                <a:gd name="T6" fmla="*/ 1 w 41"/>
                <a:gd name="T7" fmla="*/ 28 h 41"/>
                <a:gd name="T8" fmla="*/ 3 w 41"/>
                <a:gd name="T9" fmla="*/ 32 h 41"/>
                <a:gd name="T10" fmla="*/ 19 w 41"/>
                <a:gd name="T11" fmla="*/ 41 h 41"/>
                <a:gd name="T12" fmla="*/ 20 w 41"/>
                <a:gd name="T13" fmla="*/ 41 h 41"/>
                <a:gd name="T14" fmla="*/ 21 w 41"/>
                <a:gd name="T15" fmla="*/ 41 h 41"/>
                <a:gd name="T16" fmla="*/ 24 w 41"/>
                <a:gd name="T17" fmla="*/ 41 h 41"/>
                <a:gd name="T18" fmla="*/ 32 w 41"/>
                <a:gd name="T19" fmla="*/ 38 h 41"/>
                <a:gd name="T20" fmla="*/ 35 w 41"/>
                <a:gd name="T21" fmla="*/ 35 h 41"/>
                <a:gd name="T22" fmla="*/ 41 w 41"/>
                <a:gd name="T23" fmla="*/ 21 h 41"/>
                <a:gd name="T24" fmla="*/ 20 w 41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4"/>
                    <a:pt x="0" y="26"/>
                    <a:pt x="1" y="28"/>
                  </a:cubicBezTo>
                  <a:cubicBezTo>
                    <a:pt x="2" y="30"/>
                    <a:pt x="2" y="31"/>
                    <a:pt x="3" y="32"/>
                  </a:cubicBezTo>
                  <a:cubicBezTo>
                    <a:pt x="7" y="37"/>
                    <a:pt x="13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7" y="41"/>
                    <a:pt x="29" y="40"/>
                    <a:pt x="32" y="38"/>
                  </a:cubicBezTo>
                  <a:cubicBezTo>
                    <a:pt x="33" y="37"/>
                    <a:pt x="34" y="36"/>
                    <a:pt x="35" y="35"/>
                  </a:cubicBezTo>
                  <a:cubicBezTo>
                    <a:pt x="39" y="32"/>
                    <a:pt x="41" y="26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20254"/>
            <p:cNvSpPr/>
            <p:nvPr/>
          </p:nvSpPr>
          <p:spPr bwMode="auto">
            <a:xfrm>
              <a:off x="5434044" y="-550471"/>
              <a:ext cx="126064" cy="128065"/>
            </a:xfrm>
            <a:custGeom>
              <a:avLst/>
              <a:gdLst>
                <a:gd name="T0" fmla="*/ 40 w 80"/>
                <a:gd name="T1" fmla="*/ 0 h 81"/>
                <a:gd name="T2" fmla="*/ 39 w 80"/>
                <a:gd name="T3" fmla="*/ 0 h 81"/>
                <a:gd name="T4" fmla="*/ 2 w 80"/>
                <a:gd name="T5" fmla="*/ 28 h 81"/>
                <a:gd name="T6" fmla="*/ 1 w 80"/>
                <a:gd name="T7" fmla="*/ 32 h 81"/>
                <a:gd name="T8" fmla="*/ 0 w 80"/>
                <a:gd name="T9" fmla="*/ 41 h 81"/>
                <a:gd name="T10" fmla="*/ 4 w 80"/>
                <a:gd name="T11" fmla="*/ 59 h 81"/>
                <a:gd name="T12" fmla="*/ 6 w 80"/>
                <a:gd name="T13" fmla="*/ 63 h 81"/>
                <a:gd name="T14" fmla="*/ 33 w 80"/>
                <a:gd name="T15" fmla="*/ 80 h 81"/>
                <a:gd name="T16" fmla="*/ 37 w 80"/>
                <a:gd name="T17" fmla="*/ 81 h 81"/>
                <a:gd name="T18" fmla="*/ 40 w 80"/>
                <a:gd name="T19" fmla="*/ 81 h 81"/>
                <a:gd name="T20" fmla="*/ 41 w 80"/>
                <a:gd name="T21" fmla="*/ 81 h 81"/>
                <a:gd name="T22" fmla="*/ 77 w 80"/>
                <a:gd name="T23" fmla="*/ 56 h 81"/>
                <a:gd name="T24" fmla="*/ 79 w 80"/>
                <a:gd name="T25" fmla="*/ 51 h 81"/>
                <a:gd name="T26" fmla="*/ 80 w 80"/>
                <a:gd name="T27" fmla="*/ 40 h 81"/>
                <a:gd name="T28" fmla="*/ 79 w 80"/>
                <a:gd name="T29" fmla="*/ 31 h 81"/>
                <a:gd name="T30" fmla="*/ 78 w 80"/>
                <a:gd name="T31" fmla="*/ 27 h 81"/>
                <a:gd name="T32" fmla="*/ 64 w 80"/>
                <a:gd name="T33" fmla="*/ 8 h 81"/>
                <a:gd name="T34" fmla="*/ 60 w 80"/>
                <a:gd name="T35" fmla="*/ 6 h 81"/>
                <a:gd name="T36" fmla="*/ 40 w 80"/>
                <a:gd name="T3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1">
                  <a:moveTo>
                    <a:pt x="40" y="0"/>
                  </a:moveTo>
                  <a:cubicBezTo>
                    <a:pt x="40" y="0"/>
                    <a:pt x="39" y="0"/>
                    <a:pt x="39" y="0"/>
                  </a:cubicBezTo>
                  <a:cubicBezTo>
                    <a:pt x="22" y="1"/>
                    <a:pt x="7" y="12"/>
                    <a:pt x="2" y="28"/>
                  </a:cubicBezTo>
                  <a:cubicBezTo>
                    <a:pt x="1" y="29"/>
                    <a:pt x="1" y="31"/>
                    <a:pt x="1" y="32"/>
                  </a:cubicBezTo>
                  <a:cubicBezTo>
                    <a:pt x="0" y="35"/>
                    <a:pt x="0" y="38"/>
                    <a:pt x="0" y="41"/>
                  </a:cubicBezTo>
                  <a:cubicBezTo>
                    <a:pt x="0" y="48"/>
                    <a:pt x="1" y="54"/>
                    <a:pt x="4" y="59"/>
                  </a:cubicBezTo>
                  <a:cubicBezTo>
                    <a:pt x="5" y="60"/>
                    <a:pt x="5" y="61"/>
                    <a:pt x="6" y="63"/>
                  </a:cubicBezTo>
                  <a:cubicBezTo>
                    <a:pt x="12" y="72"/>
                    <a:pt x="22" y="78"/>
                    <a:pt x="33" y="80"/>
                  </a:cubicBezTo>
                  <a:cubicBezTo>
                    <a:pt x="34" y="80"/>
                    <a:pt x="36" y="81"/>
                    <a:pt x="37" y="81"/>
                  </a:cubicBezTo>
                  <a:cubicBezTo>
                    <a:pt x="38" y="81"/>
                    <a:pt x="39" y="81"/>
                    <a:pt x="40" y="81"/>
                  </a:cubicBezTo>
                  <a:cubicBezTo>
                    <a:pt x="40" y="81"/>
                    <a:pt x="40" y="81"/>
                    <a:pt x="41" y="81"/>
                  </a:cubicBezTo>
                  <a:cubicBezTo>
                    <a:pt x="57" y="81"/>
                    <a:pt x="71" y="70"/>
                    <a:pt x="77" y="56"/>
                  </a:cubicBezTo>
                  <a:cubicBezTo>
                    <a:pt x="78" y="54"/>
                    <a:pt x="78" y="53"/>
                    <a:pt x="79" y="51"/>
                  </a:cubicBezTo>
                  <a:cubicBezTo>
                    <a:pt x="80" y="48"/>
                    <a:pt x="80" y="44"/>
                    <a:pt x="80" y="40"/>
                  </a:cubicBezTo>
                  <a:cubicBezTo>
                    <a:pt x="80" y="37"/>
                    <a:pt x="80" y="34"/>
                    <a:pt x="79" y="31"/>
                  </a:cubicBezTo>
                  <a:cubicBezTo>
                    <a:pt x="79" y="30"/>
                    <a:pt x="78" y="29"/>
                    <a:pt x="78" y="27"/>
                  </a:cubicBezTo>
                  <a:cubicBezTo>
                    <a:pt x="75" y="20"/>
                    <a:pt x="70" y="13"/>
                    <a:pt x="64" y="8"/>
                  </a:cubicBezTo>
                  <a:cubicBezTo>
                    <a:pt x="62" y="7"/>
                    <a:pt x="61" y="7"/>
                    <a:pt x="60" y="6"/>
                  </a:cubicBezTo>
                  <a:cubicBezTo>
                    <a:pt x="54" y="2"/>
                    <a:pt x="47" y="0"/>
                    <a:pt x="4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20256"/>
            <p:cNvSpPr/>
            <p:nvPr/>
          </p:nvSpPr>
          <p:spPr bwMode="auto">
            <a:xfrm>
              <a:off x="4830405" y="-142265"/>
              <a:ext cx="99384" cy="99384"/>
            </a:xfrm>
            <a:custGeom>
              <a:avLst/>
              <a:gdLst>
                <a:gd name="T0" fmla="*/ 31 w 63"/>
                <a:gd name="T1" fmla="*/ 0 h 63"/>
                <a:gd name="T2" fmla="*/ 31 w 63"/>
                <a:gd name="T3" fmla="*/ 0 h 63"/>
                <a:gd name="T4" fmla="*/ 30 w 63"/>
                <a:gd name="T5" fmla="*/ 0 h 63"/>
                <a:gd name="T6" fmla="*/ 26 w 63"/>
                <a:gd name="T7" fmla="*/ 0 h 63"/>
                <a:gd name="T8" fmla="*/ 12 w 63"/>
                <a:gd name="T9" fmla="*/ 6 h 63"/>
                <a:gd name="T10" fmla="*/ 9 w 63"/>
                <a:gd name="T11" fmla="*/ 9 h 63"/>
                <a:gd name="T12" fmla="*/ 0 w 63"/>
                <a:gd name="T13" fmla="*/ 32 h 63"/>
                <a:gd name="T14" fmla="*/ 14 w 63"/>
                <a:gd name="T15" fmla="*/ 58 h 63"/>
                <a:gd name="T16" fmla="*/ 18 w 63"/>
                <a:gd name="T17" fmla="*/ 60 h 63"/>
                <a:gd name="T18" fmla="*/ 31 w 63"/>
                <a:gd name="T19" fmla="*/ 63 h 63"/>
                <a:gd name="T20" fmla="*/ 31 w 63"/>
                <a:gd name="T21" fmla="*/ 63 h 63"/>
                <a:gd name="T22" fmla="*/ 32 w 63"/>
                <a:gd name="T23" fmla="*/ 63 h 63"/>
                <a:gd name="T24" fmla="*/ 35 w 63"/>
                <a:gd name="T25" fmla="*/ 63 h 63"/>
                <a:gd name="T26" fmla="*/ 52 w 63"/>
                <a:gd name="T27" fmla="*/ 55 h 63"/>
                <a:gd name="T28" fmla="*/ 55 w 63"/>
                <a:gd name="T29" fmla="*/ 52 h 63"/>
                <a:gd name="T30" fmla="*/ 63 w 63"/>
                <a:gd name="T31" fmla="*/ 31 h 63"/>
                <a:gd name="T32" fmla="*/ 58 w 63"/>
                <a:gd name="T33" fmla="*/ 15 h 63"/>
                <a:gd name="T34" fmla="*/ 56 w 63"/>
                <a:gd name="T35" fmla="*/ 12 h 63"/>
                <a:gd name="T36" fmla="*/ 47 w 63"/>
                <a:gd name="T37" fmla="*/ 4 h 63"/>
                <a:gd name="T38" fmla="*/ 43 w 63"/>
                <a:gd name="T39" fmla="*/ 2 h 63"/>
                <a:gd name="T40" fmla="*/ 31 w 63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1" y="1"/>
                    <a:pt x="16" y="3"/>
                    <a:pt x="12" y="6"/>
                  </a:cubicBezTo>
                  <a:cubicBezTo>
                    <a:pt x="11" y="7"/>
                    <a:pt x="10" y="8"/>
                    <a:pt x="9" y="9"/>
                  </a:cubicBezTo>
                  <a:cubicBezTo>
                    <a:pt x="3" y="15"/>
                    <a:pt x="0" y="23"/>
                    <a:pt x="0" y="32"/>
                  </a:cubicBezTo>
                  <a:cubicBezTo>
                    <a:pt x="0" y="43"/>
                    <a:pt x="6" y="52"/>
                    <a:pt x="14" y="58"/>
                  </a:cubicBezTo>
                  <a:cubicBezTo>
                    <a:pt x="15" y="59"/>
                    <a:pt x="17" y="59"/>
                    <a:pt x="18" y="60"/>
                  </a:cubicBezTo>
                  <a:cubicBezTo>
                    <a:pt x="22" y="62"/>
                    <a:pt x="26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3" y="63"/>
                    <a:pt x="34" y="63"/>
                    <a:pt x="35" y="63"/>
                  </a:cubicBezTo>
                  <a:cubicBezTo>
                    <a:pt x="41" y="62"/>
                    <a:pt x="47" y="59"/>
                    <a:pt x="52" y="55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60" y="47"/>
                    <a:pt x="63" y="39"/>
                    <a:pt x="63" y="31"/>
                  </a:cubicBezTo>
                  <a:cubicBezTo>
                    <a:pt x="63" y="25"/>
                    <a:pt x="61" y="20"/>
                    <a:pt x="58" y="15"/>
                  </a:cubicBezTo>
                  <a:cubicBezTo>
                    <a:pt x="57" y="14"/>
                    <a:pt x="57" y="13"/>
                    <a:pt x="56" y="12"/>
                  </a:cubicBezTo>
                  <a:cubicBezTo>
                    <a:pt x="53" y="9"/>
                    <a:pt x="50" y="6"/>
                    <a:pt x="47" y="4"/>
                  </a:cubicBezTo>
                  <a:cubicBezTo>
                    <a:pt x="46" y="4"/>
                    <a:pt x="44" y="3"/>
                    <a:pt x="43" y="2"/>
                  </a:cubicBezTo>
                  <a:cubicBezTo>
                    <a:pt x="39" y="1"/>
                    <a:pt x="3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20257"/>
            <p:cNvSpPr/>
            <p:nvPr/>
          </p:nvSpPr>
          <p:spPr bwMode="auto">
            <a:xfrm>
              <a:off x="5660826" y="-439748"/>
              <a:ext cx="64700" cy="64700"/>
            </a:xfrm>
            <a:custGeom>
              <a:avLst/>
              <a:gdLst>
                <a:gd name="T0" fmla="*/ 21 w 41"/>
                <a:gd name="T1" fmla="*/ 0 h 41"/>
                <a:gd name="T2" fmla="*/ 20 w 41"/>
                <a:gd name="T3" fmla="*/ 0 h 41"/>
                <a:gd name="T4" fmla="*/ 4 w 41"/>
                <a:gd name="T5" fmla="*/ 9 h 41"/>
                <a:gd name="T6" fmla="*/ 2 w 41"/>
                <a:gd name="T7" fmla="*/ 13 h 41"/>
                <a:gd name="T8" fmla="*/ 0 w 41"/>
                <a:gd name="T9" fmla="*/ 21 h 41"/>
                <a:gd name="T10" fmla="*/ 11 w 41"/>
                <a:gd name="T11" fmla="*/ 39 h 41"/>
                <a:gd name="T12" fmla="*/ 15 w 41"/>
                <a:gd name="T13" fmla="*/ 40 h 41"/>
                <a:gd name="T14" fmla="*/ 21 w 41"/>
                <a:gd name="T15" fmla="*/ 41 h 41"/>
                <a:gd name="T16" fmla="*/ 21 w 41"/>
                <a:gd name="T17" fmla="*/ 41 h 41"/>
                <a:gd name="T18" fmla="*/ 30 w 41"/>
                <a:gd name="T19" fmla="*/ 39 h 41"/>
                <a:gd name="T20" fmla="*/ 34 w 41"/>
                <a:gd name="T21" fmla="*/ 36 h 41"/>
                <a:gd name="T22" fmla="*/ 40 w 41"/>
                <a:gd name="T23" fmla="*/ 28 h 41"/>
                <a:gd name="T24" fmla="*/ 41 w 41"/>
                <a:gd name="T25" fmla="*/ 24 h 41"/>
                <a:gd name="T26" fmla="*/ 41 w 41"/>
                <a:gd name="T27" fmla="*/ 20 h 41"/>
                <a:gd name="T28" fmla="*/ 29 w 41"/>
                <a:gd name="T29" fmla="*/ 2 h 41"/>
                <a:gd name="T30" fmla="*/ 25 w 41"/>
                <a:gd name="T31" fmla="*/ 0 h 41"/>
                <a:gd name="T32" fmla="*/ 21 w 4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21" y="0"/>
                    <a:pt x="21" y="0"/>
                    <a:pt x="20" y="0"/>
                  </a:cubicBezTo>
                  <a:cubicBezTo>
                    <a:pt x="14" y="0"/>
                    <a:pt x="7" y="4"/>
                    <a:pt x="4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0" y="29"/>
                    <a:pt x="5" y="35"/>
                    <a:pt x="11" y="39"/>
                  </a:cubicBezTo>
                  <a:cubicBezTo>
                    <a:pt x="12" y="39"/>
                    <a:pt x="14" y="40"/>
                    <a:pt x="15" y="40"/>
                  </a:cubicBezTo>
                  <a:cubicBezTo>
                    <a:pt x="17" y="41"/>
                    <a:pt x="19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4" y="41"/>
                    <a:pt x="28" y="40"/>
                    <a:pt x="30" y="39"/>
                  </a:cubicBezTo>
                  <a:cubicBezTo>
                    <a:pt x="32" y="38"/>
                    <a:pt x="33" y="37"/>
                    <a:pt x="34" y="36"/>
                  </a:cubicBezTo>
                  <a:cubicBezTo>
                    <a:pt x="37" y="34"/>
                    <a:pt x="39" y="31"/>
                    <a:pt x="40" y="28"/>
                  </a:cubicBezTo>
                  <a:cubicBezTo>
                    <a:pt x="40" y="27"/>
                    <a:pt x="41" y="25"/>
                    <a:pt x="41" y="24"/>
                  </a:cubicBezTo>
                  <a:cubicBezTo>
                    <a:pt x="41" y="23"/>
                    <a:pt x="41" y="21"/>
                    <a:pt x="41" y="20"/>
                  </a:cubicBezTo>
                  <a:cubicBezTo>
                    <a:pt x="41" y="12"/>
                    <a:pt x="36" y="5"/>
                    <a:pt x="29" y="2"/>
                  </a:cubicBezTo>
                  <a:cubicBezTo>
                    <a:pt x="27" y="1"/>
                    <a:pt x="26" y="1"/>
                    <a:pt x="25" y="0"/>
                  </a:cubicBezTo>
                  <a:cubicBezTo>
                    <a:pt x="23" y="0"/>
                    <a:pt x="22" y="0"/>
                    <a:pt x="2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20258"/>
            <p:cNvSpPr/>
            <p:nvPr/>
          </p:nvSpPr>
          <p:spPr bwMode="auto">
            <a:xfrm>
              <a:off x="6135734" y="-717222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8 w 76"/>
                <a:gd name="T3" fmla="*/ 1 h 76"/>
                <a:gd name="T4" fmla="*/ 22 w 76"/>
                <a:gd name="T5" fmla="*/ 4 h 76"/>
                <a:gd name="T6" fmla="*/ 18 w 76"/>
                <a:gd name="T7" fmla="*/ 6 h 76"/>
                <a:gd name="T8" fmla="*/ 1 w 76"/>
                <a:gd name="T9" fmla="*/ 39 h 76"/>
                <a:gd name="T10" fmla="*/ 2 w 76"/>
                <a:gd name="T11" fmla="*/ 46 h 76"/>
                <a:gd name="T12" fmla="*/ 3 w 76"/>
                <a:gd name="T13" fmla="*/ 51 h 76"/>
                <a:gd name="T14" fmla="*/ 38 w 76"/>
                <a:gd name="T15" fmla="*/ 76 h 76"/>
                <a:gd name="T16" fmla="*/ 39 w 76"/>
                <a:gd name="T17" fmla="*/ 76 h 76"/>
                <a:gd name="T18" fmla="*/ 52 w 76"/>
                <a:gd name="T19" fmla="*/ 73 h 76"/>
                <a:gd name="T20" fmla="*/ 56 w 76"/>
                <a:gd name="T21" fmla="*/ 72 h 76"/>
                <a:gd name="T22" fmla="*/ 76 w 76"/>
                <a:gd name="T23" fmla="*/ 38 h 76"/>
                <a:gd name="T24" fmla="*/ 76 w 76"/>
                <a:gd name="T25" fmla="*/ 33 h 76"/>
                <a:gd name="T26" fmla="*/ 75 w 76"/>
                <a:gd name="T27" fmla="*/ 29 h 76"/>
                <a:gd name="T28" fmla="*/ 38 w 7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1"/>
                    <a:pt x="38" y="1"/>
                  </a:cubicBezTo>
                  <a:cubicBezTo>
                    <a:pt x="32" y="1"/>
                    <a:pt x="27" y="2"/>
                    <a:pt x="22" y="4"/>
                  </a:cubicBezTo>
                  <a:cubicBezTo>
                    <a:pt x="21" y="5"/>
                    <a:pt x="20" y="5"/>
                    <a:pt x="18" y="6"/>
                  </a:cubicBezTo>
                  <a:cubicBezTo>
                    <a:pt x="8" y="13"/>
                    <a:pt x="0" y="25"/>
                    <a:pt x="1" y="39"/>
                  </a:cubicBezTo>
                  <a:cubicBezTo>
                    <a:pt x="1" y="42"/>
                    <a:pt x="1" y="44"/>
                    <a:pt x="2" y="46"/>
                  </a:cubicBezTo>
                  <a:cubicBezTo>
                    <a:pt x="2" y="48"/>
                    <a:pt x="2" y="49"/>
                    <a:pt x="3" y="51"/>
                  </a:cubicBezTo>
                  <a:cubicBezTo>
                    <a:pt x="8" y="65"/>
                    <a:pt x="22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4" y="76"/>
                    <a:pt x="48" y="75"/>
                    <a:pt x="52" y="73"/>
                  </a:cubicBezTo>
                  <a:cubicBezTo>
                    <a:pt x="54" y="73"/>
                    <a:pt x="55" y="72"/>
                    <a:pt x="56" y="72"/>
                  </a:cubicBezTo>
                  <a:cubicBezTo>
                    <a:pt x="68" y="65"/>
                    <a:pt x="76" y="52"/>
                    <a:pt x="76" y="38"/>
                  </a:cubicBezTo>
                  <a:cubicBezTo>
                    <a:pt x="76" y="36"/>
                    <a:pt x="76" y="35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1" y="13"/>
                    <a:pt x="56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20259"/>
            <p:cNvSpPr/>
            <p:nvPr/>
          </p:nvSpPr>
          <p:spPr bwMode="auto">
            <a:xfrm>
              <a:off x="6909460" y="362657"/>
              <a:ext cx="119394" cy="119394"/>
            </a:xfrm>
            <a:custGeom>
              <a:avLst/>
              <a:gdLst>
                <a:gd name="T0" fmla="*/ 38 w 76"/>
                <a:gd name="T1" fmla="*/ 0 h 76"/>
                <a:gd name="T2" fmla="*/ 37 w 76"/>
                <a:gd name="T3" fmla="*/ 0 h 76"/>
                <a:gd name="T4" fmla="*/ 31 w 76"/>
                <a:gd name="T5" fmla="*/ 1 h 76"/>
                <a:gd name="T6" fmla="*/ 26 w 76"/>
                <a:gd name="T7" fmla="*/ 2 h 76"/>
                <a:gd name="T8" fmla="*/ 13 w 76"/>
                <a:gd name="T9" fmla="*/ 10 h 76"/>
                <a:gd name="T10" fmla="*/ 10 w 76"/>
                <a:gd name="T11" fmla="*/ 13 h 76"/>
                <a:gd name="T12" fmla="*/ 2 w 76"/>
                <a:gd name="T13" fmla="*/ 26 h 76"/>
                <a:gd name="T14" fmla="*/ 1 w 76"/>
                <a:gd name="T15" fmla="*/ 30 h 76"/>
                <a:gd name="T16" fmla="*/ 0 w 76"/>
                <a:gd name="T17" fmla="*/ 39 h 76"/>
                <a:gd name="T18" fmla="*/ 12 w 76"/>
                <a:gd name="T19" fmla="*/ 66 h 76"/>
                <a:gd name="T20" fmla="*/ 16 w 76"/>
                <a:gd name="T21" fmla="*/ 69 h 76"/>
                <a:gd name="T22" fmla="*/ 38 w 76"/>
                <a:gd name="T23" fmla="*/ 76 h 76"/>
                <a:gd name="T24" fmla="*/ 39 w 76"/>
                <a:gd name="T25" fmla="*/ 76 h 76"/>
                <a:gd name="T26" fmla="*/ 68 w 76"/>
                <a:gd name="T27" fmla="*/ 62 h 76"/>
                <a:gd name="T28" fmla="*/ 70 w 76"/>
                <a:gd name="T29" fmla="*/ 58 h 76"/>
                <a:gd name="T30" fmla="*/ 76 w 76"/>
                <a:gd name="T31" fmla="*/ 38 h 76"/>
                <a:gd name="T32" fmla="*/ 65 w 76"/>
                <a:gd name="T33" fmla="*/ 12 h 76"/>
                <a:gd name="T34" fmla="*/ 62 w 76"/>
                <a:gd name="T35" fmla="*/ 9 h 76"/>
                <a:gd name="T36" fmla="*/ 43 w 76"/>
                <a:gd name="T37" fmla="*/ 1 h 76"/>
                <a:gd name="T38" fmla="*/ 39 w 76"/>
                <a:gd name="T39" fmla="*/ 0 h 76"/>
                <a:gd name="T40" fmla="*/ 38 w 7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6">
                  <a:moveTo>
                    <a:pt x="38" y="0"/>
                  </a:moveTo>
                  <a:cubicBezTo>
                    <a:pt x="38" y="0"/>
                    <a:pt x="38" y="0"/>
                    <a:pt x="37" y="0"/>
                  </a:cubicBezTo>
                  <a:cubicBezTo>
                    <a:pt x="35" y="0"/>
                    <a:pt x="33" y="1"/>
                    <a:pt x="31" y="1"/>
                  </a:cubicBezTo>
                  <a:cubicBezTo>
                    <a:pt x="29" y="1"/>
                    <a:pt x="28" y="2"/>
                    <a:pt x="26" y="2"/>
                  </a:cubicBezTo>
                  <a:cubicBezTo>
                    <a:pt x="21" y="4"/>
                    <a:pt x="17" y="7"/>
                    <a:pt x="13" y="10"/>
                  </a:cubicBezTo>
                  <a:cubicBezTo>
                    <a:pt x="12" y="11"/>
                    <a:pt x="11" y="12"/>
                    <a:pt x="10" y="13"/>
                  </a:cubicBezTo>
                  <a:cubicBezTo>
                    <a:pt x="7" y="17"/>
                    <a:pt x="4" y="21"/>
                    <a:pt x="2" y="26"/>
                  </a:cubicBezTo>
                  <a:cubicBezTo>
                    <a:pt x="2" y="27"/>
                    <a:pt x="2" y="28"/>
                    <a:pt x="1" y="30"/>
                  </a:cubicBezTo>
                  <a:cubicBezTo>
                    <a:pt x="1" y="33"/>
                    <a:pt x="0" y="36"/>
                    <a:pt x="0" y="39"/>
                  </a:cubicBezTo>
                  <a:cubicBezTo>
                    <a:pt x="0" y="50"/>
                    <a:pt x="5" y="59"/>
                    <a:pt x="12" y="66"/>
                  </a:cubicBezTo>
                  <a:cubicBezTo>
                    <a:pt x="13" y="67"/>
                    <a:pt x="15" y="68"/>
                    <a:pt x="16" y="69"/>
                  </a:cubicBezTo>
                  <a:cubicBezTo>
                    <a:pt x="22" y="73"/>
                    <a:pt x="30" y="76"/>
                    <a:pt x="38" y="76"/>
                  </a:cubicBezTo>
                  <a:cubicBezTo>
                    <a:pt x="38" y="76"/>
                    <a:pt x="39" y="76"/>
                    <a:pt x="39" y="76"/>
                  </a:cubicBezTo>
                  <a:cubicBezTo>
                    <a:pt x="50" y="76"/>
                    <a:pt x="61" y="70"/>
                    <a:pt x="68" y="62"/>
                  </a:cubicBezTo>
                  <a:cubicBezTo>
                    <a:pt x="68" y="61"/>
                    <a:pt x="69" y="60"/>
                    <a:pt x="70" y="58"/>
                  </a:cubicBezTo>
                  <a:cubicBezTo>
                    <a:pt x="74" y="52"/>
                    <a:pt x="76" y="45"/>
                    <a:pt x="76" y="38"/>
                  </a:cubicBezTo>
                  <a:cubicBezTo>
                    <a:pt x="76" y="27"/>
                    <a:pt x="72" y="18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57" y="5"/>
                    <a:pt x="50" y="2"/>
                    <a:pt x="43" y="1"/>
                  </a:cubicBezTo>
                  <a:cubicBezTo>
                    <a:pt x="42" y="1"/>
                    <a:pt x="40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20260"/>
            <p:cNvSpPr/>
            <p:nvPr/>
          </p:nvSpPr>
          <p:spPr bwMode="auto">
            <a:xfrm>
              <a:off x="6668004" y="-811936"/>
              <a:ext cx="76038" cy="75372"/>
            </a:xfrm>
            <a:custGeom>
              <a:avLst/>
              <a:gdLst>
                <a:gd name="T0" fmla="*/ 24 w 48"/>
                <a:gd name="T1" fmla="*/ 0 h 48"/>
                <a:gd name="T2" fmla="*/ 24 w 48"/>
                <a:gd name="T3" fmla="*/ 0 h 48"/>
                <a:gd name="T4" fmla="*/ 4 w 48"/>
                <a:gd name="T5" fmla="*/ 11 h 48"/>
                <a:gd name="T6" fmla="*/ 2 w 48"/>
                <a:gd name="T7" fmla="*/ 15 h 48"/>
                <a:gd name="T8" fmla="*/ 0 w 48"/>
                <a:gd name="T9" fmla="*/ 24 h 48"/>
                <a:gd name="T10" fmla="*/ 1 w 48"/>
                <a:gd name="T11" fmla="*/ 27 h 48"/>
                <a:gd name="T12" fmla="*/ 2 w 48"/>
                <a:gd name="T13" fmla="*/ 31 h 48"/>
                <a:gd name="T14" fmla="*/ 15 w 48"/>
                <a:gd name="T15" fmla="*/ 46 h 48"/>
                <a:gd name="T16" fmla="*/ 19 w 48"/>
                <a:gd name="T17" fmla="*/ 47 h 48"/>
                <a:gd name="T18" fmla="*/ 19 w 48"/>
                <a:gd name="T19" fmla="*/ 47 h 48"/>
                <a:gd name="T20" fmla="*/ 24 w 48"/>
                <a:gd name="T21" fmla="*/ 48 h 48"/>
                <a:gd name="T22" fmla="*/ 25 w 48"/>
                <a:gd name="T23" fmla="*/ 48 h 48"/>
                <a:gd name="T24" fmla="*/ 27 w 48"/>
                <a:gd name="T25" fmla="*/ 47 h 48"/>
                <a:gd name="T26" fmla="*/ 32 w 48"/>
                <a:gd name="T27" fmla="*/ 47 h 48"/>
                <a:gd name="T28" fmla="*/ 39 w 48"/>
                <a:gd name="T29" fmla="*/ 43 h 48"/>
                <a:gd name="T30" fmla="*/ 42 w 48"/>
                <a:gd name="T31" fmla="*/ 40 h 48"/>
                <a:gd name="T32" fmla="*/ 48 w 48"/>
                <a:gd name="T33" fmla="*/ 23 h 48"/>
                <a:gd name="T34" fmla="*/ 48 w 48"/>
                <a:gd name="T35" fmla="*/ 22 h 48"/>
                <a:gd name="T36" fmla="*/ 48 w 48"/>
                <a:gd name="T37" fmla="*/ 18 h 48"/>
                <a:gd name="T38" fmla="*/ 30 w 48"/>
                <a:gd name="T39" fmla="*/ 0 h 48"/>
                <a:gd name="T40" fmla="*/ 26 w 48"/>
                <a:gd name="T41" fmla="*/ 0 h 48"/>
                <a:gd name="T42" fmla="*/ 24 w 48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0"/>
                    <a:pt x="8" y="5"/>
                    <a:pt x="4" y="11"/>
                  </a:cubicBezTo>
                  <a:cubicBezTo>
                    <a:pt x="3" y="13"/>
                    <a:pt x="2" y="14"/>
                    <a:pt x="2" y="15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5"/>
                    <a:pt x="1" y="26"/>
                    <a:pt x="1" y="27"/>
                  </a:cubicBezTo>
                  <a:cubicBezTo>
                    <a:pt x="1" y="28"/>
                    <a:pt x="1" y="30"/>
                    <a:pt x="2" y="31"/>
                  </a:cubicBezTo>
                  <a:cubicBezTo>
                    <a:pt x="4" y="38"/>
                    <a:pt x="9" y="43"/>
                    <a:pt x="15" y="46"/>
                  </a:cubicBezTo>
                  <a:cubicBezTo>
                    <a:pt x="16" y="46"/>
                    <a:pt x="17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2" y="48"/>
                    <a:pt x="24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6" y="48"/>
                    <a:pt x="27" y="48"/>
                    <a:pt x="27" y="47"/>
                  </a:cubicBezTo>
                  <a:cubicBezTo>
                    <a:pt x="29" y="47"/>
                    <a:pt x="30" y="47"/>
                    <a:pt x="32" y="47"/>
                  </a:cubicBezTo>
                  <a:cubicBezTo>
                    <a:pt x="34" y="46"/>
                    <a:pt x="37" y="44"/>
                    <a:pt x="39" y="43"/>
                  </a:cubicBezTo>
                  <a:cubicBezTo>
                    <a:pt x="40" y="42"/>
                    <a:pt x="41" y="41"/>
                    <a:pt x="42" y="40"/>
                  </a:cubicBezTo>
                  <a:cubicBezTo>
                    <a:pt x="46" y="35"/>
                    <a:pt x="48" y="30"/>
                    <a:pt x="48" y="23"/>
                  </a:cubicBezTo>
                  <a:cubicBezTo>
                    <a:pt x="48" y="23"/>
                    <a:pt x="48" y="22"/>
                    <a:pt x="48" y="22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5" y="9"/>
                    <a:pt x="39" y="3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20262"/>
            <p:cNvSpPr/>
            <p:nvPr/>
          </p:nvSpPr>
          <p:spPr bwMode="auto">
            <a:xfrm>
              <a:off x="7177596" y="-893978"/>
              <a:ext cx="69368" cy="68034"/>
            </a:xfrm>
            <a:custGeom>
              <a:avLst/>
              <a:gdLst>
                <a:gd name="T0" fmla="*/ 22 w 44"/>
                <a:gd name="T1" fmla="*/ 0 h 43"/>
                <a:gd name="T2" fmla="*/ 22 w 44"/>
                <a:gd name="T3" fmla="*/ 0 h 43"/>
                <a:gd name="T4" fmla="*/ 10 w 44"/>
                <a:gd name="T5" fmla="*/ 3 h 43"/>
                <a:gd name="T6" fmla="*/ 7 w 44"/>
                <a:gd name="T7" fmla="*/ 6 h 43"/>
                <a:gd name="T8" fmla="*/ 0 w 44"/>
                <a:gd name="T9" fmla="*/ 22 h 43"/>
                <a:gd name="T10" fmla="*/ 0 w 44"/>
                <a:gd name="T11" fmla="*/ 23 h 43"/>
                <a:gd name="T12" fmla="*/ 1 w 44"/>
                <a:gd name="T13" fmla="*/ 27 h 43"/>
                <a:gd name="T14" fmla="*/ 13 w 44"/>
                <a:gd name="T15" fmla="*/ 41 h 43"/>
                <a:gd name="T16" fmla="*/ 17 w 44"/>
                <a:gd name="T17" fmla="*/ 43 h 43"/>
                <a:gd name="T18" fmla="*/ 22 w 44"/>
                <a:gd name="T19" fmla="*/ 43 h 43"/>
                <a:gd name="T20" fmla="*/ 22 w 44"/>
                <a:gd name="T21" fmla="*/ 43 h 43"/>
                <a:gd name="T22" fmla="*/ 27 w 44"/>
                <a:gd name="T23" fmla="*/ 42 h 43"/>
                <a:gd name="T24" fmla="*/ 31 w 44"/>
                <a:gd name="T25" fmla="*/ 41 h 43"/>
                <a:gd name="T26" fmla="*/ 36 w 44"/>
                <a:gd name="T27" fmla="*/ 38 h 43"/>
                <a:gd name="T28" fmla="*/ 39 w 44"/>
                <a:gd name="T29" fmla="*/ 35 h 43"/>
                <a:gd name="T30" fmla="*/ 44 w 44"/>
                <a:gd name="T31" fmla="*/ 21 h 43"/>
                <a:gd name="T32" fmla="*/ 34 w 44"/>
                <a:gd name="T33" fmla="*/ 4 h 43"/>
                <a:gd name="T34" fmla="*/ 31 w 44"/>
                <a:gd name="T35" fmla="*/ 2 h 43"/>
                <a:gd name="T36" fmla="*/ 22 w 44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3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1"/>
                    <a:pt x="10" y="3"/>
                  </a:cubicBezTo>
                  <a:cubicBezTo>
                    <a:pt x="9" y="4"/>
                    <a:pt x="8" y="5"/>
                    <a:pt x="7" y="6"/>
                  </a:cubicBezTo>
                  <a:cubicBezTo>
                    <a:pt x="3" y="10"/>
                    <a:pt x="0" y="16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6"/>
                    <a:pt x="1" y="27"/>
                  </a:cubicBezTo>
                  <a:cubicBezTo>
                    <a:pt x="3" y="34"/>
                    <a:pt x="7" y="39"/>
                    <a:pt x="13" y="41"/>
                  </a:cubicBezTo>
                  <a:cubicBezTo>
                    <a:pt x="15" y="42"/>
                    <a:pt x="16" y="42"/>
                    <a:pt x="17" y="43"/>
                  </a:cubicBezTo>
                  <a:cubicBezTo>
                    <a:pt x="19" y="43"/>
                    <a:pt x="20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3"/>
                    <a:pt x="26" y="43"/>
                    <a:pt x="27" y="42"/>
                  </a:cubicBezTo>
                  <a:cubicBezTo>
                    <a:pt x="29" y="42"/>
                    <a:pt x="30" y="42"/>
                    <a:pt x="31" y="41"/>
                  </a:cubicBezTo>
                  <a:cubicBezTo>
                    <a:pt x="33" y="40"/>
                    <a:pt x="34" y="39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2" y="31"/>
                    <a:pt x="44" y="26"/>
                    <a:pt x="44" y="21"/>
                  </a:cubicBezTo>
                  <a:cubicBezTo>
                    <a:pt x="43" y="14"/>
                    <a:pt x="40" y="8"/>
                    <a:pt x="34" y="4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28" y="0"/>
                    <a:pt x="25" y="0"/>
                    <a:pt x="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20263"/>
            <p:cNvSpPr/>
            <p:nvPr/>
          </p:nvSpPr>
          <p:spPr bwMode="auto">
            <a:xfrm>
              <a:off x="7429724" y="-162275"/>
              <a:ext cx="105387" cy="105387"/>
            </a:xfrm>
            <a:custGeom>
              <a:avLst/>
              <a:gdLst>
                <a:gd name="T0" fmla="*/ 33 w 67"/>
                <a:gd name="T1" fmla="*/ 0 h 67"/>
                <a:gd name="T2" fmla="*/ 33 w 67"/>
                <a:gd name="T3" fmla="*/ 0 h 67"/>
                <a:gd name="T4" fmla="*/ 24 w 67"/>
                <a:gd name="T5" fmla="*/ 1 h 67"/>
                <a:gd name="T6" fmla="*/ 20 w 67"/>
                <a:gd name="T7" fmla="*/ 3 h 67"/>
                <a:gd name="T8" fmla="*/ 7 w 67"/>
                <a:gd name="T9" fmla="*/ 13 h 67"/>
                <a:gd name="T10" fmla="*/ 4 w 67"/>
                <a:gd name="T11" fmla="*/ 17 h 67"/>
                <a:gd name="T12" fmla="*/ 0 w 67"/>
                <a:gd name="T13" fmla="*/ 34 h 67"/>
                <a:gd name="T14" fmla="*/ 8 w 67"/>
                <a:gd name="T15" fmla="*/ 56 h 67"/>
                <a:gd name="T16" fmla="*/ 12 w 67"/>
                <a:gd name="T17" fmla="*/ 59 h 67"/>
                <a:gd name="T18" fmla="*/ 27 w 67"/>
                <a:gd name="T19" fmla="*/ 67 h 67"/>
                <a:gd name="T20" fmla="*/ 32 w 67"/>
                <a:gd name="T21" fmla="*/ 67 h 67"/>
                <a:gd name="T22" fmla="*/ 33 w 67"/>
                <a:gd name="T23" fmla="*/ 67 h 67"/>
                <a:gd name="T24" fmla="*/ 34 w 67"/>
                <a:gd name="T25" fmla="*/ 67 h 67"/>
                <a:gd name="T26" fmla="*/ 48 w 67"/>
                <a:gd name="T27" fmla="*/ 64 h 67"/>
                <a:gd name="T28" fmla="*/ 51 w 67"/>
                <a:gd name="T29" fmla="*/ 62 h 67"/>
                <a:gd name="T30" fmla="*/ 67 w 67"/>
                <a:gd name="T31" fmla="*/ 33 h 67"/>
                <a:gd name="T32" fmla="*/ 67 w 67"/>
                <a:gd name="T33" fmla="*/ 32 h 67"/>
                <a:gd name="T34" fmla="*/ 66 w 67"/>
                <a:gd name="T35" fmla="*/ 28 h 67"/>
                <a:gd name="T36" fmla="*/ 33 w 67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7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1"/>
                    <a:pt x="24" y="1"/>
                  </a:cubicBezTo>
                  <a:cubicBezTo>
                    <a:pt x="23" y="2"/>
                    <a:pt x="21" y="2"/>
                    <a:pt x="20" y="3"/>
                  </a:cubicBezTo>
                  <a:cubicBezTo>
                    <a:pt x="15" y="5"/>
                    <a:pt x="10" y="9"/>
                    <a:pt x="7" y="13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1" y="22"/>
                    <a:pt x="0" y="28"/>
                    <a:pt x="0" y="34"/>
                  </a:cubicBezTo>
                  <a:cubicBezTo>
                    <a:pt x="0" y="43"/>
                    <a:pt x="3" y="50"/>
                    <a:pt x="8" y="56"/>
                  </a:cubicBezTo>
                  <a:cubicBezTo>
                    <a:pt x="9" y="57"/>
                    <a:pt x="10" y="58"/>
                    <a:pt x="12" y="59"/>
                  </a:cubicBezTo>
                  <a:cubicBezTo>
                    <a:pt x="16" y="63"/>
                    <a:pt x="21" y="65"/>
                    <a:pt x="27" y="67"/>
                  </a:cubicBezTo>
                  <a:cubicBezTo>
                    <a:pt x="29" y="67"/>
                    <a:pt x="30" y="67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9" y="67"/>
                    <a:pt x="43" y="66"/>
                    <a:pt x="48" y="64"/>
                  </a:cubicBezTo>
                  <a:cubicBezTo>
                    <a:pt x="49" y="63"/>
                    <a:pt x="50" y="63"/>
                    <a:pt x="51" y="62"/>
                  </a:cubicBezTo>
                  <a:cubicBezTo>
                    <a:pt x="61" y="56"/>
                    <a:pt x="67" y="45"/>
                    <a:pt x="67" y="33"/>
                  </a:cubicBezTo>
                  <a:cubicBezTo>
                    <a:pt x="67" y="33"/>
                    <a:pt x="67" y="32"/>
                    <a:pt x="67" y="32"/>
                  </a:cubicBezTo>
                  <a:cubicBezTo>
                    <a:pt x="67" y="31"/>
                    <a:pt x="66" y="29"/>
                    <a:pt x="66" y="28"/>
                  </a:cubicBezTo>
                  <a:cubicBezTo>
                    <a:pt x="63" y="12"/>
                    <a:pt x="50" y="0"/>
                    <a:pt x="3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20292"/>
            <p:cNvSpPr/>
            <p:nvPr/>
          </p:nvSpPr>
          <p:spPr bwMode="auto">
            <a:xfrm>
              <a:off x="5911620" y="-1176121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0 w 50"/>
                <a:gd name="T5" fmla="*/ 25 h 49"/>
                <a:gd name="T6" fmla="*/ 8 w 50"/>
                <a:gd name="T7" fmla="*/ 42 h 49"/>
                <a:gd name="T8" fmla="*/ 12 w 50"/>
                <a:gd name="T9" fmla="*/ 45 h 49"/>
                <a:gd name="T10" fmla="*/ 14 w 50"/>
                <a:gd name="T11" fmla="*/ 46 h 49"/>
                <a:gd name="T12" fmla="*/ 18 w 50"/>
                <a:gd name="T13" fmla="*/ 48 h 49"/>
                <a:gd name="T14" fmla="*/ 25 w 50"/>
                <a:gd name="T15" fmla="*/ 49 h 49"/>
                <a:gd name="T16" fmla="*/ 26 w 50"/>
                <a:gd name="T17" fmla="*/ 49 h 49"/>
                <a:gd name="T18" fmla="*/ 34 w 50"/>
                <a:gd name="T19" fmla="*/ 48 h 49"/>
                <a:gd name="T20" fmla="*/ 38 w 50"/>
                <a:gd name="T21" fmla="*/ 46 h 49"/>
                <a:gd name="T22" fmla="*/ 47 w 50"/>
                <a:gd name="T23" fmla="*/ 37 h 49"/>
                <a:gd name="T24" fmla="*/ 48 w 50"/>
                <a:gd name="T25" fmla="*/ 33 h 49"/>
                <a:gd name="T26" fmla="*/ 50 w 50"/>
                <a:gd name="T27" fmla="*/ 29 h 49"/>
                <a:gd name="T28" fmla="*/ 50 w 50"/>
                <a:gd name="T29" fmla="*/ 24 h 49"/>
                <a:gd name="T30" fmla="*/ 49 w 50"/>
                <a:gd name="T31" fmla="*/ 19 h 49"/>
                <a:gd name="T32" fmla="*/ 48 w 50"/>
                <a:gd name="T33" fmla="*/ 15 h 49"/>
                <a:gd name="T34" fmla="*/ 25 w 50"/>
                <a:gd name="T3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2"/>
                    <a:pt x="3" y="38"/>
                    <a:pt x="8" y="42"/>
                  </a:cubicBezTo>
                  <a:cubicBezTo>
                    <a:pt x="9" y="43"/>
                    <a:pt x="10" y="44"/>
                    <a:pt x="12" y="45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3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9" y="49"/>
                    <a:pt x="31" y="49"/>
                    <a:pt x="34" y="48"/>
                  </a:cubicBezTo>
                  <a:cubicBezTo>
                    <a:pt x="35" y="47"/>
                    <a:pt x="37" y="46"/>
                    <a:pt x="38" y="46"/>
                  </a:cubicBezTo>
                  <a:cubicBezTo>
                    <a:pt x="42" y="44"/>
                    <a:pt x="45" y="40"/>
                    <a:pt x="47" y="37"/>
                  </a:cubicBezTo>
                  <a:cubicBezTo>
                    <a:pt x="47" y="36"/>
                    <a:pt x="48" y="34"/>
                    <a:pt x="48" y="33"/>
                  </a:cubicBezTo>
                  <a:cubicBezTo>
                    <a:pt x="49" y="32"/>
                    <a:pt x="49" y="31"/>
                    <a:pt x="50" y="29"/>
                  </a:cubicBezTo>
                  <a:cubicBezTo>
                    <a:pt x="50" y="27"/>
                    <a:pt x="50" y="26"/>
                    <a:pt x="50" y="24"/>
                  </a:cubicBezTo>
                  <a:cubicBezTo>
                    <a:pt x="50" y="22"/>
                    <a:pt x="50" y="20"/>
                    <a:pt x="49" y="19"/>
                  </a:cubicBezTo>
                  <a:cubicBezTo>
                    <a:pt x="49" y="17"/>
                    <a:pt x="49" y="16"/>
                    <a:pt x="48" y="15"/>
                  </a:cubicBezTo>
                  <a:cubicBezTo>
                    <a:pt x="44" y="6"/>
                    <a:pt x="35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20293"/>
            <p:cNvSpPr>
              <a:spLocks noEditPoints="1"/>
            </p:cNvSpPr>
            <p:nvPr/>
          </p:nvSpPr>
          <p:spPr bwMode="auto">
            <a:xfrm>
              <a:off x="5870933" y="-1216808"/>
              <a:ext cx="160748" cy="158747"/>
            </a:xfrm>
            <a:custGeom>
              <a:avLst/>
              <a:gdLst>
                <a:gd name="T0" fmla="*/ 27 w 102"/>
                <a:gd name="T1" fmla="*/ 78 h 101"/>
                <a:gd name="T2" fmla="*/ 14 w 102"/>
                <a:gd name="T3" fmla="*/ 51 h 101"/>
                <a:gd name="T4" fmla="*/ 51 w 102"/>
                <a:gd name="T5" fmla="*/ 13 h 101"/>
                <a:gd name="T6" fmla="*/ 51 w 102"/>
                <a:gd name="T7" fmla="*/ 13 h 101"/>
                <a:gd name="T8" fmla="*/ 86 w 102"/>
                <a:gd name="T9" fmla="*/ 37 h 101"/>
                <a:gd name="T10" fmla="*/ 87 w 102"/>
                <a:gd name="T11" fmla="*/ 41 h 101"/>
                <a:gd name="T12" fmla="*/ 88 w 102"/>
                <a:gd name="T13" fmla="*/ 50 h 101"/>
                <a:gd name="T14" fmla="*/ 87 w 102"/>
                <a:gd name="T15" fmla="*/ 59 h 101"/>
                <a:gd name="T16" fmla="*/ 86 w 102"/>
                <a:gd name="T17" fmla="*/ 63 h 101"/>
                <a:gd name="T18" fmla="*/ 86 w 102"/>
                <a:gd name="T19" fmla="*/ 64 h 101"/>
                <a:gd name="T20" fmla="*/ 84 w 102"/>
                <a:gd name="T21" fmla="*/ 68 h 101"/>
                <a:gd name="T22" fmla="*/ 69 w 102"/>
                <a:gd name="T23" fmla="*/ 83 h 101"/>
                <a:gd name="T24" fmla="*/ 66 w 102"/>
                <a:gd name="T25" fmla="*/ 84 h 101"/>
                <a:gd name="T26" fmla="*/ 52 w 102"/>
                <a:gd name="T27" fmla="*/ 87 h 101"/>
                <a:gd name="T28" fmla="*/ 51 w 102"/>
                <a:gd name="T29" fmla="*/ 87 h 101"/>
                <a:gd name="T30" fmla="*/ 40 w 102"/>
                <a:gd name="T31" fmla="*/ 85 h 101"/>
                <a:gd name="T32" fmla="*/ 36 w 102"/>
                <a:gd name="T33" fmla="*/ 84 h 101"/>
                <a:gd name="T34" fmla="*/ 31 w 102"/>
                <a:gd name="T35" fmla="*/ 81 h 101"/>
                <a:gd name="T36" fmla="*/ 27 w 102"/>
                <a:gd name="T37" fmla="*/ 78 h 101"/>
                <a:gd name="T38" fmla="*/ 51 w 102"/>
                <a:gd name="T39" fmla="*/ 0 h 101"/>
                <a:gd name="T40" fmla="*/ 50 w 102"/>
                <a:gd name="T41" fmla="*/ 0 h 101"/>
                <a:gd name="T42" fmla="*/ 1 w 102"/>
                <a:gd name="T43" fmla="*/ 51 h 101"/>
                <a:gd name="T44" fmla="*/ 19 w 102"/>
                <a:gd name="T45" fmla="*/ 90 h 101"/>
                <a:gd name="T46" fmla="*/ 23 w 102"/>
                <a:gd name="T47" fmla="*/ 92 h 101"/>
                <a:gd name="T48" fmla="*/ 31 w 102"/>
                <a:gd name="T49" fmla="*/ 97 h 101"/>
                <a:gd name="T50" fmla="*/ 35 w 102"/>
                <a:gd name="T51" fmla="*/ 98 h 101"/>
                <a:gd name="T52" fmla="*/ 51 w 102"/>
                <a:gd name="T53" fmla="*/ 101 h 101"/>
                <a:gd name="T54" fmla="*/ 52 w 102"/>
                <a:gd name="T55" fmla="*/ 101 h 101"/>
                <a:gd name="T56" fmla="*/ 72 w 102"/>
                <a:gd name="T57" fmla="*/ 97 h 101"/>
                <a:gd name="T58" fmla="*/ 76 w 102"/>
                <a:gd name="T59" fmla="*/ 95 h 101"/>
                <a:gd name="T60" fmla="*/ 96 w 102"/>
                <a:gd name="T61" fmla="*/ 74 h 101"/>
                <a:gd name="T62" fmla="*/ 98 w 102"/>
                <a:gd name="T63" fmla="*/ 70 h 101"/>
                <a:gd name="T64" fmla="*/ 99 w 102"/>
                <a:gd name="T65" fmla="*/ 67 h 101"/>
                <a:gd name="T66" fmla="*/ 100 w 102"/>
                <a:gd name="T67" fmla="*/ 63 h 101"/>
                <a:gd name="T68" fmla="*/ 102 w 102"/>
                <a:gd name="T69" fmla="*/ 49 h 101"/>
                <a:gd name="T70" fmla="*/ 100 w 102"/>
                <a:gd name="T71" fmla="*/ 38 h 101"/>
                <a:gd name="T72" fmla="*/ 99 w 102"/>
                <a:gd name="T73" fmla="*/ 34 h 101"/>
                <a:gd name="T74" fmla="*/ 51 w 102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101">
                  <a:moveTo>
                    <a:pt x="27" y="78"/>
                  </a:moveTo>
                  <a:cubicBezTo>
                    <a:pt x="19" y="72"/>
                    <a:pt x="14" y="62"/>
                    <a:pt x="14" y="51"/>
                  </a:cubicBezTo>
                  <a:cubicBezTo>
                    <a:pt x="14" y="31"/>
                    <a:pt x="30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67" y="13"/>
                    <a:pt x="80" y="23"/>
                    <a:pt x="86" y="37"/>
                  </a:cubicBezTo>
                  <a:cubicBezTo>
                    <a:pt x="86" y="39"/>
                    <a:pt x="87" y="40"/>
                    <a:pt x="87" y="41"/>
                  </a:cubicBezTo>
                  <a:cubicBezTo>
                    <a:pt x="88" y="44"/>
                    <a:pt x="88" y="47"/>
                    <a:pt x="88" y="50"/>
                  </a:cubicBezTo>
                  <a:cubicBezTo>
                    <a:pt x="88" y="53"/>
                    <a:pt x="88" y="56"/>
                    <a:pt x="87" y="59"/>
                  </a:cubicBezTo>
                  <a:cubicBezTo>
                    <a:pt x="87" y="60"/>
                    <a:pt x="86" y="62"/>
                    <a:pt x="86" y="63"/>
                  </a:cubicBezTo>
                  <a:cubicBezTo>
                    <a:pt x="86" y="63"/>
                    <a:pt x="86" y="64"/>
                    <a:pt x="86" y="64"/>
                  </a:cubicBezTo>
                  <a:cubicBezTo>
                    <a:pt x="85" y="65"/>
                    <a:pt x="84" y="67"/>
                    <a:pt x="84" y="68"/>
                  </a:cubicBezTo>
                  <a:cubicBezTo>
                    <a:pt x="80" y="74"/>
                    <a:pt x="75" y="79"/>
                    <a:pt x="69" y="83"/>
                  </a:cubicBezTo>
                  <a:cubicBezTo>
                    <a:pt x="68" y="83"/>
                    <a:pt x="67" y="84"/>
                    <a:pt x="66" y="84"/>
                  </a:cubicBezTo>
                  <a:cubicBezTo>
                    <a:pt x="61" y="86"/>
                    <a:pt x="57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47" y="87"/>
                    <a:pt x="43" y="87"/>
                    <a:pt x="40" y="85"/>
                  </a:cubicBezTo>
                  <a:cubicBezTo>
                    <a:pt x="38" y="85"/>
                    <a:pt x="37" y="84"/>
                    <a:pt x="36" y="84"/>
                  </a:cubicBezTo>
                  <a:cubicBezTo>
                    <a:pt x="34" y="83"/>
                    <a:pt x="32" y="82"/>
                    <a:pt x="31" y="81"/>
                  </a:cubicBezTo>
                  <a:cubicBezTo>
                    <a:pt x="29" y="80"/>
                    <a:pt x="28" y="79"/>
                    <a:pt x="27" y="78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22" y="0"/>
                    <a:pt x="0" y="23"/>
                    <a:pt x="1" y="51"/>
                  </a:cubicBezTo>
                  <a:cubicBezTo>
                    <a:pt x="1" y="67"/>
                    <a:pt x="8" y="81"/>
                    <a:pt x="19" y="90"/>
                  </a:cubicBezTo>
                  <a:cubicBezTo>
                    <a:pt x="21" y="90"/>
                    <a:pt x="22" y="91"/>
                    <a:pt x="23" y="92"/>
                  </a:cubicBezTo>
                  <a:cubicBezTo>
                    <a:pt x="25" y="94"/>
                    <a:pt x="28" y="95"/>
                    <a:pt x="31" y="97"/>
                  </a:cubicBezTo>
                  <a:cubicBezTo>
                    <a:pt x="32" y="97"/>
                    <a:pt x="34" y="98"/>
                    <a:pt x="35" y="98"/>
                  </a:cubicBezTo>
                  <a:cubicBezTo>
                    <a:pt x="40" y="100"/>
                    <a:pt x="46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9" y="101"/>
                    <a:pt x="66" y="99"/>
                    <a:pt x="72" y="97"/>
                  </a:cubicBezTo>
                  <a:cubicBezTo>
                    <a:pt x="73" y="96"/>
                    <a:pt x="74" y="95"/>
                    <a:pt x="76" y="95"/>
                  </a:cubicBezTo>
                  <a:cubicBezTo>
                    <a:pt x="84" y="90"/>
                    <a:pt x="91" y="83"/>
                    <a:pt x="96" y="74"/>
                  </a:cubicBezTo>
                  <a:cubicBezTo>
                    <a:pt x="97" y="72"/>
                    <a:pt x="97" y="71"/>
                    <a:pt x="98" y="70"/>
                  </a:cubicBezTo>
                  <a:cubicBezTo>
                    <a:pt x="98" y="69"/>
                    <a:pt x="98" y="68"/>
                    <a:pt x="99" y="67"/>
                  </a:cubicBezTo>
                  <a:cubicBezTo>
                    <a:pt x="99" y="66"/>
                    <a:pt x="100" y="64"/>
                    <a:pt x="100" y="63"/>
                  </a:cubicBezTo>
                  <a:cubicBezTo>
                    <a:pt x="101" y="59"/>
                    <a:pt x="102" y="54"/>
                    <a:pt x="102" y="49"/>
                  </a:cubicBezTo>
                  <a:cubicBezTo>
                    <a:pt x="102" y="46"/>
                    <a:pt x="101" y="42"/>
                    <a:pt x="100" y="38"/>
                  </a:cubicBezTo>
                  <a:cubicBezTo>
                    <a:pt x="100" y="37"/>
                    <a:pt x="99" y="35"/>
                    <a:pt x="99" y="34"/>
                  </a:cubicBezTo>
                  <a:cubicBezTo>
                    <a:pt x="92" y="14"/>
                    <a:pt x="73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20294"/>
            <p:cNvSpPr/>
            <p:nvPr/>
          </p:nvSpPr>
          <p:spPr bwMode="auto">
            <a:xfrm>
              <a:off x="7021516" y="-438414"/>
              <a:ext cx="78706" cy="77372"/>
            </a:xfrm>
            <a:custGeom>
              <a:avLst/>
              <a:gdLst>
                <a:gd name="T0" fmla="*/ 25 w 50"/>
                <a:gd name="T1" fmla="*/ 0 h 49"/>
                <a:gd name="T2" fmla="*/ 25 w 50"/>
                <a:gd name="T3" fmla="*/ 0 h 49"/>
                <a:gd name="T4" fmla="*/ 20 w 50"/>
                <a:gd name="T5" fmla="*/ 0 h 49"/>
                <a:gd name="T6" fmla="*/ 16 w 50"/>
                <a:gd name="T7" fmla="*/ 1 h 49"/>
                <a:gd name="T8" fmla="*/ 8 w 50"/>
                <a:gd name="T9" fmla="*/ 6 h 49"/>
                <a:gd name="T10" fmla="*/ 5 w 50"/>
                <a:gd name="T11" fmla="*/ 10 h 49"/>
                <a:gd name="T12" fmla="*/ 0 w 50"/>
                <a:gd name="T13" fmla="*/ 25 h 49"/>
                <a:gd name="T14" fmla="*/ 3 w 50"/>
                <a:gd name="T15" fmla="*/ 36 h 49"/>
                <a:gd name="T16" fmla="*/ 6 w 50"/>
                <a:gd name="T17" fmla="*/ 40 h 49"/>
                <a:gd name="T18" fmla="*/ 21 w 50"/>
                <a:gd name="T19" fmla="*/ 49 h 49"/>
                <a:gd name="T20" fmla="*/ 25 w 50"/>
                <a:gd name="T21" fmla="*/ 49 h 49"/>
                <a:gd name="T22" fmla="*/ 25 w 50"/>
                <a:gd name="T23" fmla="*/ 49 h 49"/>
                <a:gd name="T24" fmla="*/ 26 w 50"/>
                <a:gd name="T25" fmla="*/ 49 h 49"/>
                <a:gd name="T26" fmla="*/ 29 w 50"/>
                <a:gd name="T27" fmla="*/ 49 h 49"/>
                <a:gd name="T28" fmla="*/ 33 w 50"/>
                <a:gd name="T29" fmla="*/ 48 h 49"/>
                <a:gd name="T30" fmla="*/ 43 w 50"/>
                <a:gd name="T31" fmla="*/ 42 h 49"/>
                <a:gd name="T32" fmla="*/ 45 w 50"/>
                <a:gd name="T33" fmla="*/ 39 h 49"/>
                <a:gd name="T34" fmla="*/ 50 w 50"/>
                <a:gd name="T35" fmla="*/ 24 h 49"/>
                <a:gd name="T36" fmla="*/ 36 w 50"/>
                <a:gd name="T37" fmla="*/ 2 h 49"/>
                <a:gd name="T38" fmla="*/ 32 w 50"/>
                <a:gd name="T39" fmla="*/ 0 h 49"/>
                <a:gd name="T40" fmla="*/ 25 w 50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2" y="14"/>
                    <a:pt x="0" y="19"/>
                    <a:pt x="0" y="25"/>
                  </a:cubicBezTo>
                  <a:cubicBezTo>
                    <a:pt x="0" y="29"/>
                    <a:pt x="1" y="33"/>
                    <a:pt x="3" y="36"/>
                  </a:cubicBezTo>
                  <a:cubicBezTo>
                    <a:pt x="4" y="38"/>
                    <a:pt x="5" y="39"/>
                    <a:pt x="6" y="40"/>
                  </a:cubicBezTo>
                  <a:cubicBezTo>
                    <a:pt x="9" y="45"/>
                    <a:pt x="15" y="48"/>
                    <a:pt x="21" y="49"/>
                  </a:cubicBezTo>
                  <a:cubicBezTo>
                    <a:pt x="22" y="49"/>
                    <a:pt x="23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7" y="49"/>
                    <a:pt x="28" y="49"/>
                    <a:pt x="29" y="49"/>
                  </a:cubicBezTo>
                  <a:cubicBezTo>
                    <a:pt x="31" y="49"/>
                    <a:pt x="32" y="48"/>
                    <a:pt x="33" y="48"/>
                  </a:cubicBezTo>
                  <a:cubicBezTo>
                    <a:pt x="37" y="47"/>
                    <a:pt x="40" y="45"/>
                    <a:pt x="43" y="42"/>
                  </a:cubicBezTo>
                  <a:cubicBezTo>
                    <a:pt x="44" y="41"/>
                    <a:pt x="45" y="40"/>
                    <a:pt x="45" y="39"/>
                  </a:cubicBezTo>
                  <a:cubicBezTo>
                    <a:pt x="48" y="35"/>
                    <a:pt x="50" y="30"/>
                    <a:pt x="50" y="24"/>
                  </a:cubicBezTo>
                  <a:cubicBezTo>
                    <a:pt x="50" y="14"/>
                    <a:pt x="44" y="6"/>
                    <a:pt x="36" y="2"/>
                  </a:cubicBezTo>
                  <a:cubicBezTo>
                    <a:pt x="35" y="1"/>
                    <a:pt x="33" y="1"/>
                    <a:pt x="32" y="0"/>
                  </a:cubicBezTo>
                  <a:cubicBezTo>
                    <a:pt x="30" y="0"/>
                    <a:pt x="27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20295"/>
            <p:cNvSpPr>
              <a:spLocks noEditPoints="1"/>
            </p:cNvSpPr>
            <p:nvPr/>
          </p:nvSpPr>
          <p:spPr bwMode="auto">
            <a:xfrm>
              <a:off x="6980162" y="-479102"/>
              <a:ext cx="160748" cy="158747"/>
            </a:xfrm>
            <a:custGeom>
              <a:avLst/>
              <a:gdLst>
                <a:gd name="T0" fmla="*/ 43 w 102"/>
                <a:gd name="T1" fmla="*/ 14 h 101"/>
                <a:gd name="T2" fmla="*/ 51 w 102"/>
                <a:gd name="T3" fmla="*/ 13 h 101"/>
                <a:gd name="T4" fmla="*/ 51 w 102"/>
                <a:gd name="T5" fmla="*/ 13 h 101"/>
                <a:gd name="T6" fmla="*/ 62 w 102"/>
                <a:gd name="T7" fmla="*/ 15 h 101"/>
                <a:gd name="T8" fmla="*/ 66 w 102"/>
                <a:gd name="T9" fmla="*/ 16 h 101"/>
                <a:gd name="T10" fmla="*/ 88 w 102"/>
                <a:gd name="T11" fmla="*/ 50 h 101"/>
                <a:gd name="T12" fmla="*/ 81 w 102"/>
                <a:gd name="T13" fmla="*/ 72 h 101"/>
                <a:gd name="T14" fmla="*/ 79 w 102"/>
                <a:gd name="T15" fmla="*/ 75 h 101"/>
                <a:gd name="T16" fmla="*/ 63 w 102"/>
                <a:gd name="T17" fmla="*/ 85 h 101"/>
                <a:gd name="T18" fmla="*/ 59 w 102"/>
                <a:gd name="T19" fmla="*/ 87 h 101"/>
                <a:gd name="T20" fmla="*/ 52 w 102"/>
                <a:gd name="T21" fmla="*/ 87 h 101"/>
                <a:gd name="T22" fmla="*/ 51 w 102"/>
                <a:gd name="T23" fmla="*/ 87 h 101"/>
                <a:gd name="T24" fmla="*/ 50 w 102"/>
                <a:gd name="T25" fmla="*/ 87 h 101"/>
                <a:gd name="T26" fmla="*/ 45 w 102"/>
                <a:gd name="T27" fmla="*/ 87 h 101"/>
                <a:gd name="T28" fmla="*/ 21 w 102"/>
                <a:gd name="T29" fmla="*/ 71 h 101"/>
                <a:gd name="T30" fmla="*/ 19 w 102"/>
                <a:gd name="T31" fmla="*/ 68 h 101"/>
                <a:gd name="T32" fmla="*/ 14 w 102"/>
                <a:gd name="T33" fmla="*/ 51 h 101"/>
                <a:gd name="T34" fmla="*/ 23 w 102"/>
                <a:gd name="T35" fmla="*/ 27 h 101"/>
                <a:gd name="T36" fmla="*/ 26 w 102"/>
                <a:gd name="T37" fmla="*/ 24 h 101"/>
                <a:gd name="T38" fmla="*/ 39 w 102"/>
                <a:gd name="T39" fmla="*/ 16 h 101"/>
                <a:gd name="T40" fmla="*/ 43 w 102"/>
                <a:gd name="T41" fmla="*/ 14 h 101"/>
                <a:gd name="T42" fmla="*/ 51 w 102"/>
                <a:gd name="T43" fmla="*/ 0 h 101"/>
                <a:gd name="T44" fmla="*/ 50 w 102"/>
                <a:gd name="T45" fmla="*/ 0 h 101"/>
                <a:gd name="T46" fmla="*/ 39 w 102"/>
                <a:gd name="T47" fmla="*/ 1 h 101"/>
                <a:gd name="T48" fmla="*/ 35 w 102"/>
                <a:gd name="T49" fmla="*/ 3 h 101"/>
                <a:gd name="T50" fmla="*/ 17 w 102"/>
                <a:gd name="T51" fmla="*/ 14 h 101"/>
                <a:gd name="T52" fmla="*/ 14 w 102"/>
                <a:gd name="T53" fmla="*/ 17 h 101"/>
                <a:gd name="T54" fmla="*/ 1 w 102"/>
                <a:gd name="T55" fmla="*/ 51 h 101"/>
                <a:gd name="T56" fmla="*/ 6 w 102"/>
                <a:gd name="T57" fmla="*/ 74 h 101"/>
                <a:gd name="T58" fmla="*/ 9 w 102"/>
                <a:gd name="T59" fmla="*/ 78 h 101"/>
                <a:gd name="T60" fmla="*/ 44 w 102"/>
                <a:gd name="T61" fmla="*/ 100 h 101"/>
                <a:gd name="T62" fmla="*/ 48 w 102"/>
                <a:gd name="T63" fmla="*/ 101 h 101"/>
                <a:gd name="T64" fmla="*/ 51 w 102"/>
                <a:gd name="T65" fmla="*/ 101 h 101"/>
                <a:gd name="T66" fmla="*/ 52 w 102"/>
                <a:gd name="T67" fmla="*/ 101 h 101"/>
                <a:gd name="T68" fmla="*/ 63 w 102"/>
                <a:gd name="T69" fmla="*/ 100 h 101"/>
                <a:gd name="T70" fmla="*/ 67 w 102"/>
                <a:gd name="T71" fmla="*/ 98 h 101"/>
                <a:gd name="T72" fmla="*/ 90 w 102"/>
                <a:gd name="T73" fmla="*/ 83 h 101"/>
                <a:gd name="T74" fmla="*/ 93 w 102"/>
                <a:gd name="T75" fmla="*/ 79 h 101"/>
                <a:gd name="T76" fmla="*/ 102 w 102"/>
                <a:gd name="T77" fmla="*/ 49 h 101"/>
                <a:gd name="T78" fmla="*/ 70 w 102"/>
                <a:gd name="T79" fmla="*/ 3 h 101"/>
                <a:gd name="T80" fmla="*/ 66 w 102"/>
                <a:gd name="T81" fmla="*/ 2 h 101"/>
                <a:gd name="T82" fmla="*/ 51 w 102"/>
                <a:gd name="T8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101">
                  <a:moveTo>
                    <a:pt x="43" y="14"/>
                  </a:moveTo>
                  <a:cubicBezTo>
                    <a:pt x="45" y="14"/>
                    <a:pt x="48" y="1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3"/>
                    <a:pt x="58" y="14"/>
                    <a:pt x="62" y="15"/>
                  </a:cubicBezTo>
                  <a:cubicBezTo>
                    <a:pt x="63" y="15"/>
                    <a:pt x="64" y="16"/>
                    <a:pt x="66" y="16"/>
                  </a:cubicBezTo>
                  <a:cubicBezTo>
                    <a:pt x="79" y="22"/>
                    <a:pt x="88" y="35"/>
                    <a:pt x="88" y="50"/>
                  </a:cubicBezTo>
                  <a:cubicBezTo>
                    <a:pt x="88" y="58"/>
                    <a:pt x="86" y="65"/>
                    <a:pt x="81" y="72"/>
                  </a:cubicBezTo>
                  <a:cubicBezTo>
                    <a:pt x="81" y="73"/>
                    <a:pt x="80" y="74"/>
                    <a:pt x="79" y="75"/>
                  </a:cubicBezTo>
                  <a:cubicBezTo>
                    <a:pt x="74" y="80"/>
                    <a:pt x="69" y="83"/>
                    <a:pt x="63" y="85"/>
                  </a:cubicBezTo>
                  <a:cubicBezTo>
                    <a:pt x="61" y="86"/>
                    <a:pt x="60" y="86"/>
                    <a:pt x="59" y="87"/>
                  </a:cubicBezTo>
                  <a:cubicBezTo>
                    <a:pt x="56" y="87"/>
                    <a:pt x="54" y="87"/>
                    <a:pt x="52" y="87"/>
                  </a:cubicBezTo>
                  <a:cubicBezTo>
                    <a:pt x="52" y="87"/>
                    <a:pt x="51" y="87"/>
                    <a:pt x="51" y="87"/>
                  </a:cubicBezTo>
                  <a:cubicBezTo>
                    <a:pt x="51" y="87"/>
                    <a:pt x="50" y="87"/>
                    <a:pt x="50" y="87"/>
                  </a:cubicBezTo>
                  <a:cubicBezTo>
                    <a:pt x="48" y="87"/>
                    <a:pt x="47" y="87"/>
                    <a:pt x="45" y="87"/>
                  </a:cubicBezTo>
                  <a:cubicBezTo>
                    <a:pt x="35" y="85"/>
                    <a:pt x="26" y="80"/>
                    <a:pt x="21" y="71"/>
                  </a:cubicBezTo>
                  <a:cubicBezTo>
                    <a:pt x="20" y="70"/>
                    <a:pt x="19" y="69"/>
                    <a:pt x="19" y="68"/>
                  </a:cubicBezTo>
                  <a:cubicBezTo>
                    <a:pt x="16" y="63"/>
                    <a:pt x="14" y="57"/>
                    <a:pt x="14" y="51"/>
                  </a:cubicBezTo>
                  <a:cubicBezTo>
                    <a:pt x="14" y="42"/>
                    <a:pt x="17" y="33"/>
                    <a:pt x="23" y="27"/>
                  </a:cubicBezTo>
                  <a:cubicBezTo>
                    <a:pt x="24" y="26"/>
                    <a:pt x="25" y="25"/>
                    <a:pt x="26" y="24"/>
                  </a:cubicBezTo>
                  <a:cubicBezTo>
                    <a:pt x="30" y="20"/>
                    <a:pt x="34" y="17"/>
                    <a:pt x="39" y="16"/>
                  </a:cubicBezTo>
                  <a:cubicBezTo>
                    <a:pt x="40" y="15"/>
                    <a:pt x="41" y="15"/>
                    <a:pt x="43" y="14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0" y="0"/>
                  </a:cubicBezTo>
                  <a:cubicBezTo>
                    <a:pt x="46" y="0"/>
                    <a:pt x="43" y="0"/>
                    <a:pt x="39" y="1"/>
                  </a:cubicBezTo>
                  <a:cubicBezTo>
                    <a:pt x="38" y="2"/>
                    <a:pt x="36" y="2"/>
                    <a:pt x="35" y="3"/>
                  </a:cubicBezTo>
                  <a:cubicBezTo>
                    <a:pt x="28" y="5"/>
                    <a:pt x="22" y="9"/>
                    <a:pt x="17" y="14"/>
                  </a:cubicBezTo>
                  <a:cubicBezTo>
                    <a:pt x="16" y="15"/>
                    <a:pt x="15" y="16"/>
                    <a:pt x="14" y="17"/>
                  </a:cubicBezTo>
                  <a:cubicBezTo>
                    <a:pt x="5" y="26"/>
                    <a:pt x="0" y="38"/>
                    <a:pt x="1" y="51"/>
                  </a:cubicBezTo>
                  <a:cubicBezTo>
                    <a:pt x="1" y="59"/>
                    <a:pt x="3" y="67"/>
                    <a:pt x="6" y="74"/>
                  </a:cubicBezTo>
                  <a:cubicBezTo>
                    <a:pt x="7" y="75"/>
                    <a:pt x="8" y="76"/>
                    <a:pt x="9" y="78"/>
                  </a:cubicBezTo>
                  <a:cubicBezTo>
                    <a:pt x="16" y="90"/>
                    <a:pt x="29" y="98"/>
                    <a:pt x="44" y="100"/>
                  </a:cubicBezTo>
                  <a:cubicBezTo>
                    <a:pt x="45" y="101"/>
                    <a:pt x="47" y="101"/>
                    <a:pt x="48" y="101"/>
                  </a:cubicBezTo>
                  <a:cubicBezTo>
                    <a:pt x="49" y="101"/>
                    <a:pt x="50" y="101"/>
                    <a:pt x="51" y="101"/>
                  </a:cubicBezTo>
                  <a:cubicBezTo>
                    <a:pt x="51" y="101"/>
                    <a:pt x="52" y="101"/>
                    <a:pt x="52" y="101"/>
                  </a:cubicBezTo>
                  <a:cubicBezTo>
                    <a:pt x="56" y="101"/>
                    <a:pt x="59" y="100"/>
                    <a:pt x="63" y="100"/>
                  </a:cubicBezTo>
                  <a:cubicBezTo>
                    <a:pt x="64" y="99"/>
                    <a:pt x="65" y="99"/>
                    <a:pt x="67" y="98"/>
                  </a:cubicBezTo>
                  <a:cubicBezTo>
                    <a:pt x="76" y="95"/>
                    <a:pt x="84" y="90"/>
                    <a:pt x="90" y="83"/>
                  </a:cubicBezTo>
                  <a:cubicBezTo>
                    <a:pt x="91" y="82"/>
                    <a:pt x="92" y="80"/>
                    <a:pt x="93" y="79"/>
                  </a:cubicBezTo>
                  <a:cubicBezTo>
                    <a:pt x="98" y="71"/>
                    <a:pt x="102" y="61"/>
                    <a:pt x="102" y="49"/>
                  </a:cubicBezTo>
                  <a:cubicBezTo>
                    <a:pt x="101" y="29"/>
                    <a:pt x="88" y="11"/>
                    <a:pt x="70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1"/>
                    <a:pt x="56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20296"/>
            <p:cNvSpPr/>
            <p:nvPr/>
          </p:nvSpPr>
          <p:spPr bwMode="auto">
            <a:xfrm>
              <a:off x="7349016" y="669479"/>
              <a:ext cx="77372" cy="79374"/>
            </a:xfrm>
            <a:custGeom>
              <a:avLst/>
              <a:gdLst>
                <a:gd name="T0" fmla="*/ 25 w 49"/>
                <a:gd name="T1" fmla="*/ 0 h 50"/>
                <a:gd name="T2" fmla="*/ 24 w 49"/>
                <a:gd name="T3" fmla="*/ 0 h 50"/>
                <a:gd name="T4" fmla="*/ 20 w 49"/>
                <a:gd name="T5" fmla="*/ 1 h 50"/>
                <a:gd name="T6" fmla="*/ 15 w 49"/>
                <a:gd name="T7" fmla="*/ 2 h 50"/>
                <a:gd name="T8" fmla="*/ 5 w 49"/>
                <a:gd name="T9" fmla="*/ 9 h 50"/>
                <a:gd name="T10" fmla="*/ 3 w 49"/>
                <a:gd name="T11" fmla="*/ 13 h 50"/>
                <a:gd name="T12" fmla="*/ 0 w 49"/>
                <a:gd name="T13" fmla="*/ 25 h 50"/>
                <a:gd name="T14" fmla="*/ 0 w 49"/>
                <a:gd name="T15" fmla="*/ 31 h 50"/>
                <a:gd name="T16" fmla="*/ 2 w 49"/>
                <a:gd name="T17" fmla="*/ 35 h 50"/>
                <a:gd name="T18" fmla="*/ 25 w 49"/>
                <a:gd name="T19" fmla="*/ 50 h 50"/>
                <a:gd name="T20" fmla="*/ 25 w 49"/>
                <a:gd name="T21" fmla="*/ 50 h 50"/>
                <a:gd name="T22" fmla="*/ 47 w 49"/>
                <a:gd name="T23" fmla="*/ 36 h 50"/>
                <a:gd name="T24" fmla="*/ 48 w 49"/>
                <a:gd name="T25" fmla="*/ 32 h 50"/>
                <a:gd name="T26" fmla="*/ 49 w 49"/>
                <a:gd name="T27" fmla="*/ 24 h 50"/>
                <a:gd name="T28" fmla="*/ 30 w 49"/>
                <a:gd name="T29" fmla="*/ 1 h 50"/>
                <a:gd name="T30" fmla="*/ 25 w 49"/>
                <a:gd name="T31" fmla="*/ 0 h 50"/>
                <a:gd name="T32" fmla="*/ 25 w 4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1"/>
                  </a:cubicBezTo>
                  <a:cubicBezTo>
                    <a:pt x="18" y="1"/>
                    <a:pt x="17" y="1"/>
                    <a:pt x="15" y="2"/>
                  </a:cubicBezTo>
                  <a:cubicBezTo>
                    <a:pt x="11" y="3"/>
                    <a:pt x="8" y="6"/>
                    <a:pt x="5" y="9"/>
                  </a:cubicBezTo>
                  <a:cubicBezTo>
                    <a:pt x="4" y="10"/>
                    <a:pt x="4" y="12"/>
                    <a:pt x="3" y="13"/>
                  </a:cubicBezTo>
                  <a:cubicBezTo>
                    <a:pt x="1" y="17"/>
                    <a:pt x="0" y="21"/>
                    <a:pt x="0" y="25"/>
                  </a:cubicBezTo>
                  <a:cubicBezTo>
                    <a:pt x="0" y="27"/>
                    <a:pt x="0" y="29"/>
                    <a:pt x="0" y="31"/>
                  </a:cubicBezTo>
                  <a:cubicBezTo>
                    <a:pt x="1" y="32"/>
                    <a:pt x="1" y="33"/>
                    <a:pt x="2" y="35"/>
                  </a:cubicBezTo>
                  <a:cubicBezTo>
                    <a:pt x="6" y="44"/>
                    <a:pt x="14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5" y="50"/>
                    <a:pt x="43" y="44"/>
                    <a:pt x="47" y="36"/>
                  </a:cubicBezTo>
                  <a:cubicBezTo>
                    <a:pt x="47" y="35"/>
                    <a:pt x="48" y="33"/>
                    <a:pt x="48" y="32"/>
                  </a:cubicBezTo>
                  <a:cubicBezTo>
                    <a:pt x="49" y="30"/>
                    <a:pt x="49" y="27"/>
                    <a:pt x="49" y="24"/>
                  </a:cubicBezTo>
                  <a:cubicBezTo>
                    <a:pt x="49" y="13"/>
                    <a:pt x="41" y="3"/>
                    <a:pt x="30" y="1"/>
                  </a:cubicBezTo>
                  <a:cubicBezTo>
                    <a:pt x="28" y="0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20297"/>
            <p:cNvSpPr>
              <a:spLocks noEditPoints="1"/>
            </p:cNvSpPr>
            <p:nvPr/>
          </p:nvSpPr>
          <p:spPr bwMode="auto">
            <a:xfrm>
              <a:off x="7308329" y="628791"/>
              <a:ext cx="158747" cy="159414"/>
            </a:xfrm>
            <a:custGeom>
              <a:avLst/>
              <a:gdLst>
                <a:gd name="T0" fmla="*/ 42 w 101"/>
                <a:gd name="T1" fmla="*/ 15 h 101"/>
                <a:gd name="T2" fmla="*/ 50 w 101"/>
                <a:gd name="T3" fmla="*/ 14 h 101"/>
                <a:gd name="T4" fmla="*/ 51 w 101"/>
                <a:gd name="T5" fmla="*/ 14 h 101"/>
                <a:gd name="T6" fmla="*/ 53 w 101"/>
                <a:gd name="T7" fmla="*/ 14 h 101"/>
                <a:gd name="T8" fmla="*/ 57 w 101"/>
                <a:gd name="T9" fmla="*/ 15 h 101"/>
                <a:gd name="T10" fmla="*/ 87 w 101"/>
                <a:gd name="T11" fmla="*/ 50 h 101"/>
                <a:gd name="T12" fmla="*/ 86 w 101"/>
                <a:gd name="T13" fmla="*/ 63 h 101"/>
                <a:gd name="T14" fmla="*/ 84 w 101"/>
                <a:gd name="T15" fmla="*/ 67 h 101"/>
                <a:gd name="T16" fmla="*/ 51 w 101"/>
                <a:gd name="T17" fmla="*/ 88 h 101"/>
                <a:gd name="T18" fmla="*/ 51 w 101"/>
                <a:gd name="T19" fmla="*/ 88 h 101"/>
                <a:gd name="T20" fmla="*/ 16 w 101"/>
                <a:gd name="T21" fmla="*/ 65 h 101"/>
                <a:gd name="T22" fmla="*/ 15 w 101"/>
                <a:gd name="T23" fmla="*/ 60 h 101"/>
                <a:gd name="T24" fmla="*/ 14 w 101"/>
                <a:gd name="T25" fmla="*/ 52 h 101"/>
                <a:gd name="T26" fmla="*/ 19 w 101"/>
                <a:gd name="T27" fmla="*/ 32 h 101"/>
                <a:gd name="T28" fmla="*/ 21 w 101"/>
                <a:gd name="T29" fmla="*/ 28 h 101"/>
                <a:gd name="T30" fmla="*/ 38 w 101"/>
                <a:gd name="T31" fmla="*/ 16 h 101"/>
                <a:gd name="T32" fmla="*/ 42 w 101"/>
                <a:gd name="T33" fmla="*/ 15 h 101"/>
                <a:gd name="T34" fmla="*/ 51 w 101"/>
                <a:gd name="T35" fmla="*/ 0 h 101"/>
                <a:gd name="T36" fmla="*/ 50 w 101"/>
                <a:gd name="T37" fmla="*/ 0 h 101"/>
                <a:gd name="T38" fmla="*/ 38 w 101"/>
                <a:gd name="T39" fmla="*/ 2 h 101"/>
                <a:gd name="T40" fmla="*/ 34 w 101"/>
                <a:gd name="T41" fmla="*/ 3 h 101"/>
                <a:gd name="T42" fmla="*/ 10 w 101"/>
                <a:gd name="T43" fmla="*/ 21 h 101"/>
                <a:gd name="T44" fmla="*/ 8 w 101"/>
                <a:gd name="T45" fmla="*/ 24 h 101"/>
                <a:gd name="T46" fmla="*/ 0 w 101"/>
                <a:gd name="T47" fmla="*/ 52 h 101"/>
                <a:gd name="T48" fmla="*/ 2 w 101"/>
                <a:gd name="T49" fmla="*/ 65 h 101"/>
                <a:gd name="T50" fmla="*/ 3 w 101"/>
                <a:gd name="T51" fmla="*/ 69 h 101"/>
                <a:gd name="T52" fmla="*/ 51 w 101"/>
                <a:gd name="T53" fmla="*/ 101 h 101"/>
                <a:gd name="T54" fmla="*/ 51 w 101"/>
                <a:gd name="T55" fmla="*/ 101 h 101"/>
                <a:gd name="T56" fmla="*/ 97 w 101"/>
                <a:gd name="T57" fmla="*/ 72 h 101"/>
                <a:gd name="T58" fmla="*/ 98 w 101"/>
                <a:gd name="T59" fmla="*/ 68 h 101"/>
                <a:gd name="T60" fmla="*/ 101 w 101"/>
                <a:gd name="T61" fmla="*/ 50 h 101"/>
                <a:gd name="T62" fmla="*/ 58 w 101"/>
                <a:gd name="T63" fmla="*/ 1 h 101"/>
                <a:gd name="T64" fmla="*/ 54 w 101"/>
                <a:gd name="T65" fmla="*/ 1 h 101"/>
                <a:gd name="T66" fmla="*/ 51 w 101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101">
                  <a:moveTo>
                    <a:pt x="42" y="15"/>
                  </a:moveTo>
                  <a:cubicBezTo>
                    <a:pt x="45" y="14"/>
                    <a:pt x="47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51" y="14"/>
                    <a:pt x="52" y="14"/>
                    <a:pt x="53" y="14"/>
                  </a:cubicBezTo>
                  <a:cubicBezTo>
                    <a:pt x="54" y="14"/>
                    <a:pt x="56" y="14"/>
                    <a:pt x="57" y="15"/>
                  </a:cubicBezTo>
                  <a:cubicBezTo>
                    <a:pt x="74" y="18"/>
                    <a:pt x="87" y="32"/>
                    <a:pt x="87" y="50"/>
                  </a:cubicBezTo>
                  <a:cubicBezTo>
                    <a:pt x="88" y="55"/>
                    <a:pt x="87" y="59"/>
                    <a:pt x="86" y="63"/>
                  </a:cubicBezTo>
                  <a:cubicBezTo>
                    <a:pt x="85" y="64"/>
                    <a:pt x="85" y="65"/>
                    <a:pt x="84" y="67"/>
                  </a:cubicBezTo>
                  <a:cubicBezTo>
                    <a:pt x="78" y="79"/>
                    <a:pt x="66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5" y="88"/>
                    <a:pt x="22" y="78"/>
                    <a:pt x="16" y="65"/>
                  </a:cubicBezTo>
                  <a:cubicBezTo>
                    <a:pt x="16" y="63"/>
                    <a:pt x="15" y="62"/>
                    <a:pt x="15" y="60"/>
                  </a:cubicBezTo>
                  <a:cubicBezTo>
                    <a:pt x="14" y="58"/>
                    <a:pt x="14" y="55"/>
                    <a:pt x="14" y="52"/>
                  </a:cubicBezTo>
                  <a:cubicBezTo>
                    <a:pt x="14" y="44"/>
                    <a:pt x="15" y="38"/>
                    <a:pt x="19" y="32"/>
                  </a:cubicBezTo>
                  <a:cubicBezTo>
                    <a:pt x="20" y="31"/>
                    <a:pt x="20" y="30"/>
                    <a:pt x="21" y="28"/>
                  </a:cubicBezTo>
                  <a:cubicBezTo>
                    <a:pt x="26" y="23"/>
                    <a:pt x="31" y="19"/>
                    <a:pt x="38" y="16"/>
                  </a:cubicBezTo>
                  <a:cubicBezTo>
                    <a:pt x="39" y="16"/>
                    <a:pt x="41" y="15"/>
                    <a:pt x="42" y="15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2" y="1"/>
                    <a:pt x="38" y="2"/>
                  </a:cubicBezTo>
                  <a:cubicBezTo>
                    <a:pt x="37" y="2"/>
                    <a:pt x="36" y="3"/>
                    <a:pt x="34" y="3"/>
                  </a:cubicBezTo>
                  <a:cubicBezTo>
                    <a:pt x="24" y="7"/>
                    <a:pt x="16" y="13"/>
                    <a:pt x="10" y="21"/>
                  </a:cubicBezTo>
                  <a:cubicBezTo>
                    <a:pt x="9" y="22"/>
                    <a:pt x="8" y="23"/>
                    <a:pt x="8" y="24"/>
                  </a:cubicBezTo>
                  <a:cubicBezTo>
                    <a:pt x="3" y="32"/>
                    <a:pt x="0" y="42"/>
                    <a:pt x="0" y="52"/>
                  </a:cubicBezTo>
                  <a:cubicBezTo>
                    <a:pt x="0" y="56"/>
                    <a:pt x="1" y="61"/>
                    <a:pt x="2" y="65"/>
                  </a:cubicBezTo>
                  <a:cubicBezTo>
                    <a:pt x="2" y="66"/>
                    <a:pt x="3" y="68"/>
                    <a:pt x="3" y="69"/>
                  </a:cubicBezTo>
                  <a:cubicBezTo>
                    <a:pt x="11" y="88"/>
                    <a:pt x="29" y="101"/>
                    <a:pt x="51" y="101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72" y="101"/>
                    <a:pt x="89" y="89"/>
                    <a:pt x="97" y="72"/>
                  </a:cubicBezTo>
                  <a:cubicBezTo>
                    <a:pt x="97" y="70"/>
                    <a:pt x="98" y="69"/>
                    <a:pt x="98" y="68"/>
                  </a:cubicBezTo>
                  <a:cubicBezTo>
                    <a:pt x="100" y="62"/>
                    <a:pt x="101" y="56"/>
                    <a:pt x="101" y="50"/>
                  </a:cubicBezTo>
                  <a:cubicBezTo>
                    <a:pt x="101" y="25"/>
                    <a:pt x="82" y="5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20298"/>
            <p:cNvSpPr/>
            <p:nvPr/>
          </p:nvSpPr>
          <p:spPr bwMode="auto">
            <a:xfrm>
              <a:off x="6920132" y="-843286"/>
              <a:ext cx="54027" cy="53360"/>
            </a:xfrm>
            <a:custGeom>
              <a:avLst/>
              <a:gdLst>
                <a:gd name="T0" fmla="*/ 17 w 34"/>
                <a:gd name="T1" fmla="*/ 0 h 34"/>
                <a:gd name="T2" fmla="*/ 17 w 34"/>
                <a:gd name="T3" fmla="*/ 0 h 34"/>
                <a:gd name="T4" fmla="*/ 15 w 34"/>
                <a:gd name="T5" fmla="*/ 0 h 34"/>
                <a:gd name="T6" fmla="*/ 11 w 34"/>
                <a:gd name="T7" fmla="*/ 1 h 34"/>
                <a:gd name="T8" fmla="*/ 2 w 34"/>
                <a:gd name="T9" fmla="*/ 10 h 34"/>
                <a:gd name="T10" fmla="*/ 0 w 34"/>
                <a:gd name="T11" fmla="*/ 14 h 34"/>
                <a:gd name="T12" fmla="*/ 0 w 34"/>
                <a:gd name="T13" fmla="*/ 17 h 34"/>
                <a:gd name="T14" fmla="*/ 0 w 34"/>
                <a:gd name="T15" fmla="*/ 19 h 34"/>
                <a:gd name="T16" fmla="*/ 1 w 34"/>
                <a:gd name="T17" fmla="*/ 23 h 34"/>
                <a:gd name="T18" fmla="*/ 17 w 34"/>
                <a:gd name="T19" fmla="*/ 34 h 34"/>
                <a:gd name="T20" fmla="*/ 17 w 34"/>
                <a:gd name="T21" fmla="*/ 34 h 34"/>
                <a:gd name="T22" fmla="*/ 19 w 34"/>
                <a:gd name="T23" fmla="*/ 34 h 34"/>
                <a:gd name="T24" fmla="*/ 23 w 34"/>
                <a:gd name="T25" fmla="*/ 33 h 34"/>
                <a:gd name="T26" fmla="*/ 34 w 34"/>
                <a:gd name="T27" fmla="*/ 17 h 34"/>
                <a:gd name="T28" fmla="*/ 34 w 34"/>
                <a:gd name="T29" fmla="*/ 17 h 34"/>
                <a:gd name="T30" fmla="*/ 33 w 34"/>
                <a:gd name="T31" fmla="*/ 13 h 34"/>
                <a:gd name="T32" fmla="*/ 17 w 34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7" y="3"/>
                    <a:pt x="3" y="6"/>
                    <a:pt x="2" y="10"/>
                  </a:cubicBezTo>
                  <a:cubicBezTo>
                    <a:pt x="1" y="11"/>
                    <a:pt x="1" y="12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1"/>
                    <a:pt x="1" y="23"/>
                  </a:cubicBezTo>
                  <a:cubicBezTo>
                    <a:pt x="3" y="29"/>
                    <a:pt x="10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30" y="30"/>
                    <a:pt x="34" y="24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5"/>
                    <a:pt x="34" y="14"/>
                    <a:pt x="33" y="13"/>
                  </a:cubicBezTo>
                  <a:cubicBezTo>
                    <a:pt x="32" y="5"/>
                    <a:pt x="25" y="0"/>
                    <a:pt x="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20299"/>
            <p:cNvSpPr>
              <a:spLocks noEditPoints="1"/>
            </p:cNvSpPr>
            <p:nvPr/>
          </p:nvSpPr>
          <p:spPr bwMode="auto">
            <a:xfrm>
              <a:off x="6892118" y="-871967"/>
              <a:ext cx="110056" cy="108722"/>
            </a:xfrm>
            <a:custGeom>
              <a:avLst/>
              <a:gdLst>
                <a:gd name="T0" fmla="*/ 31 w 70"/>
                <a:gd name="T1" fmla="*/ 10 h 69"/>
                <a:gd name="T2" fmla="*/ 34 w 70"/>
                <a:gd name="T3" fmla="*/ 10 h 69"/>
                <a:gd name="T4" fmla="*/ 35 w 70"/>
                <a:gd name="T5" fmla="*/ 10 h 69"/>
                <a:gd name="T6" fmla="*/ 60 w 70"/>
                <a:gd name="T7" fmla="*/ 30 h 69"/>
                <a:gd name="T8" fmla="*/ 60 w 70"/>
                <a:gd name="T9" fmla="*/ 34 h 69"/>
                <a:gd name="T10" fmla="*/ 60 w 70"/>
                <a:gd name="T11" fmla="*/ 35 h 69"/>
                <a:gd name="T12" fmla="*/ 44 w 70"/>
                <a:gd name="T13" fmla="*/ 59 h 69"/>
                <a:gd name="T14" fmla="*/ 39 w 70"/>
                <a:gd name="T15" fmla="*/ 60 h 69"/>
                <a:gd name="T16" fmla="*/ 35 w 70"/>
                <a:gd name="T17" fmla="*/ 60 h 69"/>
                <a:gd name="T18" fmla="*/ 35 w 70"/>
                <a:gd name="T19" fmla="*/ 60 h 69"/>
                <a:gd name="T20" fmla="*/ 11 w 70"/>
                <a:gd name="T21" fmla="*/ 42 h 69"/>
                <a:gd name="T22" fmla="*/ 10 w 70"/>
                <a:gd name="T23" fmla="*/ 38 h 69"/>
                <a:gd name="T24" fmla="*/ 10 w 70"/>
                <a:gd name="T25" fmla="*/ 35 h 69"/>
                <a:gd name="T26" fmla="*/ 10 w 70"/>
                <a:gd name="T27" fmla="*/ 29 h 69"/>
                <a:gd name="T28" fmla="*/ 12 w 70"/>
                <a:gd name="T29" fmla="*/ 25 h 69"/>
                <a:gd name="T30" fmla="*/ 26 w 70"/>
                <a:gd name="T31" fmla="*/ 11 h 69"/>
                <a:gd name="T32" fmla="*/ 31 w 70"/>
                <a:gd name="T33" fmla="*/ 10 h 69"/>
                <a:gd name="T34" fmla="*/ 35 w 70"/>
                <a:gd name="T35" fmla="*/ 0 h 69"/>
                <a:gd name="T36" fmla="*/ 34 w 70"/>
                <a:gd name="T37" fmla="*/ 0 h 69"/>
                <a:gd name="T38" fmla="*/ 28 w 70"/>
                <a:gd name="T39" fmla="*/ 1 h 69"/>
                <a:gd name="T40" fmla="*/ 24 w 70"/>
                <a:gd name="T41" fmla="*/ 2 h 69"/>
                <a:gd name="T42" fmla="*/ 3 w 70"/>
                <a:gd name="T43" fmla="*/ 22 h 69"/>
                <a:gd name="T44" fmla="*/ 2 w 70"/>
                <a:gd name="T45" fmla="*/ 26 h 69"/>
                <a:gd name="T46" fmla="*/ 0 w 70"/>
                <a:gd name="T47" fmla="*/ 36 h 69"/>
                <a:gd name="T48" fmla="*/ 1 w 70"/>
                <a:gd name="T49" fmla="*/ 39 h 69"/>
                <a:gd name="T50" fmla="*/ 2 w 70"/>
                <a:gd name="T51" fmla="*/ 44 h 69"/>
                <a:gd name="T52" fmla="*/ 35 w 70"/>
                <a:gd name="T53" fmla="*/ 69 h 69"/>
                <a:gd name="T54" fmla="*/ 36 w 70"/>
                <a:gd name="T55" fmla="*/ 69 h 69"/>
                <a:gd name="T56" fmla="*/ 42 w 70"/>
                <a:gd name="T57" fmla="*/ 69 h 69"/>
                <a:gd name="T58" fmla="*/ 46 w 70"/>
                <a:gd name="T59" fmla="*/ 68 h 69"/>
                <a:gd name="T60" fmla="*/ 69 w 70"/>
                <a:gd name="T61" fmla="*/ 34 h 69"/>
                <a:gd name="T62" fmla="*/ 69 w 70"/>
                <a:gd name="T63" fmla="*/ 32 h 69"/>
                <a:gd name="T64" fmla="*/ 69 w 70"/>
                <a:gd name="T65" fmla="*/ 28 h 69"/>
                <a:gd name="T66" fmla="*/ 35 w 70"/>
                <a:gd name="T6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69">
                  <a:moveTo>
                    <a:pt x="31" y="10"/>
                  </a:moveTo>
                  <a:cubicBezTo>
                    <a:pt x="32" y="10"/>
                    <a:pt x="33" y="10"/>
                    <a:pt x="34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57" y="18"/>
                    <a:pt x="60" y="30"/>
                  </a:cubicBezTo>
                  <a:cubicBezTo>
                    <a:pt x="60" y="31"/>
                    <a:pt x="60" y="32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46"/>
                    <a:pt x="53" y="55"/>
                    <a:pt x="44" y="59"/>
                  </a:cubicBezTo>
                  <a:cubicBezTo>
                    <a:pt x="42" y="59"/>
                    <a:pt x="41" y="60"/>
                    <a:pt x="39" y="60"/>
                  </a:cubicBezTo>
                  <a:cubicBezTo>
                    <a:pt x="38" y="60"/>
                    <a:pt x="37" y="60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4" y="60"/>
                    <a:pt x="14" y="53"/>
                    <a:pt x="11" y="42"/>
                  </a:cubicBezTo>
                  <a:cubicBezTo>
                    <a:pt x="10" y="41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3"/>
                    <a:pt x="10" y="31"/>
                    <a:pt x="10" y="29"/>
                  </a:cubicBezTo>
                  <a:cubicBezTo>
                    <a:pt x="11" y="28"/>
                    <a:pt x="11" y="26"/>
                    <a:pt x="12" y="25"/>
                  </a:cubicBezTo>
                  <a:cubicBezTo>
                    <a:pt x="15" y="19"/>
                    <a:pt x="20" y="14"/>
                    <a:pt x="26" y="11"/>
                  </a:cubicBezTo>
                  <a:cubicBezTo>
                    <a:pt x="28" y="11"/>
                    <a:pt x="29" y="10"/>
                    <a:pt x="31" y="10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2" y="1"/>
                    <a:pt x="30" y="1"/>
                    <a:pt x="28" y="1"/>
                  </a:cubicBezTo>
                  <a:cubicBezTo>
                    <a:pt x="27" y="1"/>
                    <a:pt x="25" y="2"/>
                    <a:pt x="24" y="2"/>
                  </a:cubicBezTo>
                  <a:cubicBezTo>
                    <a:pt x="14" y="5"/>
                    <a:pt x="7" y="13"/>
                    <a:pt x="3" y="22"/>
                  </a:cubicBezTo>
                  <a:cubicBezTo>
                    <a:pt x="2" y="23"/>
                    <a:pt x="2" y="25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1" y="41"/>
                    <a:pt x="1" y="42"/>
                    <a:pt x="2" y="44"/>
                  </a:cubicBezTo>
                  <a:cubicBezTo>
                    <a:pt x="5" y="59"/>
                    <a:pt x="19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8" y="69"/>
                    <a:pt x="40" y="69"/>
                    <a:pt x="42" y="69"/>
                  </a:cubicBezTo>
                  <a:cubicBezTo>
                    <a:pt x="43" y="68"/>
                    <a:pt x="45" y="68"/>
                    <a:pt x="46" y="68"/>
                  </a:cubicBezTo>
                  <a:cubicBezTo>
                    <a:pt x="60" y="63"/>
                    <a:pt x="70" y="50"/>
                    <a:pt x="69" y="34"/>
                  </a:cubicBezTo>
                  <a:cubicBezTo>
                    <a:pt x="69" y="34"/>
                    <a:pt x="69" y="33"/>
                    <a:pt x="69" y="32"/>
                  </a:cubicBezTo>
                  <a:cubicBezTo>
                    <a:pt x="69" y="31"/>
                    <a:pt x="69" y="29"/>
                    <a:pt x="69" y="28"/>
                  </a:cubicBezTo>
                  <a:cubicBezTo>
                    <a:pt x="65" y="12"/>
                    <a:pt x="52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20306"/>
            <p:cNvSpPr/>
            <p:nvPr/>
          </p:nvSpPr>
          <p:spPr bwMode="auto">
            <a:xfrm>
              <a:off x="6452561" y="-122922"/>
              <a:ext cx="45356" cy="45356"/>
            </a:xfrm>
            <a:custGeom>
              <a:avLst/>
              <a:gdLst>
                <a:gd name="T0" fmla="*/ 15 w 29"/>
                <a:gd name="T1" fmla="*/ 0 h 29"/>
                <a:gd name="T2" fmla="*/ 14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2 w 29"/>
                <a:gd name="T9" fmla="*/ 7 h 29"/>
                <a:gd name="T10" fmla="*/ 1 w 29"/>
                <a:gd name="T11" fmla="*/ 11 h 29"/>
                <a:gd name="T12" fmla="*/ 0 w 29"/>
                <a:gd name="T13" fmla="*/ 15 h 29"/>
                <a:gd name="T14" fmla="*/ 1 w 29"/>
                <a:gd name="T15" fmla="*/ 19 h 29"/>
                <a:gd name="T16" fmla="*/ 2 w 29"/>
                <a:gd name="T17" fmla="*/ 22 h 29"/>
                <a:gd name="T18" fmla="*/ 13 w 29"/>
                <a:gd name="T19" fmla="*/ 29 h 29"/>
                <a:gd name="T20" fmla="*/ 15 w 29"/>
                <a:gd name="T21" fmla="*/ 29 h 29"/>
                <a:gd name="T22" fmla="*/ 15 w 29"/>
                <a:gd name="T23" fmla="*/ 29 h 29"/>
                <a:gd name="T24" fmla="*/ 17 w 29"/>
                <a:gd name="T25" fmla="*/ 29 h 29"/>
                <a:gd name="T26" fmla="*/ 23 w 29"/>
                <a:gd name="T27" fmla="*/ 26 h 29"/>
                <a:gd name="T28" fmla="*/ 26 w 29"/>
                <a:gd name="T29" fmla="*/ 23 h 29"/>
                <a:gd name="T30" fmla="*/ 29 w 29"/>
                <a:gd name="T31" fmla="*/ 14 h 29"/>
                <a:gd name="T32" fmla="*/ 28 w 29"/>
                <a:gd name="T33" fmla="*/ 10 h 29"/>
                <a:gd name="T34" fmla="*/ 26 w 29"/>
                <a:gd name="T35" fmla="*/ 6 h 29"/>
                <a:gd name="T36" fmla="*/ 21 w 29"/>
                <a:gd name="T37" fmla="*/ 2 h 29"/>
                <a:gd name="T38" fmla="*/ 21 w 29"/>
                <a:gd name="T39" fmla="*/ 2 h 29"/>
                <a:gd name="T40" fmla="*/ 17 w 29"/>
                <a:gd name="T41" fmla="*/ 0 h 29"/>
                <a:gd name="T42" fmla="*/ 17 w 29"/>
                <a:gd name="T43" fmla="*/ 0 h 29"/>
                <a:gd name="T44" fmla="*/ 15 w 29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9" y="1"/>
                    <a:pt x="8" y="2"/>
                    <a:pt x="6" y="3"/>
                  </a:cubicBezTo>
                  <a:cubicBezTo>
                    <a:pt x="5" y="4"/>
                    <a:pt x="3" y="5"/>
                    <a:pt x="2" y="7"/>
                  </a:cubicBezTo>
                  <a:cubicBezTo>
                    <a:pt x="2" y="8"/>
                    <a:pt x="1" y="9"/>
                    <a:pt x="1" y="11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16"/>
                    <a:pt x="0" y="17"/>
                    <a:pt x="1" y="19"/>
                  </a:cubicBezTo>
                  <a:cubicBezTo>
                    <a:pt x="1" y="20"/>
                    <a:pt x="2" y="21"/>
                    <a:pt x="2" y="22"/>
                  </a:cubicBezTo>
                  <a:cubicBezTo>
                    <a:pt x="5" y="26"/>
                    <a:pt x="9" y="29"/>
                    <a:pt x="13" y="29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9" y="28"/>
                    <a:pt x="21" y="27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28" y="21"/>
                    <a:pt x="29" y="18"/>
                    <a:pt x="29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8"/>
                    <a:pt x="27" y="7"/>
                    <a:pt x="26" y="6"/>
                  </a:cubicBezTo>
                  <a:cubicBezTo>
                    <a:pt x="25" y="4"/>
                    <a:pt x="23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20307"/>
            <p:cNvSpPr>
              <a:spLocks noEditPoints="1"/>
            </p:cNvSpPr>
            <p:nvPr/>
          </p:nvSpPr>
          <p:spPr bwMode="auto">
            <a:xfrm>
              <a:off x="6428549" y="-146934"/>
              <a:ext cx="92714" cy="93380"/>
            </a:xfrm>
            <a:custGeom>
              <a:avLst/>
              <a:gdLst>
                <a:gd name="T0" fmla="*/ 22 w 59"/>
                <a:gd name="T1" fmla="*/ 9 h 59"/>
                <a:gd name="T2" fmla="*/ 29 w 59"/>
                <a:gd name="T3" fmla="*/ 8 h 59"/>
                <a:gd name="T4" fmla="*/ 30 w 59"/>
                <a:gd name="T5" fmla="*/ 8 h 59"/>
                <a:gd name="T6" fmla="*/ 34 w 59"/>
                <a:gd name="T7" fmla="*/ 9 h 59"/>
                <a:gd name="T8" fmla="*/ 34 w 59"/>
                <a:gd name="T9" fmla="*/ 9 h 59"/>
                <a:gd name="T10" fmla="*/ 38 w 59"/>
                <a:gd name="T11" fmla="*/ 10 h 59"/>
                <a:gd name="T12" fmla="*/ 38 w 59"/>
                <a:gd name="T13" fmla="*/ 10 h 59"/>
                <a:gd name="T14" fmla="*/ 47 w 59"/>
                <a:gd name="T15" fmla="*/ 18 h 59"/>
                <a:gd name="T16" fmla="*/ 49 w 59"/>
                <a:gd name="T17" fmla="*/ 21 h 59"/>
                <a:gd name="T18" fmla="*/ 51 w 59"/>
                <a:gd name="T19" fmla="*/ 29 h 59"/>
                <a:gd name="T20" fmla="*/ 46 w 59"/>
                <a:gd name="T21" fmla="*/ 43 h 59"/>
                <a:gd name="T22" fmla="*/ 43 w 59"/>
                <a:gd name="T23" fmla="*/ 46 h 59"/>
                <a:gd name="T24" fmla="*/ 33 w 59"/>
                <a:gd name="T25" fmla="*/ 51 h 59"/>
                <a:gd name="T26" fmla="*/ 30 w 59"/>
                <a:gd name="T27" fmla="*/ 51 h 59"/>
                <a:gd name="T28" fmla="*/ 30 w 59"/>
                <a:gd name="T29" fmla="*/ 51 h 59"/>
                <a:gd name="T30" fmla="*/ 28 w 59"/>
                <a:gd name="T31" fmla="*/ 51 h 59"/>
                <a:gd name="T32" fmla="*/ 11 w 59"/>
                <a:gd name="T33" fmla="*/ 41 h 59"/>
                <a:gd name="T34" fmla="*/ 9 w 59"/>
                <a:gd name="T35" fmla="*/ 37 h 59"/>
                <a:gd name="T36" fmla="*/ 8 w 59"/>
                <a:gd name="T37" fmla="*/ 30 h 59"/>
                <a:gd name="T38" fmla="*/ 9 w 59"/>
                <a:gd name="T39" fmla="*/ 23 h 59"/>
                <a:gd name="T40" fmla="*/ 11 w 59"/>
                <a:gd name="T41" fmla="*/ 19 h 59"/>
                <a:gd name="T42" fmla="*/ 18 w 59"/>
                <a:gd name="T43" fmla="*/ 11 h 59"/>
                <a:gd name="T44" fmla="*/ 22 w 59"/>
                <a:gd name="T45" fmla="*/ 9 h 59"/>
                <a:gd name="T46" fmla="*/ 30 w 59"/>
                <a:gd name="T47" fmla="*/ 0 h 59"/>
                <a:gd name="T48" fmla="*/ 29 w 59"/>
                <a:gd name="T49" fmla="*/ 0 h 59"/>
                <a:gd name="T50" fmla="*/ 19 w 59"/>
                <a:gd name="T51" fmla="*/ 2 h 59"/>
                <a:gd name="T52" fmla="*/ 15 w 59"/>
                <a:gd name="T53" fmla="*/ 4 h 59"/>
                <a:gd name="T54" fmla="*/ 3 w 59"/>
                <a:gd name="T55" fmla="*/ 16 h 59"/>
                <a:gd name="T56" fmla="*/ 2 w 59"/>
                <a:gd name="T57" fmla="*/ 20 h 59"/>
                <a:gd name="T58" fmla="*/ 0 w 59"/>
                <a:gd name="T59" fmla="*/ 30 h 59"/>
                <a:gd name="T60" fmla="*/ 2 w 59"/>
                <a:gd name="T61" fmla="*/ 40 h 59"/>
                <a:gd name="T62" fmla="*/ 4 w 59"/>
                <a:gd name="T63" fmla="*/ 44 h 59"/>
                <a:gd name="T64" fmla="*/ 29 w 59"/>
                <a:gd name="T65" fmla="*/ 59 h 59"/>
                <a:gd name="T66" fmla="*/ 30 w 59"/>
                <a:gd name="T67" fmla="*/ 59 h 59"/>
                <a:gd name="T68" fmla="*/ 30 w 59"/>
                <a:gd name="T69" fmla="*/ 59 h 59"/>
                <a:gd name="T70" fmla="*/ 33 w 59"/>
                <a:gd name="T71" fmla="*/ 59 h 59"/>
                <a:gd name="T72" fmla="*/ 48 w 59"/>
                <a:gd name="T73" fmla="*/ 52 h 59"/>
                <a:gd name="T74" fmla="*/ 51 w 59"/>
                <a:gd name="T75" fmla="*/ 49 h 59"/>
                <a:gd name="T76" fmla="*/ 59 w 59"/>
                <a:gd name="T77" fmla="*/ 29 h 59"/>
                <a:gd name="T78" fmla="*/ 56 w 59"/>
                <a:gd name="T79" fmla="*/ 18 h 59"/>
                <a:gd name="T80" fmla="*/ 54 w 59"/>
                <a:gd name="T81" fmla="*/ 14 h 59"/>
                <a:gd name="T82" fmla="*/ 41 w 59"/>
                <a:gd name="T83" fmla="*/ 3 h 59"/>
                <a:gd name="T84" fmla="*/ 41 w 59"/>
                <a:gd name="T85" fmla="*/ 3 h 59"/>
                <a:gd name="T86" fmla="*/ 37 w 59"/>
                <a:gd name="T87" fmla="*/ 1 h 59"/>
                <a:gd name="T88" fmla="*/ 37 w 59"/>
                <a:gd name="T89" fmla="*/ 1 h 59"/>
                <a:gd name="T90" fmla="*/ 30 w 59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59">
                  <a:moveTo>
                    <a:pt x="22" y="9"/>
                  </a:moveTo>
                  <a:cubicBezTo>
                    <a:pt x="24" y="9"/>
                    <a:pt x="27" y="8"/>
                    <a:pt x="29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3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2" y="12"/>
                    <a:pt x="45" y="14"/>
                    <a:pt x="47" y="18"/>
                  </a:cubicBezTo>
                  <a:cubicBezTo>
                    <a:pt x="48" y="19"/>
                    <a:pt x="49" y="20"/>
                    <a:pt x="49" y="21"/>
                  </a:cubicBezTo>
                  <a:cubicBezTo>
                    <a:pt x="50" y="24"/>
                    <a:pt x="51" y="26"/>
                    <a:pt x="51" y="29"/>
                  </a:cubicBezTo>
                  <a:cubicBezTo>
                    <a:pt x="51" y="35"/>
                    <a:pt x="49" y="40"/>
                    <a:pt x="46" y="43"/>
                  </a:cubicBezTo>
                  <a:cubicBezTo>
                    <a:pt x="45" y="44"/>
                    <a:pt x="44" y="45"/>
                    <a:pt x="43" y="46"/>
                  </a:cubicBezTo>
                  <a:cubicBezTo>
                    <a:pt x="40" y="49"/>
                    <a:pt x="37" y="50"/>
                    <a:pt x="33" y="51"/>
                  </a:cubicBezTo>
                  <a:cubicBezTo>
                    <a:pt x="32" y="51"/>
                    <a:pt x="31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8" y="51"/>
                  </a:cubicBezTo>
                  <a:cubicBezTo>
                    <a:pt x="21" y="51"/>
                    <a:pt x="15" y="47"/>
                    <a:pt x="11" y="41"/>
                  </a:cubicBezTo>
                  <a:cubicBezTo>
                    <a:pt x="10" y="39"/>
                    <a:pt x="10" y="38"/>
                    <a:pt x="9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8" y="28"/>
                    <a:pt x="8" y="25"/>
                    <a:pt x="9" y="23"/>
                  </a:cubicBezTo>
                  <a:cubicBezTo>
                    <a:pt x="10" y="22"/>
                    <a:pt x="10" y="20"/>
                    <a:pt x="11" y="19"/>
                  </a:cubicBezTo>
                  <a:cubicBezTo>
                    <a:pt x="13" y="16"/>
                    <a:pt x="15" y="13"/>
                    <a:pt x="18" y="11"/>
                  </a:cubicBezTo>
                  <a:cubicBezTo>
                    <a:pt x="19" y="11"/>
                    <a:pt x="21" y="10"/>
                    <a:pt x="22" y="9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2" y="1"/>
                    <a:pt x="19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3" y="17"/>
                    <a:pt x="2" y="19"/>
                    <a:pt x="2" y="20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7"/>
                    <a:pt x="2" y="40"/>
                  </a:cubicBezTo>
                  <a:cubicBezTo>
                    <a:pt x="3" y="42"/>
                    <a:pt x="3" y="43"/>
                    <a:pt x="4" y="44"/>
                  </a:cubicBezTo>
                  <a:cubicBezTo>
                    <a:pt x="9" y="53"/>
                    <a:pt x="18" y="59"/>
                    <a:pt x="29" y="59"/>
                  </a:cubicBezTo>
                  <a:cubicBezTo>
                    <a:pt x="29" y="59"/>
                    <a:pt x="29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4" y="56"/>
                    <a:pt x="48" y="52"/>
                  </a:cubicBezTo>
                  <a:cubicBezTo>
                    <a:pt x="49" y="51"/>
                    <a:pt x="51" y="50"/>
                    <a:pt x="51" y="49"/>
                  </a:cubicBezTo>
                  <a:cubicBezTo>
                    <a:pt x="56" y="44"/>
                    <a:pt x="59" y="37"/>
                    <a:pt x="59" y="29"/>
                  </a:cubicBezTo>
                  <a:cubicBezTo>
                    <a:pt x="59" y="25"/>
                    <a:pt x="58" y="21"/>
                    <a:pt x="56" y="18"/>
                  </a:cubicBezTo>
                  <a:cubicBezTo>
                    <a:pt x="56" y="17"/>
                    <a:pt x="55" y="15"/>
                    <a:pt x="54" y="14"/>
                  </a:cubicBezTo>
                  <a:cubicBezTo>
                    <a:pt x="51" y="9"/>
                    <a:pt x="46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1"/>
                    <a:pt x="32" y="0"/>
                    <a:pt x="3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20308"/>
            <p:cNvSpPr/>
            <p:nvPr/>
          </p:nvSpPr>
          <p:spPr bwMode="auto">
            <a:xfrm>
              <a:off x="5969649" y="89852"/>
              <a:ext cx="90046" cy="88044"/>
            </a:xfrm>
            <a:custGeom>
              <a:avLst/>
              <a:gdLst>
                <a:gd name="T0" fmla="*/ 29 w 57"/>
                <a:gd name="T1" fmla="*/ 0 h 56"/>
                <a:gd name="T2" fmla="*/ 28 w 57"/>
                <a:gd name="T3" fmla="*/ 0 h 56"/>
                <a:gd name="T4" fmla="*/ 16 w 57"/>
                <a:gd name="T5" fmla="*/ 3 h 56"/>
                <a:gd name="T6" fmla="*/ 13 w 57"/>
                <a:gd name="T7" fmla="*/ 5 h 56"/>
                <a:gd name="T8" fmla="*/ 0 w 57"/>
                <a:gd name="T9" fmla="*/ 29 h 56"/>
                <a:gd name="T10" fmla="*/ 2 w 57"/>
                <a:gd name="T11" fmla="*/ 38 h 56"/>
                <a:gd name="T12" fmla="*/ 4 w 57"/>
                <a:gd name="T13" fmla="*/ 42 h 56"/>
                <a:gd name="T14" fmla="*/ 14 w 57"/>
                <a:gd name="T15" fmla="*/ 52 h 56"/>
                <a:gd name="T16" fmla="*/ 18 w 57"/>
                <a:gd name="T17" fmla="*/ 54 h 56"/>
                <a:gd name="T18" fmla="*/ 28 w 57"/>
                <a:gd name="T19" fmla="*/ 56 h 56"/>
                <a:gd name="T20" fmla="*/ 29 w 57"/>
                <a:gd name="T21" fmla="*/ 56 h 56"/>
                <a:gd name="T22" fmla="*/ 41 w 57"/>
                <a:gd name="T23" fmla="*/ 53 h 56"/>
                <a:gd name="T24" fmla="*/ 45 w 57"/>
                <a:gd name="T25" fmla="*/ 51 h 56"/>
                <a:gd name="T26" fmla="*/ 55 w 57"/>
                <a:gd name="T27" fmla="*/ 38 h 56"/>
                <a:gd name="T28" fmla="*/ 56 w 57"/>
                <a:gd name="T29" fmla="*/ 34 h 56"/>
                <a:gd name="T30" fmla="*/ 57 w 57"/>
                <a:gd name="T31" fmla="*/ 28 h 56"/>
                <a:gd name="T32" fmla="*/ 54 w 57"/>
                <a:gd name="T33" fmla="*/ 17 h 56"/>
                <a:gd name="T34" fmla="*/ 52 w 57"/>
                <a:gd name="T35" fmla="*/ 13 h 56"/>
                <a:gd name="T36" fmla="*/ 29 w 57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56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0" y="1"/>
                    <a:pt x="16" y="3"/>
                  </a:cubicBezTo>
                  <a:cubicBezTo>
                    <a:pt x="15" y="3"/>
                    <a:pt x="14" y="4"/>
                    <a:pt x="13" y="5"/>
                  </a:cubicBezTo>
                  <a:cubicBezTo>
                    <a:pt x="5" y="10"/>
                    <a:pt x="0" y="19"/>
                    <a:pt x="0" y="29"/>
                  </a:cubicBezTo>
                  <a:cubicBezTo>
                    <a:pt x="0" y="32"/>
                    <a:pt x="1" y="35"/>
                    <a:pt x="2" y="38"/>
                  </a:cubicBezTo>
                  <a:cubicBezTo>
                    <a:pt x="3" y="40"/>
                    <a:pt x="3" y="41"/>
                    <a:pt x="4" y="42"/>
                  </a:cubicBezTo>
                  <a:cubicBezTo>
                    <a:pt x="7" y="47"/>
                    <a:pt x="10" y="50"/>
                    <a:pt x="14" y="52"/>
                  </a:cubicBezTo>
                  <a:cubicBezTo>
                    <a:pt x="15" y="53"/>
                    <a:pt x="17" y="54"/>
                    <a:pt x="18" y="54"/>
                  </a:cubicBezTo>
                  <a:cubicBezTo>
                    <a:pt x="21" y="56"/>
                    <a:pt x="25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3" y="56"/>
                    <a:pt x="38" y="55"/>
                    <a:pt x="41" y="53"/>
                  </a:cubicBezTo>
                  <a:cubicBezTo>
                    <a:pt x="43" y="53"/>
                    <a:pt x="44" y="52"/>
                    <a:pt x="45" y="51"/>
                  </a:cubicBezTo>
                  <a:cubicBezTo>
                    <a:pt x="49" y="48"/>
                    <a:pt x="53" y="43"/>
                    <a:pt x="55" y="38"/>
                  </a:cubicBezTo>
                  <a:cubicBezTo>
                    <a:pt x="55" y="36"/>
                    <a:pt x="56" y="35"/>
                    <a:pt x="56" y="34"/>
                  </a:cubicBezTo>
                  <a:cubicBezTo>
                    <a:pt x="56" y="32"/>
                    <a:pt x="57" y="30"/>
                    <a:pt x="57" y="28"/>
                  </a:cubicBezTo>
                  <a:cubicBezTo>
                    <a:pt x="57" y="24"/>
                    <a:pt x="56" y="20"/>
                    <a:pt x="54" y="17"/>
                  </a:cubicBezTo>
                  <a:cubicBezTo>
                    <a:pt x="54" y="15"/>
                    <a:pt x="53" y="14"/>
                    <a:pt x="52" y="13"/>
                  </a:cubicBezTo>
                  <a:cubicBezTo>
                    <a:pt x="47" y="5"/>
                    <a:pt x="38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20309"/>
            <p:cNvSpPr>
              <a:spLocks noEditPoints="1"/>
            </p:cNvSpPr>
            <p:nvPr/>
          </p:nvSpPr>
          <p:spPr bwMode="auto">
            <a:xfrm>
              <a:off x="5924293" y="43829"/>
              <a:ext cx="181425" cy="180091"/>
            </a:xfrm>
            <a:custGeom>
              <a:avLst/>
              <a:gdLst>
                <a:gd name="T0" fmla="*/ 38 w 115"/>
                <a:gd name="T1" fmla="*/ 20 h 114"/>
                <a:gd name="T2" fmla="*/ 57 w 115"/>
                <a:gd name="T3" fmla="*/ 15 h 114"/>
                <a:gd name="T4" fmla="*/ 58 w 115"/>
                <a:gd name="T5" fmla="*/ 15 h 114"/>
                <a:gd name="T6" fmla="*/ 93 w 115"/>
                <a:gd name="T7" fmla="*/ 36 h 114"/>
                <a:gd name="T8" fmla="*/ 95 w 115"/>
                <a:gd name="T9" fmla="*/ 40 h 114"/>
                <a:gd name="T10" fmla="*/ 99 w 115"/>
                <a:gd name="T11" fmla="*/ 56 h 114"/>
                <a:gd name="T12" fmla="*/ 98 w 115"/>
                <a:gd name="T13" fmla="*/ 67 h 114"/>
                <a:gd name="T14" fmla="*/ 97 w 115"/>
                <a:gd name="T15" fmla="*/ 71 h 114"/>
                <a:gd name="T16" fmla="*/ 81 w 115"/>
                <a:gd name="T17" fmla="*/ 92 h 114"/>
                <a:gd name="T18" fmla="*/ 77 w 115"/>
                <a:gd name="T19" fmla="*/ 94 h 114"/>
                <a:gd name="T20" fmla="*/ 58 w 115"/>
                <a:gd name="T21" fmla="*/ 99 h 114"/>
                <a:gd name="T22" fmla="*/ 57 w 115"/>
                <a:gd name="T23" fmla="*/ 99 h 114"/>
                <a:gd name="T24" fmla="*/ 41 w 115"/>
                <a:gd name="T25" fmla="*/ 96 h 114"/>
                <a:gd name="T26" fmla="*/ 37 w 115"/>
                <a:gd name="T27" fmla="*/ 94 h 114"/>
                <a:gd name="T28" fmla="*/ 21 w 115"/>
                <a:gd name="T29" fmla="*/ 78 h 114"/>
                <a:gd name="T30" fmla="*/ 19 w 115"/>
                <a:gd name="T31" fmla="*/ 74 h 114"/>
                <a:gd name="T32" fmla="*/ 16 w 115"/>
                <a:gd name="T33" fmla="*/ 58 h 114"/>
                <a:gd name="T34" fmla="*/ 35 w 115"/>
                <a:gd name="T35" fmla="*/ 22 h 114"/>
                <a:gd name="T36" fmla="*/ 38 w 115"/>
                <a:gd name="T37" fmla="*/ 20 h 114"/>
                <a:gd name="T38" fmla="*/ 57 w 115"/>
                <a:gd name="T39" fmla="*/ 0 h 114"/>
                <a:gd name="T40" fmla="*/ 56 w 115"/>
                <a:gd name="T41" fmla="*/ 0 h 114"/>
                <a:gd name="T42" fmla="*/ 31 w 115"/>
                <a:gd name="T43" fmla="*/ 7 h 114"/>
                <a:gd name="T44" fmla="*/ 27 w 115"/>
                <a:gd name="T45" fmla="*/ 9 h 114"/>
                <a:gd name="T46" fmla="*/ 0 w 115"/>
                <a:gd name="T47" fmla="*/ 58 h 114"/>
                <a:gd name="T48" fmla="*/ 5 w 115"/>
                <a:gd name="T49" fmla="*/ 81 h 114"/>
                <a:gd name="T50" fmla="*/ 7 w 115"/>
                <a:gd name="T51" fmla="*/ 85 h 114"/>
                <a:gd name="T52" fmla="*/ 31 w 115"/>
                <a:gd name="T53" fmla="*/ 108 h 114"/>
                <a:gd name="T54" fmla="*/ 35 w 115"/>
                <a:gd name="T55" fmla="*/ 110 h 114"/>
                <a:gd name="T56" fmla="*/ 57 w 115"/>
                <a:gd name="T57" fmla="*/ 114 h 114"/>
                <a:gd name="T58" fmla="*/ 59 w 115"/>
                <a:gd name="T59" fmla="*/ 114 h 114"/>
                <a:gd name="T60" fmla="*/ 85 w 115"/>
                <a:gd name="T61" fmla="*/ 107 h 114"/>
                <a:gd name="T62" fmla="*/ 89 w 115"/>
                <a:gd name="T63" fmla="*/ 105 h 114"/>
                <a:gd name="T64" fmla="*/ 112 w 115"/>
                <a:gd name="T65" fmla="*/ 75 h 114"/>
                <a:gd name="T66" fmla="*/ 113 w 115"/>
                <a:gd name="T67" fmla="*/ 71 h 114"/>
                <a:gd name="T68" fmla="*/ 115 w 115"/>
                <a:gd name="T69" fmla="*/ 56 h 114"/>
                <a:gd name="T70" fmla="*/ 109 w 115"/>
                <a:gd name="T71" fmla="*/ 33 h 114"/>
                <a:gd name="T72" fmla="*/ 107 w 115"/>
                <a:gd name="T73" fmla="*/ 29 h 114"/>
                <a:gd name="T74" fmla="*/ 57 w 115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4">
                  <a:moveTo>
                    <a:pt x="38" y="20"/>
                  </a:moveTo>
                  <a:cubicBezTo>
                    <a:pt x="44" y="17"/>
                    <a:pt x="50" y="15"/>
                    <a:pt x="57" y="15"/>
                  </a:cubicBezTo>
                  <a:cubicBezTo>
                    <a:pt x="57" y="15"/>
                    <a:pt x="57" y="15"/>
                    <a:pt x="58" y="15"/>
                  </a:cubicBezTo>
                  <a:cubicBezTo>
                    <a:pt x="73" y="15"/>
                    <a:pt x="86" y="24"/>
                    <a:pt x="93" y="36"/>
                  </a:cubicBezTo>
                  <a:cubicBezTo>
                    <a:pt x="94" y="37"/>
                    <a:pt x="95" y="38"/>
                    <a:pt x="95" y="40"/>
                  </a:cubicBezTo>
                  <a:cubicBezTo>
                    <a:pt x="98" y="45"/>
                    <a:pt x="99" y="50"/>
                    <a:pt x="99" y="56"/>
                  </a:cubicBezTo>
                  <a:cubicBezTo>
                    <a:pt x="99" y="60"/>
                    <a:pt x="99" y="63"/>
                    <a:pt x="98" y="67"/>
                  </a:cubicBezTo>
                  <a:cubicBezTo>
                    <a:pt x="98" y="68"/>
                    <a:pt x="97" y="69"/>
                    <a:pt x="97" y="71"/>
                  </a:cubicBezTo>
                  <a:cubicBezTo>
                    <a:pt x="94" y="79"/>
                    <a:pt x="88" y="87"/>
                    <a:pt x="81" y="92"/>
                  </a:cubicBezTo>
                  <a:cubicBezTo>
                    <a:pt x="80" y="93"/>
                    <a:pt x="78" y="93"/>
                    <a:pt x="77" y="94"/>
                  </a:cubicBezTo>
                  <a:cubicBezTo>
                    <a:pt x="72" y="97"/>
                    <a:pt x="65" y="99"/>
                    <a:pt x="58" y="99"/>
                  </a:cubicBezTo>
                  <a:cubicBezTo>
                    <a:pt x="58" y="99"/>
                    <a:pt x="58" y="99"/>
                    <a:pt x="57" y="99"/>
                  </a:cubicBezTo>
                  <a:cubicBezTo>
                    <a:pt x="52" y="99"/>
                    <a:pt x="46" y="98"/>
                    <a:pt x="41" y="96"/>
                  </a:cubicBezTo>
                  <a:cubicBezTo>
                    <a:pt x="40" y="95"/>
                    <a:pt x="39" y="94"/>
                    <a:pt x="37" y="94"/>
                  </a:cubicBezTo>
                  <a:cubicBezTo>
                    <a:pt x="31" y="90"/>
                    <a:pt x="25" y="84"/>
                    <a:pt x="21" y="78"/>
                  </a:cubicBezTo>
                  <a:cubicBezTo>
                    <a:pt x="20" y="76"/>
                    <a:pt x="20" y="75"/>
                    <a:pt x="19" y="74"/>
                  </a:cubicBezTo>
                  <a:cubicBezTo>
                    <a:pt x="17" y="69"/>
                    <a:pt x="16" y="63"/>
                    <a:pt x="16" y="58"/>
                  </a:cubicBezTo>
                  <a:cubicBezTo>
                    <a:pt x="15" y="43"/>
                    <a:pt x="23" y="30"/>
                    <a:pt x="35" y="22"/>
                  </a:cubicBezTo>
                  <a:cubicBezTo>
                    <a:pt x="36" y="21"/>
                    <a:pt x="37" y="21"/>
                    <a:pt x="38" y="20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6" y="0"/>
                  </a:cubicBezTo>
                  <a:cubicBezTo>
                    <a:pt x="47" y="0"/>
                    <a:pt x="38" y="3"/>
                    <a:pt x="31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11" y="19"/>
                    <a:pt x="0" y="37"/>
                    <a:pt x="0" y="58"/>
                  </a:cubicBezTo>
                  <a:cubicBezTo>
                    <a:pt x="0" y="66"/>
                    <a:pt x="2" y="74"/>
                    <a:pt x="5" y="81"/>
                  </a:cubicBezTo>
                  <a:cubicBezTo>
                    <a:pt x="6" y="82"/>
                    <a:pt x="7" y="83"/>
                    <a:pt x="7" y="85"/>
                  </a:cubicBezTo>
                  <a:cubicBezTo>
                    <a:pt x="13" y="94"/>
                    <a:pt x="21" y="102"/>
                    <a:pt x="31" y="108"/>
                  </a:cubicBezTo>
                  <a:cubicBezTo>
                    <a:pt x="32" y="108"/>
                    <a:pt x="33" y="109"/>
                    <a:pt x="35" y="110"/>
                  </a:cubicBezTo>
                  <a:cubicBezTo>
                    <a:pt x="42" y="113"/>
                    <a:pt x="49" y="114"/>
                    <a:pt x="57" y="114"/>
                  </a:cubicBezTo>
                  <a:cubicBezTo>
                    <a:pt x="58" y="114"/>
                    <a:pt x="58" y="114"/>
                    <a:pt x="59" y="114"/>
                  </a:cubicBezTo>
                  <a:cubicBezTo>
                    <a:pt x="68" y="114"/>
                    <a:pt x="77" y="112"/>
                    <a:pt x="85" y="107"/>
                  </a:cubicBezTo>
                  <a:cubicBezTo>
                    <a:pt x="86" y="107"/>
                    <a:pt x="88" y="106"/>
                    <a:pt x="89" y="105"/>
                  </a:cubicBezTo>
                  <a:cubicBezTo>
                    <a:pt x="99" y="98"/>
                    <a:pt x="108" y="88"/>
                    <a:pt x="112" y="75"/>
                  </a:cubicBezTo>
                  <a:cubicBezTo>
                    <a:pt x="112" y="74"/>
                    <a:pt x="113" y="72"/>
                    <a:pt x="113" y="71"/>
                  </a:cubicBezTo>
                  <a:cubicBezTo>
                    <a:pt x="114" y="66"/>
                    <a:pt x="115" y="61"/>
                    <a:pt x="115" y="56"/>
                  </a:cubicBezTo>
                  <a:cubicBezTo>
                    <a:pt x="114" y="48"/>
                    <a:pt x="113" y="40"/>
                    <a:pt x="109" y="33"/>
                  </a:cubicBezTo>
                  <a:cubicBezTo>
                    <a:pt x="109" y="31"/>
                    <a:pt x="108" y="30"/>
                    <a:pt x="107" y="29"/>
                  </a:cubicBezTo>
                  <a:cubicBezTo>
                    <a:pt x="97" y="12"/>
                    <a:pt x="79" y="0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20310"/>
            <p:cNvSpPr/>
            <p:nvPr/>
          </p:nvSpPr>
          <p:spPr bwMode="auto">
            <a:xfrm>
              <a:off x="4789050" y="-657191"/>
              <a:ext cx="79374" cy="78706"/>
            </a:xfrm>
            <a:custGeom>
              <a:avLst/>
              <a:gdLst>
                <a:gd name="T0" fmla="*/ 25 w 50"/>
                <a:gd name="T1" fmla="*/ 0 h 50"/>
                <a:gd name="T2" fmla="*/ 24 w 50"/>
                <a:gd name="T3" fmla="*/ 0 h 50"/>
                <a:gd name="T4" fmla="*/ 24 w 50"/>
                <a:gd name="T5" fmla="*/ 0 h 50"/>
                <a:gd name="T6" fmla="*/ 20 w 50"/>
                <a:gd name="T7" fmla="*/ 0 h 50"/>
                <a:gd name="T8" fmla="*/ 1 w 50"/>
                <a:gd name="T9" fmla="*/ 19 h 50"/>
                <a:gd name="T10" fmla="*/ 0 w 50"/>
                <a:gd name="T11" fmla="*/ 23 h 50"/>
                <a:gd name="T12" fmla="*/ 0 w 50"/>
                <a:gd name="T13" fmla="*/ 25 h 50"/>
                <a:gd name="T14" fmla="*/ 24 w 50"/>
                <a:gd name="T15" fmla="*/ 50 h 50"/>
                <a:gd name="T16" fmla="*/ 25 w 50"/>
                <a:gd name="T17" fmla="*/ 50 h 50"/>
                <a:gd name="T18" fmla="*/ 25 w 50"/>
                <a:gd name="T19" fmla="*/ 50 h 50"/>
                <a:gd name="T20" fmla="*/ 29 w 50"/>
                <a:gd name="T21" fmla="*/ 49 h 50"/>
                <a:gd name="T22" fmla="*/ 49 w 50"/>
                <a:gd name="T23" fmla="*/ 31 h 50"/>
                <a:gd name="T24" fmla="*/ 49 w 50"/>
                <a:gd name="T25" fmla="*/ 26 h 50"/>
                <a:gd name="T26" fmla="*/ 50 w 50"/>
                <a:gd name="T27" fmla="*/ 24 h 50"/>
                <a:gd name="T28" fmla="*/ 25 w 50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0" y="2"/>
                    <a:pt x="3" y="9"/>
                    <a:pt x="1" y="19"/>
                  </a:cubicBezTo>
                  <a:cubicBezTo>
                    <a:pt x="0" y="20"/>
                    <a:pt x="0" y="21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9"/>
                    <a:pt x="11" y="49"/>
                    <a:pt x="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8" y="49"/>
                    <a:pt x="29" y="49"/>
                  </a:cubicBezTo>
                  <a:cubicBezTo>
                    <a:pt x="39" y="48"/>
                    <a:pt x="46" y="40"/>
                    <a:pt x="49" y="31"/>
                  </a:cubicBezTo>
                  <a:cubicBezTo>
                    <a:pt x="49" y="29"/>
                    <a:pt x="49" y="28"/>
                    <a:pt x="49" y="26"/>
                  </a:cubicBezTo>
                  <a:cubicBezTo>
                    <a:pt x="50" y="26"/>
                    <a:pt x="50" y="25"/>
                    <a:pt x="50" y="24"/>
                  </a:cubicBezTo>
                  <a:cubicBezTo>
                    <a:pt x="49" y="11"/>
                    <a:pt x="38" y="0"/>
                    <a:pt x="2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20312"/>
            <p:cNvSpPr>
              <a:spLocks noEditPoints="1"/>
            </p:cNvSpPr>
            <p:nvPr/>
          </p:nvSpPr>
          <p:spPr bwMode="auto">
            <a:xfrm>
              <a:off x="4748355" y="-698546"/>
              <a:ext cx="159414" cy="159414"/>
            </a:xfrm>
            <a:custGeom>
              <a:avLst/>
              <a:gdLst>
                <a:gd name="T0" fmla="*/ 49 w 101"/>
                <a:gd name="T1" fmla="*/ 14 h 101"/>
                <a:gd name="T2" fmla="*/ 50 w 101"/>
                <a:gd name="T3" fmla="*/ 14 h 101"/>
                <a:gd name="T4" fmla="*/ 51 w 101"/>
                <a:gd name="T5" fmla="*/ 14 h 101"/>
                <a:gd name="T6" fmla="*/ 88 w 101"/>
                <a:gd name="T7" fmla="*/ 50 h 101"/>
                <a:gd name="T8" fmla="*/ 87 w 101"/>
                <a:gd name="T9" fmla="*/ 54 h 101"/>
                <a:gd name="T10" fmla="*/ 87 w 101"/>
                <a:gd name="T11" fmla="*/ 59 h 101"/>
                <a:gd name="T12" fmla="*/ 56 w 101"/>
                <a:gd name="T13" fmla="*/ 87 h 101"/>
                <a:gd name="T14" fmla="*/ 52 w 101"/>
                <a:gd name="T15" fmla="*/ 88 h 101"/>
                <a:gd name="T16" fmla="*/ 51 w 101"/>
                <a:gd name="T17" fmla="*/ 88 h 101"/>
                <a:gd name="T18" fmla="*/ 51 w 101"/>
                <a:gd name="T19" fmla="*/ 88 h 101"/>
                <a:gd name="T20" fmla="*/ 14 w 101"/>
                <a:gd name="T21" fmla="*/ 51 h 101"/>
                <a:gd name="T22" fmla="*/ 14 w 101"/>
                <a:gd name="T23" fmla="*/ 47 h 101"/>
                <a:gd name="T24" fmla="*/ 15 w 101"/>
                <a:gd name="T25" fmla="*/ 43 h 101"/>
                <a:gd name="T26" fmla="*/ 44 w 101"/>
                <a:gd name="T27" fmla="*/ 14 h 101"/>
                <a:gd name="T28" fmla="*/ 49 w 101"/>
                <a:gd name="T29" fmla="*/ 14 h 101"/>
                <a:gd name="T30" fmla="*/ 51 w 101"/>
                <a:gd name="T31" fmla="*/ 0 h 101"/>
                <a:gd name="T32" fmla="*/ 50 w 101"/>
                <a:gd name="T33" fmla="*/ 0 h 101"/>
                <a:gd name="T34" fmla="*/ 47 w 101"/>
                <a:gd name="T35" fmla="*/ 0 h 101"/>
                <a:gd name="T36" fmla="*/ 43 w 101"/>
                <a:gd name="T37" fmla="*/ 1 h 101"/>
                <a:gd name="T38" fmla="*/ 1 w 101"/>
                <a:gd name="T39" fmla="*/ 41 h 101"/>
                <a:gd name="T40" fmla="*/ 1 w 101"/>
                <a:gd name="T41" fmla="*/ 45 h 101"/>
                <a:gd name="T42" fmla="*/ 0 w 101"/>
                <a:gd name="T43" fmla="*/ 52 h 101"/>
                <a:gd name="T44" fmla="*/ 51 w 101"/>
                <a:gd name="T45" fmla="*/ 101 h 101"/>
                <a:gd name="T46" fmla="*/ 52 w 101"/>
                <a:gd name="T47" fmla="*/ 101 h 101"/>
                <a:gd name="T48" fmla="*/ 53 w 101"/>
                <a:gd name="T49" fmla="*/ 101 h 101"/>
                <a:gd name="T50" fmla="*/ 57 w 101"/>
                <a:gd name="T51" fmla="*/ 101 h 101"/>
                <a:gd name="T52" fmla="*/ 100 w 101"/>
                <a:gd name="T53" fmla="*/ 61 h 101"/>
                <a:gd name="T54" fmla="*/ 101 w 101"/>
                <a:gd name="T55" fmla="*/ 57 h 101"/>
                <a:gd name="T56" fmla="*/ 101 w 101"/>
                <a:gd name="T57" fmla="*/ 50 h 101"/>
                <a:gd name="T58" fmla="*/ 51 w 101"/>
                <a:gd name="T5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" h="101">
                  <a:moveTo>
                    <a:pt x="49" y="14"/>
                  </a:moveTo>
                  <a:cubicBezTo>
                    <a:pt x="49" y="14"/>
                    <a:pt x="50" y="14"/>
                    <a:pt x="50" y="14"/>
                  </a:cubicBezTo>
                  <a:cubicBezTo>
                    <a:pt x="50" y="14"/>
                    <a:pt x="50" y="14"/>
                    <a:pt x="51" y="14"/>
                  </a:cubicBezTo>
                  <a:cubicBezTo>
                    <a:pt x="71" y="14"/>
                    <a:pt x="87" y="30"/>
                    <a:pt x="88" y="50"/>
                  </a:cubicBezTo>
                  <a:cubicBezTo>
                    <a:pt x="88" y="51"/>
                    <a:pt x="88" y="53"/>
                    <a:pt x="87" y="54"/>
                  </a:cubicBezTo>
                  <a:cubicBezTo>
                    <a:pt x="87" y="56"/>
                    <a:pt x="87" y="57"/>
                    <a:pt x="87" y="59"/>
                  </a:cubicBezTo>
                  <a:cubicBezTo>
                    <a:pt x="83" y="73"/>
                    <a:pt x="71" y="85"/>
                    <a:pt x="56" y="87"/>
                  </a:cubicBezTo>
                  <a:cubicBezTo>
                    <a:pt x="55" y="87"/>
                    <a:pt x="53" y="88"/>
                    <a:pt x="52" y="88"/>
                  </a:cubicBezTo>
                  <a:cubicBezTo>
                    <a:pt x="52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31" y="88"/>
                    <a:pt x="14" y="71"/>
                    <a:pt x="14" y="51"/>
                  </a:cubicBezTo>
                  <a:cubicBezTo>
                    <a:pt x="14" y="50"/>
                    <a:pt x="14" y="48"/>
                    <a:pt x="14" y="47"/>
                  </a:cubicBezTo>
                  <a:cubicBezTo>
                    <a:pt x="14" y="46"/>
                    <a:pt x="14" y="44"/>
                    <a:pt x="15" y="43"/>
                  </a:cubicBezTo>
                  <a:cubicBezTo>
                    <a:pt x="18" y="28"/>
                    <a:pt x="30" y="17"/>
                    <a:pt x="44" y="14"/>
                  </a:cubicBezTo>
                  <a:cubicBezTo>
                    <a:pt x="46" y="14"/>
                    <a:pt x="47" y="14"/>
                    <a:pt x="49" y="14"/>
                  </a:cubicBezTo>
                  <a:moveTo>
                    <a:pt x="51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4" y="1"/>
                    <a:pt x="43" y="1"/>
                  </a:cubicBezTo>
                  <a:cubicBezTo>
                    <a:pt x="22" y="4"/>
                    <a:pt x="5" y="20"/>
                    <a:pt x="1" y="41"/>
                  </a:cubicBezTo>
                  <a:cubicBezTo>
                    <a:pt x="1" y="42"/>
                    <a:pt x="1" y="43"/>
                    <a:pt x="1" y="45"/>
                  </a:cubicBezTo>
                  <a:cubicBezTo>
                    <a:pt x="0" y="47"/>
                    <a:pt x="0" y="49"/>
                    <a:pt x="0" y="52"/>
                  </a:cubicBezTo>
                  <a:cubicBezTo>
                    <a:pt x="1" y="79"/>
                    <a:pt x="23" y="101"/>
                    <a:pt x="51" y="101"/>
                  </a:cubicBezTo>
                  <a:cubicBezTo>
                    <a:pt x="51" y="101"/>
                    <a:pt x="51" y="101"/>
                    <a:pt x="52" y="101"/>
                  </a:cubicBezTo>
                  <a:cubicBezTo>
                    <a:pt x="52" y="101"/>
                    <a:pt x="53" y="101"/>
                    <a:pt x="53" y="101"/>
                  </a:cubicBezTo>
                  <a:cubicBezTo>
                    <a:pt x="54" y="101"/>
                    <a:pt x="56" y="101"/>
                    <a:pt x="57" y="101"/>
                  </a:cubicBezTo>
                  <a:cubicBezTo>
                    <a:pt x="79" y="98"/>
                    <a:pt x="96" y="82"/>
                    <a:pt x="100" y="61"/>
                  </a:cubicBezTo>
                  <a:cubicBezTo>
                    <a:pt x="100" y="59"/>
                    <a:pt x="101" y="58"/>
                    <a:pt x="101" y="57"/>
                  </a:cubicBezTo>
                  <a:cubicBezTo>
                    <a:pt x="101" y="54"/>
                    <a:pt x="101" y="52"/>
                    <a:pt x="101" y="50"/>
                  </a:cubicBezTo>
                  <a:cubicBezTo>
                    <a:pt x="101" y="22"/>
                    <a:pt x="78" y="0"/>
                    <a:pt x="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20313"/>
            <p:cNvSpPr/>
            <p:nvPr/>
          </p:nvSpPr>
          <p:spPr bwMode="auto">
            <a:xfrm>
              <a:off x="4494894" y="476047"/>
              <a:ext cx="110056" cy="108722"/>
            </a:xfrm>
            <a:custGeom>
              <a:avLst/>
              <a:gdLst>
                <a:gd name="T0" fmla="*/ 35 w 70"/>
                <a:gd name="T1" fmla="*/ 0 h 69"/>
                <a:gd name="T2" fmla="*/ 34 w 70"/>
                <a:gd name="T3" fmla="*/ 0 h 69"/>
                <a:gd name="T4" fmla="*/ 31 w 70"/>
                <a:gd name="T5" fmla="*/ 0 h 69"/>
                <a:gd name="T6" fmla="*/ 27 w 70"/>
                <a:gd name="T7" fmla="*/ 1 h 69"/>
                <a:gd name="T8" fmla="*/ 20 w 70"/>
                <a:gd name="T9" fmla="*/ 3 h 69"/>
                <a:gd name="T10" fmla="*/ 16 w 70"/>
                <a:gd name="T11" fmla="*/ 6 h 69"/>
                <a:gd name="T12" fmla="*/ 3 w 70"/>
                <a:gd name="T13" fmla="*/ 21 h 69"/>
                <a:gd name="T14" fmla="*/ 2 w 70"/>
                <a:gd name="T15" fmla="*/ 25 h 69"/>
                <a:gd name="T16" fmla="*/ 0 w 70"/>
                <a:gd name="T17" fmla="*/ 35 h 69"/>
                <a:gd name="T18" fmla="*/ 26 w 70"/>
                <a:gd name="T19" fmla="*/ 68 h 69"/>
                <a:gd name="T20" fmla="*/ 30 w 70"/>
                <a:gd name="T21" fmla="*/ 69 h 69"/>
                <a:gd name="T22" fmla="*/ 35 w 70"/>
                <a:gd name="T23" fmla="*/ 69 h 69"/>
                <a:gd name="T24" fmla="*/ 36 w 70"/>
                <a:gd name="T25" fmla="*/ 69 h 69"/>
                <a:gd name="T26" fmla="*/ 57 w 70"/>
                <a:gd name="T27" fmla="*/ 61 h 69"/>
                <a:gd name="T28" fmla="*/ 60 w 70"/>
                <a:gd name="T29" fmla="*/ 58 h 69"/>
                <a:gd name="T30" fmla="*/ 69 w 70"/>
                <a:gd name="T31" fmla="*/ 34 h 69"/>
                <a:gd name="T32" fmla="*/ 53 w 70"/>
                <a:gd name="T33" fmla="*/ 5 h 69"/>
                <a:gd name="T34" fmla="*/ 49 w 70"/>
                <a:gd name="T35" fmla="*/ 3 h 69"/>
                <a:gd name="T36" fmla="*/ 35 w 70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69">
                  <a:moveTo>
                    <a:pt x="35" y="0"/>
                  </a:moveTo>
                  <a:cubicBezTo>
                    <a:pt x="35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8" y="1"/>
                    <a:pt x="27" y="1"/>
                  </a:cubicBezTo>
                  <a:cubicBezTo>
                    <a:pt x="24" y="2"/>
                    <a:pt x="22" y="2"/>
                    <a:pt x="20" y="3"/>
                  </a:cubicBezTo>
                  <a:cubicBezTo>
                    <a:pt x="19" y="4"/>
                    <a:pt x="17" y="5"/>
                    <a:pt x="16" y="6"/>
                  </a:cubicBezTo>
                  <a:cubicBezTo>
                    <a:pt x="10" y="9"/>
                    <a:pt x="6" y="15"/>
                    <a:pt x="3" y="21"/>
                  </a:cubicBezTo>
                  <a:cubicBezTo>
                    <a:pt x="3" y="22"/>
                    <a:pt x="2" y="24"/>
                    <a:pt x="2" y="25"/>
                  </a:cubicBezTo>
                  <a:cubicBezTo>
                    <a:pt x="1" y="28"/>
                    <a:pt x="0" y="32"/>
                    <a:pt x="0" y="35"/>
                  </a:cubicBezTo>
                  <a:cubicBezTo>
                    <a:pt x="1" y="51"/>
                    <a:pt x="12" y="64"/>
                    <a:pt x="26" y="68"/>
                  </a:cubicBezTo>
                  <a:cubicBezTo>
                    <a:pt x="28" y="68"/>
                    <a:pt x="29" y="69"/>
                    <a:pt x="30" y="69"/>
                  </a:cubicBezTo>
                  <a:cubicBezTo>
                    <a:pt x="32" y="69"/>
                    <a:pt x="33" y="69"/>
                    <a:pt x="35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44" y="69"/>
                    <a:pt x="51" y="66"/>
                    <a:pt x="57" y="61"/>
                  </a:cubicBezTo>
                  <a:cubicBezTo>
                    <a:pt x="58" y="60"/>
                    <a:pt x="59" y="59"/>
                    <a:pt x="60" y="58"/>
                  </a:cubicBezTo>
                  <a:cubicBezTo>
                    <a:pt x="66" y="52"/>
                    <a:pt x="70" y="43"/>
                    <a:pt x="69" y="34"/>
                  </a:cubicBezTo>
                  <a:cubicBezTo>
                    <a:pt x="69" y="22"/>
                    <a:pt x="63" y="11"/>
                    <a:pt x="53" y="5"/>
                  </a:cubicBezTo>
                  <a:cubicBezTo>
                    <a:pt x="52" y="4"/>
                    <a:pt x="50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20314"/>
            <p:cNvSpPr>
              <a:spLocks noEditPoints="1"/>
            </p:cNvSpPr>
            <p:nvPr/>
          </p:nvSpPr>
          <p:spPr bwMode="auto">
            <a:xfrm>
              <a:off x="4439532" y="419351"/>
              <a:ext cx="220778" cy="222112"/>
            </a:xfrm>
            <a:custGeom>
              <a:avLst/>
              <a:gdLst>
                <a:gd name="T0" fmla="*/ 63 w 140"/>
                <a:gd name="T1" fmla="*/ 20 h 141"/>
                <a:gd name="T2" fmla="*/ 69 w 140"/>
                <a:gd name="T3" fmla="*/ 19 h 141"/>
                <a:gd name="T4" fmla="*/ 70 w 140"/>
                <a:gd name="T5" fmla="*/ 19 h 141"/>
                <a:gd name="T6" fmla="*/ 92 w 140"/>
                <a:gd name="T7" fmla="*/ 24 h 141"/>
                <a:gd name="T8" fmla="*/ 96 w 140"/>
                <a:gd name="T9" fmla="*/ 26 h 141"/>
                <a:gd name="T10" fmla="*/ 121 w 140"/>
                <a:gd name="T11" fmla="*/ 70 h 141"/>
                <a:gd name="T12" fmla="*/ 106 w 140"/>
                <a:gd name="T13" fmla="*/ 107 h 141"/>
                <a:gd name="T14" fmla="*/ 103 w 140"/>
                <a:gd name="T15" fmla="*/ 110 h 141"/>
                <a:gd name="T16" fmla="*/ 71 w 140"/>
                <a:gd name="T17" fmla="*/ 122 h 141"/>
                <a:gd name="T18" fmla="*/ 70 w 140"/>
                <a:gd name="T19" fmla="*/ 122 h 141"/>
                <a:gd name="T20" fmla="*/ 62 w 140"/>
                <a:gd name="T21" fmla="*/ 121 h 141"/>
                <a:gd name="T22" fmla="*/ 58 w 140"/>
                <a:gd name="T23" fmla="*/ 120 h 141"/>
                <a:gd name="T24" fmla="*/ 19 w 140"/>
                <a:gd name="T25" fmla="*/ 71 h 141"/>
                <a:gd name="T26" fmla="*/ 21 w 140"/>
                <a:gd name="T27" fmla="*/ 56 h 141"/>
                <a:gd name="T28" fmla="*/ 22 w 140"/>
                <a:gd name="T29" fmla="*/ 51 h 141"/>
                <a:gd name="T30" fmla="*/ 43 w 140"/>
                <a:gd name="T31" fmla="*/ 27 h 141"/>
                <a:gd name="T32" fmla="*/ 47 w 140"/>
                <a:gd name="T33" fmla="*/ 25 h 141"/>
                <a:gd name="T34" fmla="*/ 59 w 140"/>
                <a:gd name="T35" fmla="*/ 21 h 141"/>
                <a:gd name="T36" fmla="*/ 63 w 140"/>
                <a:gd name="T37" fmla="*/ 20 h 141"/>
                <a:gd name="T38" fmla="*/ 70 w 140"/>
                <a:gd name="T39" fmla="*/ 0 h 141"/>
                <a:gd name="T40" fmla="*/ 69 w 140"/>
                <a:gd name="T41" fmla="*/ 0 h 141"/>
                <a:gd name="T42" fmla="*/ 60 w 140"/>
                <a:gd name="T43" fmla="*/ 1 h 141"/>
                <a:gd name="T44" fmla="*/ 55 w 140"/>
                <a:gd name="T45" fmla="*/ 2 h 141"/>
                <a:gd name="T46" fmla="*/ 38 w 140"/>
                <a:gd name="T47" fmla="*/ 8 h 141"/>
                <a:gd name="T48" fmla="*/ 34 w 140"/>
                <a:gd name="T49" fmla="*/ 10 h 141"/>
                <a:gd name="T50" fmla="*/ 5 w 140"/>
                <a:gd name="T51" fmla="*/ 45 h 141"/>
                <a:gd name="T52" fmla="*/ 3 w 140"/>
                <a:gd name="T53" fmla="*/ 49 h 141"/>
                <a:gd name="T54" fmla="*/ 0 w 140"/>
                <a:gd name="T55" fmla="*/ 72 h 141"/>
                <a:gd name="T56" fmla="*/ 54 w 140"/>
                <a:gd name="T57" fmla="*/ 139 h 141"/>
                <a:gd name="T58" fmla="*/ 59 w 140"/>
                <a:gd name="T59" fmla="*/ 140 h 141"/>
                <a:gd name="T60" fmla="*/ 70 w 140"/>
                <a:gd name="T61" fmla="*/ 141 h 141"/>
                <a:gd name="T62" fmla="*/ 71 w 140"/>
                <a:gd name="T63" fmla="*/ 141 h 141"/>
                <a:gd name="T64" fmla="*/ 116 w 140"/>
                <a:gd name="T65" fmla="*/ 123 h 141"/>
                <a:gd name="T66" fmla="*/ 119 w 140"/>
                <a:gd name="T67" fmla="*/ 120 h 141"/>
                <a:gd name="T68" fmla="*/ 140 w 140"/>
                <a:gd name="T69" fmla="*/ 69 h 141"/>
                <a:gd name="T70" fmla="*/ 105 w 140"/>
                <a:gd name="T71" fmla="*/ 10 h 141"/>
                <a:gd name="T72" fmla="*/ 101 w 140"/>
                <a:gd name="T73" fmla="*/ 8 h 141"/>
                <a:gd name="T74" fmla="*/ 70 w 140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41">
                  <a:moveTo>
                    <a:pt x="63" y="20"/>
                  </a:moveTo>
                  <a:cubicBezTo>
                    <a:pt x="65" y="19"/>
                    <a:pt x="67" y="19"/>
                    <a:pt x="69" y="19"/>
                  </a:cubicBezTo>
                  <a:cubicBezTo>
                    <a:pt x="69" y="19"/>
                    <a:pt x="70" y="19"/>
                    <a:pt x="70" y="19"/>
                  </a:cubicBezTo>
                  <a:cubicBezTo>
                    <a:pt x="78" y="19"/>
                    <a:pt x="85" y="21"/>
                    <a:pt x="92" y="24"/>
                  </a:cubicBezTo>
                  <a:cubicBezTo>
                    <a:pt x="93" y="25"/>
                    <a:pt x="94" y="26"/>
                    <a:pt x="96" y="26"/>
                  </a:cubicBezTo>
                  <a:cubicBezTo>
                    <a:pt x="111" y="35"/>
                    <a:pt x="121" y="51"/>
                    <a:pt x="121" y="70"/>
                  </a:cubicBezTo>
                  <a:cubicBezTo>
                    <a:pt x="121" y="84"/>
                    <a:pt x="116" y="97"/>
                    <a:pt x="106" y="107"/>
                  </a:cubicBezTo>
                  <a:cubicBezTo>
                    <a:pt x="105" y="108"/>
                    <a:pt x="104" y="109"/>
                    <a:pt x="103" y="110"/>
                  </a:cubicBezTo>
                  <a:cubicBezTo>
                    <a:pt x="94" y="117"/>
                    <a:pt x="83" y="122"/>
                    <a:pt x="71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67" y="122"/>
                    <a:pt x="65" y="122"/>
                    <a:pt x="62" y="121"/>
                  </a:cubicBezTo>
                  <a:cubicBezTo>
                    <a:pt x="61" y="121"/>
                    <a:pt x="59" y="121"/>
                    <a:pt x="58" y="120"/>
                  </a:cubicBezTo>
                  <a:cubicBezTo>
                    <a:pt x="36" y="115"/>
                    <a:pt x="19" y="95"/>
                    <a:pt x="19" y="71"/>
                  </a:cubicBezTo>
                  <a:cubicBezTo>
                    <a:pt x="19" y="66"/>
                    <a:pt x="19" y="61"/>
                    <a:pt x="21" y="56"/>
                  </a:cubicBezTo>
                  <a:cubicBezTo>
                    <a:pt x="21" y="54"/>
                    <a:pt x="22" y="53"/>
                    <a:pt x="22" y="51"/>
                  </a:cubicBezTo>
                  <a:cubicBezTo>
                    <a:pt x="27" y="41"/>
                    <a:pt x="34" y="33"/>
                    <a:pt x="43" y="27"/>
                  </a:cubicBezTo>
                  <a:cubicBezTo>
                    <a:pt x="44" y="26"/>
                    <a:pt x="46" y="25"/>
                    <a:pt x="47" y="25"/>
                  </a:cubicBezTo>
                  <a:cubicBezTo>
                    <a:pt x="51" y="23"/>
                    <a:pt x="55" y="21"/>
                    <a:pt x="59" y="21"/>
                  </a:cubicBezTo>
                  <a:cubicBezTo>
                    <a:pt x="60" y="20"/>
                    <a:pt x="61" y="20"/>
                    <a:pt x="63" y="20"/>
                  </a:cubicBezTo>
                  <a:moveTo>
                    <a:pt x="70" y="0"/>
                  </a:moveTo>
                  <a:cubicBezTo>
                    <a:pt x="70" y="0"/>
                    <a:pt x="69" y="0"/>
                    <a:pt x="69" y="0"/>
                  </a:cubicBezTo>
                  <a:cubicBezTo>
                    <a:pt x="66" y="1"/>
                    <a:pt x="63" y="1"/>
                    <a:pt x="60" y="1"/>
                  </a:cubicBezTo>
                  <a:cubicBezTo>
                    <a:pt x="58" y="1"/>
                    <a:pt x="57" y="2"/>
                    <a:pt x="55" y="2"/>
                  </a:cubicBezTo>
                  <a:cubicBezTo>
                    <a:pt x="49" y="3"/>
                    <a:pt x="43" y="6"/>
                    <a:pt x="38" y="8"/>
                  </a:cubicBezTo>
                  <a:cubicBezTo>
                    <a:pt x="36" y="9"/>
                    <a:pt x="35" y="10"/>
                    <a:pt x="34" y="10"/>
                  </a:cubicBezTo>
                  <a:cubicBezTo>
                    <a:pt x="21" y="18"/>
                    <a:pt x="10" y="31"/>
                    <a:pt x="5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1" y="56"/>
                    <a:pt x="0" y="64"/>
                    <a:pt x="0" y="72"/>
                  </a:cubicBezTo>
                  <a:cubicBezTo>
                    <a:pt x="0" y="105"/>
                    <a:pt x="24" y="132"/>
                    <a:pt x="54" y="139"/>
                  </a:cubicBezTo>
                  <a:cubicBezTo>
                    <a:pt x="56" y="139"/>
                    <a:pt x="57" y="139"/>
                    <a:pt x="59" y="140"/>
                  </a:cubicBezTo>
                  <a:cubicBezTo>
                    <a:pt x="62" y="140"/>
                    <a:pt x="66" y="141"/>
                    <a:pt x="70" y="141"/>
                  </a:cubicBezTo>
                  <a:cubicBezTo>
                    <a:pt x="70" y="141"/>
                    <a:pt x="71" y="141"/>
                    <a:pt x="71" y="141"/>
                  </a:cubicBezTo>
                  <a:cubicBezTo>
                    <a:pt x="88" y="140"/>
                    <a:pt x="104" y="134"/>
                    <a:pt x="116" y="123"/>
                  </a:cubicBezTo>
                  <a:cubicBezTo>
                    <a:pt x="117" y="122"/>
                    <a:pt x="118" y="121"/>
                    <a:pt x="119" y="120"/>
                  </a:cubicBezTo>
                  <a:cubicBezTo>
                    <a:pt x="132" y="107"/>
                    <a:pt x="140" y="89"/>
                    <a:pt x="140" y="69"/>
                  </a:cubicBezTo>
                  <a:cubicBezTo>
                    <a:pt x="140" y="44"/>
                    <a:pt x="125" y="21"/>
                    <a:pt x="105" y="10"/>
                  </a:cubicBezTo>
                  <a:cubicBezTo>
                    <a:pt x="103" y="9"/>
                    <a:pt x="102" y="8"/>
                    <a:pt x="101" y="8"/>
                  </a:cubicBezTo>
                  <a:cubicBezTo>
                    <a:pt x="91" y="3"/>
                    <a:pt x="81" y="0"/>
                    <a:pt x="7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20315"/>
            <p:cNvSpPr/>
            <p:nvPr/>
          </p:nvSpPr>
          <p:spPr bwMode="auto">
            <a:xfrm>
              <a:off x="5096531" y="-592493"/>
              <a:ext cx="46023" cy="45356"/>
            </a:xfrm>
            <a:custGeom>
              <a:avLst/>
              <a:gdLst>
                <a:gd name="T0" fmla="*/ 15 w 29"/>
                <a:gd name="T1" fmla="*/ 0 h 29"/>
                <a:gd name="T2" fmla="*/ 15 w 29"/>
                <a:gd name="T3" fmla="*/ 0 h 29"/>
                <a:gd name="T4" fmla="*/ 10 w 29"/>
                <a:gd name="T5" fmla="*/ 1 h 29"/>
                <a:gd name="T6" fmla="*/ 6 w 29"/>
                <a:gd name="T7" fmla="*/ 3 h 29"/>
                <a:gd name="T8" fmla="*/ 1 w 29"/>
                <a:gd name="T9" fmla="*/ 9 h 29"/>
                <a:gd name="T10" fmla="*/ 0 w 29"/>
                <a:gd name="T11" fmla="*/ 13 h 29"/>
                <a:gd name="T12" fmla="*/ 0 w 29"/>
                <a:gd name="T13" fmla="*/ 14 h 29"/>
                <a:gd name="T14" fmla="*/ 9 w 29"/>
                <a:gd name="T15" fmla="*/ 27 h 29"/>
                <a:gd name="T16" fmla="*/ 13 w 29"/>
                <a:gd name="T17" fmla="*/ 29 h 29"/>
                <a:gd name="T18" fmla="*/ 15 w 29"/>
                <a:gd name="T19" fmla="*/ 29 h 29"/>
                <a:gd name="T20" fmla="*/ 15 w 29"/>
                <a:gd name="T21" fmla="*/ 29 h 29"/>
                <a:gd name="T22" fmla="*/ 29 w 29"/>
                <a:gd name="T23" fmla="*/ 19 h 29"/>
                <a:gd name="T24" fmla="*/ 29 w 29"/>
                <a:gd name="T25" fmla="*/ 14 h 29"/>
                <a:gd name="T26" fmla="*/ 29 w 29"/>
                <a:gd name="T27" fmla="*/ 14 h 29"/>
                <a:gd name="T28" fmla="*/ 15 w 29"/>
                <a:gd name="T2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1" y="10"/>
                    <a:pt x="1" y="12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0"/>
                    <a:pt x="4" y="25"/>
                    <a:pt x="9" y="27"/>
                  </a:cubicBezTo>
                  <a:cubicBezTo>
                    <a:pt x="10" y="28"/>
                    <a:pt x="11" y="28"/>
                    <a:pt x="13" y="29"/>
                  </a:cubicBezTo>
                  <a:cubicBezTo>
                    <a:pt x="14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22" y="29"/>
                    <a:pt x="27" y="24"/>
                    <a:pt x="29" y="19"/>
                  </a:cubicBezTo>
                  <a:cubicBezTo>
                    <a:pt x="29" y="17"/>
                    <a:pt x="29" y="1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6"/>
                    <a:pt x="23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20316"/>
            <p:cNvSpPr>
              <a:spLocks noEditPoints="1"/>
            </p:cNvSpPr>
            <p:nvPr/>
          </p:nvSpPr>
          <p:spPr bwMode="auto">
            <a:xfrm>
              <a:off x="5074520" y="-616505"/>
              <a:ext cx="91380" cy="92714"/>
            </a:xfrm>
            <a:custGeom>
              <a:avLst/>
              <a:gdLst>
                <a:gd name="T0" fmla="*/ 19 w 58"/>
                <a:gd name="T1" fmla="*/ 10 h 59"/>
                <a:gd name="T2" fmla="*/ 29 w 58"/>
                <a:gd name="T3" fmla="*/ 8 h 59"/>
                <a:gd name="T4" fmla="*/ 29 w 58"/>
                <a:gd name="T5" fmla="*/ 8 h 59"/>
                <a:gd name="T6" fmla="*/ 50 w 58"/>
                <a:gd name="T7" fmla="*/ 29 h 59"/>
                <a:gd name="T8" fmla="*/ 50 w 58"/>
                <a:gd name="T9" fmla="*/ 31 h 59"/>
                <a:gd name="T10" fmla="*/ 50 w 58"/>
                <a:gd name="T11" fmla="*/ 35 h 59"/>
                <a:gd name="T12" fmla="*/ 29 w 58"/>
                <a:gd name="T13" fmla="*/ 51 h 59"/>
                <a:gd name="T14" fmla="*/ 29 w 58"/>
                <a:gd name="T15" fmla="*/ 51 h 59"/>
                <a:gd name="T16" fmla="*/ 24 w 58"/>
                <a:gd name="T17" fmla="*/ 50 h 59"/>
                <a:gd name="T18" fmla="*/ 20 w 58"/>
                <a:gd name="T19" fmla="*/ 49 h 59"/>
                <a:gd name="T20" fmla="*/ 7 w 58"/>
                <a:gd name="T21" fmla="*/ 30 h 59"/>
                <a:gd name="T22" fmla="*/ 8 w 58"/>
                <a:gd name="T23" fmla="*/ 27 h 59"/>
                <a:gd name="T24" fmla="*/ 8 w 58"/>
                <a:gd name="T25" fmla="*/ 23 h 59"/>
                <a:gd name="T26" fmla="*/ 15 w 58"/>
                <a:gd name="T27" fmla="*/ 13 h 59"/>
                <a:gd name="T28" fmla="*/ 19 w 58"/>
                <a:gd name="T29" fmla="*/ 10 h 59"/>
                <a:gd name="T30" fmla="*/ 29 w 58"/>
                <a:gd name="T31" fmla="*/ 0 h 59"/>
                <a:gd name="T32" fmla="*/ 28 w 58"/>
                <a:gd name="T33" fmla="*/ 0 h 59"/>
                <a:gd name="T34" fmla="*/ 14 w 58"/>
                <a:gd name="T35" fmla="*/ 4 h 59"/>
                <a:gd name="T36" fmla="*/ 10 w 58"/>
                <a:gd name="T37" fmla="*/ 7 h 59"/>
                <a:gd name="T38" fmla="*/ 1 w 58"/>
                <a:gd name="T39" fmla="*/ 22 h 59"/>
                <a:gd name="T40" fmla="*/ 0 w 58"/>
                <a:gd name="T41" fmla="*/ 26 h 59"/>
                <a:gd name="T42" fmla="*/ 0 w 58"/>
                <a:gd name="T43" fmla="*/ 30 h 59"/>
                <a:gd name="T44" fmla="*/ 16 w 58"/>
                <a:gd name="T45" fmla="*/ 56 h 59"/>
                <a:gd name="T46" fmla="*/ 20 w 58"/>
                <a:gd name="T47" fmla="*/ 57 h 59"/>
                <a:gd name="T48" fmla="*/ 29 w 58"/>
                <a:gd name="T49" fmla="*/ 59 h 59"/>
                <a:gd name="T50" fmla="*/ 29 w 58"/>
                <a:gd name="T51" fmla="*/ 59 h 59"/>
                <a:gd name="T52" fmla="*/ 57 w 58"/>
                <a:gd name="T53" fmla="*/ 37 h 59"/>
                <a:gd name="T54" fmla="*/ 58 w 58"/>
                <a:gd name="T55" fmla="*/ 32 h 59"/>
                <a:gd name="T56" fmla="*/ 58 w 58"/>
                <a:gd name="T57" fmla="*/ 29 h 59"/>
                <a:gd name="T58" fmla="*/ 29 w 58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59">
                  <a:moveTo>
                    <a:pt x="19" y="10"/>
                  </a:moveTo>
                  <a:cubicBezTo>
                    <a:pt x="22" y="9"/>
                    <a:pt x="25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41" y="8"/>
                    <a:pt x="50" y="17"/>
                    <a:pt x="50" y="29"/>
                  </a:cubicBezTo>
                  <a:cubicBezTo>
                    <a:pt x="50" y="29"/>
                    <a:pt x="50" y="30"/>
                    <a:pt x="50" y="31"/>
                  </a:cubicBezTo>
                  <a:cubicBezTo>
                    <a:pt x="50" y="32"/>
                    <a:pt x="50" y="34"/>
                    <a:pt x="50" y="35"/>
                  </a:cubicBezTo>
                  <a:cubicBezTo>
                    <a:pt x="47" y="44"/>
                    <a:pt x="39" y="50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1"/>
                    <a:pt x="25" y="50"/>
                    <a:pt x="24" y="50"/>
                  </a:cubicBezTo>
                  <a:cubicBezTo>
                    <a:pt x="22" y="50"/>
                    <a:pt x="21" y="49"/>
                    <a:pt x="20" y="49"/>
                  </a:cubicBezTo>
                  <a:cubicBezTo>
                    <a:pt x="13" y="45"/>
                    <a:pt x="8" y="38"/>
                    <a:pt x="7" y="30"/>
                  </a:cubicBezTo>
                  <a:cubicBezTo>
                    <a:pt x="7" y="29"/>
                    <a:pt x="7" y="28"/>
                    <a:pt x="8" y="27"/>
                  </a:cubicBezTo>
                  <a:cubicBezTo>
                    <a:pt x="8" y="26"/>
                    <a:pt x="8" y="24"/>
                    <a:pt x="8" y="23"/>
                  </a:cubicBezTo>
                  <a:cubicBezTo>
                    <a:pt x="10" y="19"/>
                    <a:pt x="12" y="15"/>
                    <a:pt x="15" y="13"/>
                  </a:cubicBezTo>
                  <a:cubicBezTo>
                    <a:pt x="16" y="12"/>
                    <a:pt x="18" y="11"/>
                    <a:pt x="19" y="1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23" y="0"/>
                    <a:pt x="18" y="2"/>
                    <a:pt x="14" y="4"/>
                  </a:cubicBezTo>
                  <a:cubicBezTo>
                    <a:pt x="12" y="5"/>
                    <a:pt x="11" y="6"/>
                    <a:pt x="10" y="7"/>
                  </a:cubicBezTo>
                  <a:cubicBezTo>
                    <a:pt x="6" y="10"/>
                    <a:pt x="2" y="16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27"/>
                    <a:pt x="0" y="28"/>
                    <a:pt x="0" y="30"/>
                  </a:cubicBezTo>
                  <a:cubicBezTo>
                    <a:pt x="0" y="41"/>
                    <a:pt x="6" y="51"/>
                    <a:pt x="16" y="56"/>
                  </a:cubicBezTo>
                  <a:cubicBezTo>
                    <a:pt x="17" y="56"/>
                    <a:pt x="19" y="57"/>
                    <a:pt x="20" y="57"/>
                  </a:cubicBezTo>
                  <a:cubicBezTo>
                    <a:pt x="23" y="58"/>
                    <a:pt x="26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43" y="58"/>
                    <a:pt x="54" y="49"/>
                    <a:pt x="57" y="37"/>
                  </a:cubicBezTo>
                  <a:cubicBezTo>
                    <a:pt x="58" y="35"/>
                    <a:pt x="58" y="34"/>
                    <a:pt x="58" y="32"/>
                  </a:cubicBezTo>
                  <a:cubicBezTo>
                    <a:pt x="58" y="31"/>
                    <a:pt x="58" y="30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20317"/>
            <p:cNvSpPr/>
            <p:nvPr/>
          </p:nvSpPr>
          <p:spPr bwMode="auto">
            <a:xfrm>
              <a:off x="5359997" y="420685"/>
              <a:ext cx="60030" cy="60030"/>
            </a:xfrm>
            <a:custGeom>
              <a:avLst/>
              <a:gdLst>
                <a:gd name="T0" fmla="*/ 19 w 38"/>
                <a:gd name="T1" fmla="*/ 0 h 38"/>
                <a:gd name="T2" fmla="*/ 19 w 38"/>
                <a:gd name="T3" fmla="*/ 0 h 38"/>
                <a:gd name="T4" fmla="*/ 19 w 38"/>
                <a:gd name="T5" fmla="*/ 0 h 38"/>
                <a:gd name="T6" fmla="*/ 8 w 38"/>
                <a:gd name="T7" fmla="*/ 4 h 38"/>
                <a:gd name="T8" fmla="*/ 5 w 38"/>
                <a:gd name="T9" fmla="*/ 7 h 38"/>
                <a:gd name="T10" fmla="*/ 0 w 38"/>
                <a:gd name="T11" fmla="*/ 20 h 38"/>
                <a:gd name="T12" fmla="*/ 5 w 38"/>
                <a:gd name="T13" fmla="*/ 32 h 38"/>
                <a:gd name="T14" fmla="*/ 8 w 38"/>
                <a:gd name="T15" fmla="*/ 35 h 38"/>
                <a:gd name="T16" fmla="*/ 19 w 38"/>
                <a:gd name="T17" fmla="*/ 38 h 38"/>
                <a:gd name="T18" fmla="*/ 20 w 38"/>
                <a:gd name="T19" fmla="*/ 38 h 38"/>
                <a:gd name="T20" fmla="*/ 36 w 38"/>
                <a:gd name="T21" fmla="*/ 29 h 38"/>
                <a:gd name="T22" fmla="*/ 37 w 38"/>
                <a:gd name="T23" fmla="*/ 26 h 38"/>
                <a:gd name="T24" fmla="*/ 38 w 38"/>
                <a:gd name="T25" fmla="*/ 19 h 38"/>
                <a:gd name="T26" fmla="*/ 37 w 38"/>
                <a:gd name="T27" fmla="*/ 13 h 38"/>
                <a:gd name="T28" fmla="*/ 35 w 38"/>
                <a:gd name="T29" fmla="*/ 9 h 38"/>
                <a:gd name="T30" fmla="*/ 28 w 38"/>
                <a:gd name="T31" fmla="*/ 2 h 38"/>
                <a:gd name="T32" fmla="*/ 24 w 38"/>
                <a:gd name="T33" fmla="*/ 1 h 38"/>
                <a:gd name="T34" fmla="*/ 19 w 38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2"/>
                    <a:pt x="8" y="4"/>
                  </a:cubicBezTo>
                  <a:cubicBezTo>
                    <a:pt x="7" y="5"/>
                    <a:pt x="6" y="6"/>
                    <a:pt x="5" y="7"/>
                  </a:cubicBezTo>
                  <a:cubicBezTo>
                    <a:pt x="2" y="10"/>
                    <a:pt x="0" y="15"/>
                    <a:pt x="0" y="20"/>
                  </a:cubicBezTo>
                  <a:cubicBezTo>
                    <a:pt x="0" y="24"/>
                    <a:pt x="2" y="28"/>
                    <a:pt x="5" y="32"/>
                  </a:cubicBezTo>
                  <a:cubicBezTo>
                    <a:pt x="6" y="33"/>
                    <a:pt x="7" y="34"/>
                    <a:pt x="8" y="35"/>
                  </a:cubicBezTo>
                  <a:cubicBezTo>
                    <a:pt x="11" y="37"/>
                    <a:pt x="15" y="38"/>
                    <a:pt x="19" y="38"/>
                  </a:cubicBezTo>
                  <a:cubicBezTo>
                    <a:pt x="19" y="38"/>
                    <a:pt x="20" y="38"/>
                    <a:pt x="20" y="38"/>
                  </a:cubicBezTo>
                  <a:cubicBezTo>
                    <a:pt x="26" y="38"/>
                    <a:pt x="32" y="35"/>
                    <a:pt x="36" y="29"/>
                  </a:cubicBezTo>
                  <a:cubicBezTo>
                    <a:pt x="36" y="28"/>
                    <a:pt x="37" y="27"/>
                    <a:pt x="37" y="26"/>
                  </a:cubicBezTo>
                  <a:cubicBezTo>
                    <a:pt x="38" y="23"/>
                    <a:pt x="38" y="21"/>
                    <a:pt x="38" y="19"/>
                  </a:cubicBezTo>
                  <a:cubicBezTo>
                    <a:pt x="38" y="17"/>
                    <a:pt x="38" y="15"/>
                    <a:pt x="37" y="13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3" y="6"/>
                    <a:pt x="31" y="3"/>
                    <a:pt x="28" y="2"/>
                  </a:cubicBezTo>
                  <a:cubicBezTo>
                    <a:pt x="26" y="1"/>
                    <a:pt x="25" y="1"/>
                    <a:pt x="24" y="1"/>
                  </a:cubicBezTo>
                  <a:cubicBezTo>
                    <a:pt x="22" y="0"/>
                    <a:pt x="21" y="0"/>
                    <a:pt x="1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20318"/>
            <p:cNvSpPr>
              <a:spLocks noEditPoints="1"/>
            </p:cNvSpPr>
            <p:nvPr/>
          </p:nvSpPr>
          <p:spPr bwMode="auto">
            <a:xfrm>
              <a:off x="5328648" y="389336"/>
              <a:ext cx="122729" cy="122729"/>
            </a:xfrm>
            <a:custGeom>
              <a:avLst/>
              <a:gdLst>
                <a:gd name="T0" fmla="*/ 22 w 78"/>
                <a:gd name="T1" fmla="*/ 17 h 78"/>
                <a:gd name="T2" fmla="*/ 39 w 78"/>
                <a:gd name="T3" fmla="*/ 11 h 78"/>
                <a:gd name="T4" fmla="*/ 39 w 78"/>
                <a:gd name="T5" fmla="*/ 11 h 78"/>
                <a:gd name="T6" fmla="*/ 40 w 78"/>
                <a:gd name="T7" fmla="*/ 11 h 78"/>
                <a:gd name="T8" fmla="*/ 45 w 78"/>
                <a:gd name="T9" fmla="*/ 11 h 78"/>
                <a:gd name="T10" fmla="*/ 47 w 78"/>
                <a:gd name="T11" fmla="*/ 12 h 78"/>
                <a:gd name="T12" fmla="*/ 51 w 78"/>
                <a:gd name="T13" fmla="*/ 13 h 78"/>
                <a:gd name="T14" fmla="*/ 64 w 78"/>
                <a:gd name="T15" fmla="*/ 24 h 78"/>
                <a:gd name="T16" fmla="*/ 66 w 78"/>
                <a:gd name="T17" fmla="*/ 28 h 78"/>
                <a:gd name="T18" fmla="*/ 68 w 78"/>
                <a:gd name="T19" fmla="*/ 39 h 78"/>
                <a:gd name="T20" fmla="*/ 66 w 78"/>
                <a:gd name="T21" fmla="*/ 50 h 78"/>
                <a:gd name="T22" fmla="*/ 64 w 78"/>
                <a:gd name="T23" fmla="*/ 53 h 78"/>
                <a:gd name="T24" fmla="*/ 40 w 78"/>
                <a:gd name="T25" fmla="*/ 68 h 78"/>
                <a:gd name="T26" fmla="*/ 39 w 78"/>
                <a:gd name="T27" fmla="*/ 68 h 78"/>
                <a:gd name="T28" fmla="*/ 21 w 78"/>
                <a:gd name="T29" fmla="*/ 61 h 78"/>
                <a:gd name="T30" fmla="*/ 18 w 78"/>
                <a:gd name="T31" fmla="*/ 58 h 78"/>
                <a:gd name="T32" fmla="*/ 11 w 78"/>
                <a:gd name="T33" fmla="*/ 40 h 78"/>
                <a:gd name="T34" fmla="*/ 18 w 78"/>
                <a:gd name="T35" fmla="*/ 20 h 78"/>
                <a:gd name="T36" fmla="*/ 22 w 78"/>
                <a:gd name="T37" fmla="*/ 17 h 78"/>
                <a:gd name="T38" fmla="*/ 39 w 78"/>
                <a:gd name="T39" fmla="*/ 0 h 78"/>
                <a:gd name="T40" fmla="*/ 39 w 78"/>
                <a:gd name="T41" fmla="*/ 0 h 78"/>
                <a:gd name="T42" fmla="*/ 14 w 78"/>
                <a:gd name="T43" fmla="*/ 9 h 78"/>
                <a:gd name="T44" fmla="*/ 11 w 78"/>
                <a:gd name="T45" fmla="*/ 12 h 78"/>
                <a:gd name="T46" fmla="*/ 0 w 78"/>
                <a:gd name="T47" fmla="*/ 40 h 78"/>
                <a:gd name="T48" fmla="*/ 11 w 78"/>
                <a:gd name="T49" fmla="*/ 66 h 78"/>
                <a:gd name="T50" fmla="*/ 14 w 78"/>
                <a:gd name="T51" fmla="*/ 69 h 78"/>
                <a:gd name="T52" fmla="*/ 39 w 78"/>
                <a:gd name="T53" fmla="*/ 78 h 78"/>
                <a:gd name="T54" fmla="*/ 40 w 78"/>
                <a:gd name="T55" fmla="*/ 78 h 78"/>
                <a:gd name="T56" fmla="*/ 73 w 78"/>
                <a:gd name="T57" fmla="*/ 58 h 78"/>
                <a:gd name="T58" fmla="*/ 75 w 78"/>
                <a:gd name="T59" fmla="*/ 54 h 78"/>
                <a:gd name="T60" fmla="*/ 78 w 78"/>
                <a:gd name="T61" fmla="*/ 39 h 78"/>
                <a:gd name="T62" fmla="*/ 75 w 78"/>
                <a:gd name="T63" fmla="*/ 24 h 78"/>
                <a:gd name="T64" fmla="*/ 73 w 78"/>
                <a:gd name="T65" fmla="*/ 20 h 78"/>
                <a:gd name="T66" fmla="*/ 54 w 78"/>
                <a:gd name="T67" fmla="*/ 3 h 78"/>
                <a:gd name="T68" fmla="*/ 50 w 78"/>
                <a:gd name="T69" fmla="*/ 2 h 78"/>
                <a:gd name="T70" fmla="*/ 46 w 78"/>
                <a:gd name="T71" fmla="*/ 1 h 78"/>
                <a:gd name="T72" fmla="*/ 42 w 78"/>
                <a:gd name="T73" fmla="*/ 0 h 78"/>
                <a:gd name="T74" fmla="*/ 39 w 78"/>
                <a:gd name="T7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2" y="17"/>
                  </a:moveTo>
                  <a:cubicBezTo>
                    <a:pt x="26" y="13"/>
                    <a:pt x="32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43" y="11"/>
                    <a:pt x="45" y="11"/>
                  </a:cubicBezTo>
                  <a:cubicBezTo>
                    <a:pt x="45" y="11"/>
                    <a:pt x="46" y="12"/>
                    <a:pt x="47" y="12"/>
                  </a:cubicBezTo>
                  <a:cubicBezTo>
                    <a:pt x="48" y="12"/>
                    <a:pt x="49" y="13"/>
                    <a:pt x="51" y="13"/>
                  </a:cubicBezTo>
                  <a:cubicBezTo>
                    <a:pt x="56" y="16"/>
                    <a:pt x="61" y="20"/>
                    <a:pt x="64" y="24"/>
                  </a:cubicBezTo>
                  <a:cubicBezTo>
                    <a:pt x="64" y="26"/>
                    <a:pt x="65" y="27"/>
                    <a:pt x="66" y="28"/>
                  </a:cubicBezTo>
                  <a:cubicBezTo>
                    <a:pt x="67" y="32"/>
                    <a:pt x="68" y="35"/>
                    <a:pt x="68" y="39"/>
                  </a:cubicBezTo>
                  <a:cubicBezTo>
                    <a:pt x="68" y="43"/>
                    <a:pt x="67" y="46"/>
                    <a:pt x="66" y="50"/>
                  </a:cubicBezTo>
                  <a:cubicBezTo>
                    <a:pt x="65" y="51"/>
                    <a:pt x="65" y="52"/>
                    <a:pt x="64" y="53"/>
                  </a:cubicBezTo>
                  <a:cubicBezTo>
                    <a:pt x="59" y="62"/>
                    <a:pt x="50" y="68"/>
                    <a:pt x="40" y="68"/>
                  </a:cubicBezTo>
                  <a:cubicBezTo>
                    <a:pt x="40" y="68"/>
                    <a:pt x="39" y="68"/>
                    <a:pt x="39" y="68"/>
                  </a:cubicBezTo>
                  <a:cubicBezTo>
                    <a:pt x="33" y="68"/>
                    <a:pt x="26" y="65"/>
                    <a:pt x="21" y="61"/>
                  </a:cubicBezTo>
                  <a:cubicBezTo>
                    <a:pt x="20" y="60"/>
                    <a:pt x="19" y="59"/>
                    <a:pt x="18" y="58"/>
                  </a:cubicBezTo>
                  <a:cubicBezTo>
                    <a:pt x="14" y="53"/>
                    <a:pt x="11" y="47"/>
                    <a:pt x="11" y="40"/>
                  </a:cubicBezTo>
                  <a:cubicBezTo>
                    <a:pt x="11" y="32"/>
                    <a:pt x="14" y="25"/>
                    <a:pt x="18" y="20"/>
                  </a:cubicBezTo>
                  <a:cubicBezTo>
                    <a:pt x="19" y="19"/>
                    <a:pt x="20" y="18"/>
                    <a:pt x="22" y="17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9" y="1"/>
                    <a:pt x="21" y="4"/>
                    <a:pt x="14" y="9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4" y="20"/>
                    <a:pt x="0" y="29"/>
                    <a:pt x="0" y="40"/>
                  </a:cubicBezTo>
                  <a:cubicBezTo>
                    <a:pt x="1" y="50"/>
                    <a:pt x="5" y="59"/>
                    <a:pt x="11" y="66"/>
                  </a:cubicBezTo>
                  <a:cubicBezTo>
                    <a:pt x="12" y="67"/>
                    <a:pt x="13" y="68"/>
                    <a:pt x="14" y="69"/>
                  </a:cubicBezTo>
                  <a:cubicBezTo>
                    <a:pt x="21" y="75"/>
                    <a:pt x="30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54" y="78"/>
                    <a:pt x="67" y="70"/>
                    <a:pt x="73" y="58"/>
                  </a:cubicBezTo>
                  <a:cubicBezTo>
                    <a:pt x="74" y="57"/>
                    <a:pt x="75" y="55"/>
                    <a:pt x="75" y="54"/>
                  </a:cubicBezTo>
                  <a:cubicBezTo>
                    <a:pt x="77" y="49"/>
                    <a:pt x="78" y="44"/>
                    <a:pt x="78" y="39"/>
                  </a:cubicBezTo>
                  <a:cubicBezTo>
                    <a:pt x="78" y="33"/>
                    <a:pt x="77" y="28"/>
                    <a:pt x="75" y="24"/>
                  </a:cubicBezTo>
                  <a:cubicBezTo>
                    <a:pt x="74" y="22"/>
                    <a:pt x="74" y="21"/>
                    <a:pt x="73" y="20"/>
                  </a:cubicBezTo>
                  <a:cubicBezTo>
                    <a:pt x="69" y="12"/>
                    <a:pt x="62" y="7"/>
                    <a:pt x="54" y="3"/>
                  </a:cubicBezTo>
                  <a:cubicBezTo>
                    <a:pt x="53" y="3"/>
                    <a:pt x="52" y="2"/>
                    <a:pt x="50" y="2"/>
                  </a:cubicBezTo>
                  <a:cubicBezTo>
                    <a:pt x="49" y="1"/>
                    <a:pt x="47" y="1"/>
                    <a:pt x="46" y="1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20423"/>
            <p:cNvSpPr/>
            <p:nvPr/>
          </p:nvSpPr>
          <p:spPr bwMode="auto">
            <a:xfrm>
              <a:off x="5276622" y="-947339"/>
              <a:ext cx="113391" cy="106721"/>
            </a:xfrm>
            <a:custGeom>
              <a:avLst/>
              <a:gdLst>
                <a:gd name="T0" fmla="*/ 36 w 72"/>
                <a:gd name="T1" fmla="*/ 0 h 68"/>
                <a:gd name="T2" fmla="*/ 24 w 72"/>
                <a:gd name="T3" fmla="*/ 2 h 68"/>
                <a:gd name="T4" fmla="*/ 20 w 72"/>
                <a:gd name="T5" fmla="*/ 4 h 68"/>
                <a:gd name="T6" fmla="*/ 3 w 72"/>
                <a:gd name="T7" fmla="*/ 29 h 68"/>
                <a:gd name="T8" fmla="*/ 32 w 72"/>
                <a:gd name="T9" fmla="*/ 67 h 68"/>
                <a:gd name="T10" fmla="*/ 37 w 72"/>
                <a:gd name="T11" fmla="*/ 68 h 68"/>
                <a:gd name="T12" fmla="*/ 70 w 72"/>
                <a:gd name="T13" fmla="*/ 39 h 68"/>
                <a:gd name="T14" fmla="*/ 56 w 72"/>
                <a:gd name="T15" fmla="*/ 6 h 68"/>
                <a:gd name="T16" fmla="*/ 53 w 72"/>
                <a:gd name="T17" fmla="*/ 4 h 68"/>
                <a:gd name="T18" fmla="*/ 43 w 72"/>
                <a:gd name="T19" fmla="*/ 0 h 68"/>
                <a:gd name="T20" fmla="*/ 42 w 72"/>
                <a:gd name="T21" fmla="*/ 0 h 68"/>
                <a:gd name="T22" fmla="*/ 38 w 72"/>
                <a:gd name="T23" fmla="*/ 0 h 68"/>
                <a:gd name="T24" fmla="*/ 36 w 72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8">
                  <a:moveTo>
                    <a:pt x="36" y="0"/>
                  </a:moveTo>
                  <a:cubicBezTo>
                    <a:pt x="32" y="0"/>
                    <a:pt x="28" y="1"/>
                    <a:pt x="24" y="2"/>
                  </a:cubicBezTo>
                  <a:cubicBezTo>
                    <a:pt x="23" y="3"/>
                    <a:pt x="21" y="3"/>
                    <a:pt x="20" y="4"/>
                  </a:cubicBezTo>
                  <a:cubicBezTo>
                    <a:pt x="11" y="9"/>
                    <a:pt x="5" y="18"/>
                    <a:pt x="3" y="29"/>
                  </a:cubicBezTo>
                  <a:cubicBezTo>
                    <a:pt x="0" y="47"/>
                    <a:pt x="13" y="65"/>
                    <a:pt x="32" y="67"/>
                  </a:cubicBezTo>
                  <a:cubicBezTo>
                    <a:pt x="33" y="68"/>
                    <a:pt x="35" y="68"/>
                    <a:pt x="37" y="68"/>
                  </a:cubicBezTo>
                  <a:cubicBezTo>
                    <a:pt x="53" y="68"/>
                    <a:pt x="68" y="56"/>
                    <a:pt x="70" y="39"/>
                  </a:cubicBezTo>
                  <a:cubicBezTo>
                    <a:pt x="72" y="26"/>
                    <a:pt x="66" y="13"/>
                    <a:pt x="56" y="6"/>
                  </a:cubicBezTo>
                  <a:cubicBezTo>
                    <a:pt x="55" y="5"/>
                    <a:pt x="54" y="4"/>
                    <a:pt x="53" y="4"/>
                  </a:cubicBezTo>
                  <a:cubicBezTo>
                    <a:pt x="49" y="2"/>
                    <a:pt x="46" y="1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20541"/>
            <p:cNvSpPr/>
            <p:nvPr/>
          </p:nvSpPr>
          <p:spPr bwMode="auto">
            <a:xfrm>
              <a:off x="6887440" y="-1084740"/>
              <a:ext cx="132067" cy="132734"/>
            </a:xfrm>
            <a:custGeom>
              <a:avLst/>
              <a:gdLst>
                <a:gd name="T0" fmla="*/ 8 w 84"/>
                <a:gd name="T1" fmla="*/ 29 h 84"/>
                <a:gd name="T2" fmla="*/ 55 w 84"/>
                <a:gd name="T3" fmla="*/ 8 h 84"/>
                <a:gd name="T4" fmla="*/ 77 w 84"/>
                <a:gd name="T5" fmla="*/ 55 h 84"/>
                <a:gd name="T6" fmla="*/ 29 w 84"/>
                <a:gd name="T7" fmla="*/ 77 h 84"/>
                <a:gd name="T8" fmla="*/ 8 w 84"/>
                <a:gd name="T9" fmla="*/ 2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8" y="29"/>
                  </a:moveTo>
                  <a:cubicBezTo>
                    <a:pt x="15" y="10"/>
                    <a:pt x="36" y="0"/>
                    <a:pt x="55" y="8"/>
                  </a:cubicBezTo>
                  <a:cubicBezTo>
                    <a:pt x="74" y="15"/>
                    <a:pt x="84" y="36"/>
                    <a:pt x="77" y="55"/>
                  </a:cubicBezTo>
                  <a:cubicBezTo>
                    <a:pt x="70" y="74"/>
                    <a:pt x="48" y="84"/>
                    <a:pt x="29" y="77"/>
                  </a:cubicBezTo>
                  <a:cubicBezTo>
                    <a:pt x="10" y="70"/>
                    <a:pt x="0" y="48"/>
                    <a:pt x="8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5" name="Freeform 20648"/>
            <p:cNvSpPr/>
            <p:nvPr/>
          </p:nvSpPr>
          <p:spPr bwMode="auto">
            <a:xfrm>
              <a:off x="5875595" y="-168944"/>
              <a:ext cx="530935" cy="781729"/>
            </a:xfrm>
            <a:custGeom>
              <a:avLst/>
              <a:gdLst>
                <a:gd name="T0" fmla="*/ 787 w 796"/>
                <a:gd name="T1" fmla="*/ 0 h 1172"/>
                <a:gd name="T2" fmla="*/ 796 w 796"/>
                <a:gd name="T3" fmla="*/ 5 h 1172"/>
                <a:gd name="T4" fmla="*/ 9 w 796"/>
                <a:gd name="T5" fmla="*/ 1172 h 1172"/>
                <a:gd name="T6" fmla="*/ 0 w 796"/>
                <a:gd name="T7" fmla="*/ 1165 h 1172"/>
                <a:gd name="T8" fmla="*/ 787 w 796"/>
                <a:gd name="T9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72">
                  <a:moveTo>
                    <a:pt x="787" y="0"/>
                  </a:moveTo>
                  <a:lnTo>
                    <a:pt x="796" y="5"/>
                  </a:lnTo>
                  <a:lnTo>
                    <a:pt x="9" y="1172"/>
                  </a:lnTo>
                  <a:lnTo>
                    <a:pt x="0" y="116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6" name="Freeform 20654"/>
            <p:cNvSpPr>
              <a:spLocks noEditPoints="1"/>
            </p:cNvSpPr>
            <p:nvPr/>
          </p:nvSpPr>
          <p:spPr bwMode="auto">
            <a:xfrm>
              <a:off x="5484730" y="-172279"/>
              <a:ext cx="1446732" cy="1485418"/>
            </a:xfrm>
            <a:custGeom>
              <a:avLst/>
              <a:gdLst>
                <a:gd name="T0" fmla="*/ 2169 w 2169"/>
                <a:gd name="T1" fmla="*/ 154 h 2227"/>
                <a:gd name="T2" fmla="*/ 1422 w 2169"/>
                <a:gd name="T3" fmla="*/ 639 h 2227"/>
                <a:gd name="T4" fmla="*/ 1493 w 2169"/>
                <a:gd name="T5" fmla="*/ 1773 h 2227"/>
                <a:gd name="T6" fmla="*/ 1498 w 2169"/>
                <a:gd name="T7" fmla="*/ 1775 h 2227"/>
                <a:gd name="T8" fmla="*/ 791 w 2169"/>
                <a:gd name="T9" fmla="*/ 2227 h 2227"/>
                <a:gd name="T10" fmla="*/ 0 w 2169"/>
                <a:gd name="T11" fmla="*/ 1960 h 2227"/>
                <a:gd name="T12" fmla="*/ 2 w 2169"/>
                <a:gd name="T13" fmla="*/ 1950 h 2227"/>
                <a:gd name="T14" fmla="*/ 789 w 2169"/>
                <a:gd name="T15" fmla="*/ 2215 h 2227"/>
                <a:gd name="T16" fmla="*/ 1479 w 2169"/>
                <a:gd name="T17" fmla="*/ 1775 h 2227"/>
                <a:gd name="T18" fmla="*/ 581 w 2169"/>
                <a:gd name="T19" fmla="*/ 1173 h 2227"/>
                <a:gd name="T20" fmla="*/ 1413 w 2169"/>
                <a:gd name="T21" fmla="*/ 634 h 2227"/>
                <a:gd name="T22" fmla="*/ 1373 w 2169"/>
                <a:gd name="T23" fmla="*/ 0 h 2227"/>
                <a:gd name="T24" fmla="*/ 1380 w 2169"/>
                <a:gd name="T25" fmla="*/ 3 h 2227"/>
                <a:gd name="T26" fmla="*/ 2169 w 2169"/>
                <a:gd name="T27" fmla="*/ 154 h 2227"/>
                <a:gd name="T28" fmla="*/ 1422 w 2169"/>
                <a:gd name="T29" fmla="*/ 627 h 2227"/>
                <a:gd name="T30" fmla="*/ 2141 w 2169"/>
                <a:gd name="T31" fmla="*/ 159 h 2227"/>
                <a:gd name="T32" fmla="*/ 1384 w 2169"/>
                <a:gd name="T33" fmla="*/ 15 h 2227"/>
                <a:gd name="T34" fmla="*/ 1422 w 2169"/>
                <a:gd name="T35" fmla="*/ 627 h 2227"/>
                <a:gd name="T36" fmla="*/ 1484 w 2169"/>
                <a:gd name="T37" fmla="*/ 1766 h 2227"/>
                <a:gd name="T38" fmla="*/ 1413 w 2169"/>
                <a:gd name="T39" fmla="*/ 646 h 2227"/>
                <a:gd name="T40" fmla="*/ 600 w 2169"/>
                <a:gd name="T41" fmla="*/ 1173 h 2227"/>
                <a:gd name="T42" fmla="*/ 1484 w 2169"/>
                <a:gd name="T43" fmla="*/ 176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69" h="2227">
                  <a:moveTo>
                    <a:pt x="2169" y="154"/>
                  </a:moveTo>
                  <a:lnTo>
                    <a:pt x="1422" y="639"/>
                  </a:lnTo>
                  <a:lnTo>
                    <a:pt x="1493" y="1773"/>
                  </a:lnTo>
                  <a:lnTo>
                    <a:pt x="1498" y="1775"/>
                  </a:lnTo>
                  <a:lnTo>
                    <a:pt x="791" y="2227"/>
                  </a:lnTo>
                  <a:lnTo>
                    <a:pt x="0" y="1960"/>
                  </a:lnTo>
                  <a:lnTo>
                    <a:pt x="2" y="1950"/>
                  </a:lnTo>
                  <a:lnTo>
                    <a:pt x="789" y="2215"/>
                  </a:lnTo>
                  <a:lnTo>
                    <a:pt x="1479" y="1775"/>
                  </a:lnTo>
                  <a:lnTo>
                    <a:pt x="581" y="1173"/>
                  </a:lnTo>
                  <a:lnTo>
                    <a:pt x="1413" y="634"/>
                  </a:lnTo>
                  <a:lnTo>
                    <a:pt x="1373" y="0"/>
                  </a:lnTo>
                  <a:lnTo>
                    <a:pt x="1380" y="3"/>
                  </a:lnTo>
                  <a:lnTo>
                    <a:pt x="2169" y="154"/>
                  </a:lnTo>
                  <a:close/>
                  <a:moveTo>
                    <a:pt x="1422" y="627"/>
                  </a:moveTo>
                  <a:lnTo>
                    <a:pt x="2141" y="159"/>
                  </a:lnTo>
                  <a:lnTo>
                    <a:pt x="1384" y="15"/>
                  </a:lnTo>
                  <a:lnTo>
                    <a:pt x="1422" y="627"/>
                  </a:lnTo>
                  <a:close/>
                  <a:moveTo>
                    <a:pt x="1484" y="1766"/>
                  </a:moveTo>
                  <a:lnTo>
                    <a:pt x="1413" y="646"/>
                  </a:lnTo>
                  <a:lnTo>
                    <a:pt x="600" y="1173"/>
                  </a:lnTo>
                  <a:lnTo>
                    <a:pt x="1484" y="17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7" name="Freeform 20656"/>
            <p:cNvSpPr/>
            <p:nvPr/>
          </p:nvSpPr>
          <p:spPr bwMode="auto">
            <a:xfrm>
              <a:off x="6870098" y="-638515"/>
              <a:ext cx="620981" cy="1255969"/>
            </a:xfrm>
            <a:custGeom>
              <a:avLst/>
              <a:gdLst>
                <a:gd name="T0" fmla="*/ 921 w 931"/>
                <a:gd name="T1" fmla="*/ 0 h 1883"/>
                <a:gd name="T2" fmla="*/ 931 w 931"/>
                <a:gd name="T3" fmla="*/ 9 h 1883"/>
                <a:gd name="T4" fmla="*/ 85 w 931"/>
                <a:gd name="T5" fmla="*/ 858 h 1883"/>
                <a:gd name="T6" fmla="*/ 12 w 931"/>
                <a:gd name="T7" fmla="*/ 1883 h 1883"/>
                <a:gd name="T8" fmla="*/ 0 w 931"/>
                <a:gd name="T9" fmla="*/ 1881 h 1883"/>
                <a:gd name="T10" fmla="*/ 73 w 931"/>
                <a:gd name="T11" fmla="*/ 853 h 1883"/>
                <a:gd name="T12" fmla="*/ 75 w 931"/>
                <a:gd name="T13" fmla="*/ 853 h 1883"/>
                <a:gd name="T14" fmla="*/ 921 w 931"/>
                <a:gd name="T15" fmla="*/ 0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1883">
                  <a:moveTo>
                    <a:pt x="921" y="0"/>
                  </a:moveTo>
                  <a:lnTo>
                    <a:pt x="931" y="9"/>
                  </a:lnTo>
                  <a:lnTo>
                    <a:pt x="85" y="858"/>
                  </a:lnTo>
                  <a:lnTo>
                    <a:pt x="12" y="1883"/>
                  </a:lnTo>
                  <a:lnTo>
                    <a:pt x="0" y="1881"/>
                  </a:lnTo>
                  <a:lnTo>
                    <a:pt x="73" y="853"/>
                  </a:lnTo>
                  <a:lnTo>
                    <a:pt x="75" y="853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8" name="Freeform 20676"/>
            <p:cNvSpPr/>
            <p:nvPr/>
          </p:nvSpPr>
          <p:spPr bwMode="auto">
            <a:xfrm>
              <a:off x="4289459" y="922275"/>
              <a:ext cx="80708" cy="80040"/>
            </a:xfrm>
            <a:custGeom>
              <a:avLst/>
              <a:gdLst>
                <a:gd name="T0" fmla="*/ 45 w 51"/>
                <a:gd name="T1" fmla="*/ 35 h 51"/>
                <a:gd name="T2" fmla="*/ 15 w 51"/>
                <a:gd name="T3" fmla="*/ 45 h 51"/>
                <a:gd name="T4" fmla="*/ 5 w 51"/>
                <a:gd name="T5" fmla="*/ 15 h 51"/>
                <a:gd name="T6" fmla="*/ 35 w 51"/>
                <a:gd name="T7" fmla="*/ 5 h 51"/>
                <a:gd name="T8" fmla="*/ 45 w 51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5" y="35"/>
                  </a:moveTo>
                  <a:cubicBezTo>
                    <a:pt x="39" y="46"/>
                    <a:pt x="26" y="51"/>
                    <a:pt x="15" y="45"/>
                  </a:cubicBezTo>
                  <a:cubicBezTo>
                    <a:pt x="4" y="39"/>
                    <a:pt x="0" y="26"/>
                    <a:pt x="5" y="15"/>
                  </a:cubicBezTo>
                  <a:cubicBezTo>
                    <a:pt x="11" y="4"/>
                    <a:pt x="24" y="0"/>
                    <a:pt x="35" y="5"/>
                  </a:cubicBezTo>
                  <a:cubicBezTo>
                    <a:pt x="46" y="11"/>
                    <a:pt x="51" y="24"/>
                    <a:pt x="45" y="3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9" name="Freeform 20677"/>
            <p:cNvSpPr/>
            <p:nvPr/>
          </p:nvSpPr>
          <p:spPr bwMode="auto">
            <a:xfrm>
              <a:off x="4863082" y="907601"/>
              <a:ext cx="148742" cy="146741"/>
            </a:xfrm>
            <a:custGeom>
              <a:avLst/>
              <a:gdLst>
                <a:gd name="T0" fmla="*/ 83 w 94"/>
                <a:gd name="T1" fmla="*/ 65 h 93"/>
                <a:gd name="T2" fmla="*/ 28 w 94"/>
                <a:gd name="T3" fmla="*/ 83 h 93"/>
                <a:gd name="T4" fmla="*/ 10 w 94"/>
                <a:gd name="T5" fmla="*/ 28 h 93"/>
                <a:gd name="T6" fmla="*/ 66 w 94"/>
                <a:gd name="T7" fmla="*/ 10 h 93"/>
                <a:gd name="T8" fmla="*/ 83 w 94"/>
                <a:gd name="T9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83" y="65"/>
                  </a:moveTo>
                  <a:cubicBezTo>
                    <a:pt x="73" y="86"/>
                    <a:pt x="48" y="93"/>
                    <a:pt x="28" y="83"/>
                  </a:cubicBezTo>
                  <a:cubicBezTo>
                    <a:pt x="8" y="73"/>
                    <a:pt x="0" y="48"/>
                    <a:pt x="10" y="28"/>
                  </a:cubicBezTo>
                  <a:cubicBezTo>
                    <a:pt x="21" y="8"/>
                    <a:pt x="45" y="0"/>
                    <a:pt x="66" y="10"/>
                  </a:cubicBezTo>
                  <a:cubicBezTo>
                    <a:pt x="86" y="21"/>
                    <a:pt x="94" y="45"/>
                    <a:pt x="83" y="6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0" name="Freeform 20679"/>
            <p:cNvSpPr/>
            <p:nvPr/>
          </p:nvSpPr>
          <p:spPr bwMode="auto">
            <a:xfrm>
              <a:off x="5438707" y="1084356"/>
              <a:ext cx="92714" cy="92714"/>
            </a:xfrm>
            <a:custGeom>
              <a:avLst/>
              <a:gdLst>
                <a:gd name="T0" fmla="*/ 53 w 59"/>
                <a:gd name="T1" fmla="*/ 42 h 59"/>
                <a:gd name="T2" fmla="*/ 18 w 59"/>
                <a:gd name="T3" fmla="*/ 53 h 59"/>
                <a:gd name="T4" fmla="*/ 7 w 59"/>
                <a:gd name="T5" fmla="*/ 18 h 59"/>
                <a:gd name="T6" fmla="*/ 42 w 59"/>
                <a:gd name="T7" fmla="*/ 7 h 59"/>
                <a:gd name="T8" fmla="*/ 53 w 59"/>
                <a:gd name="T9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3" y="42"/>
                  </a:moveTo>
                  <a:cubicBezTo>
                    <a:pt x="46" y="54"/>
                    <a:pt x="30" y="59"/>
                    <a:pt x="18" y="53"/>
                  </a:cubicBezTo>
                  <a:cubicBezTo>
                    <a:pt x="5" y="46"/>
                    <a:pt x="0" y="31"/>
                    <a:pt x="7" y="18"/>
                  </a:cubicBezTo>
                  <a:cubicBezTo>
                    <a:pt x="13" y="5"/>
                    <a:pt x="29" y="0"/>
                    <a:pt x="42" y="7"/>
                  </a:cubicBezTo>
                  <a:cubicBezTo>
                    <a:pt x="54" y="13"/>
                    <a:pt x="59" y="29"/>
                    <a:pt x="5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Freeform 20680"/>
            <p:cNvSpPr/>
            <p:nvPr/>
          </p:nvSpPr>
          <p:spPr bwMode="auto">
            <a:xfrm>
              <a:off x="5801557" y="534078"/>
              <a:ext cx="152744" cy="152744"/>
            </a:xfrm>
            <a:custGeom>
              <a:avLst/>
              <a:gdLst>
                <a:gd name="T0" fmla="*/ 87 w 97"/>
                <a:gd name="T1" fmla="*/ 68 h 97"/>
                <a:gd name="T2" fmla="*/ 29 w 97"/>
                <a:gd name="T3" fmla="*/ 86 h 97"/>
                <a:gd name="T4" fmla="*/ 11 w 97"/>
                <a:gd name="T5" fmla="*/ 29 h 97"/>
                <a:gd name="T6" fmla="*/ 68 w 97"/>
                <a:gd name="T7" fmla="*/ 11 h 97"/>
                <a:gd name="T8" fmla="*/ 87 w 97"/>
                <a:gd name="T9" fmla="*/ 6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87" y="68"/>
                  </a:moveTo>
                  <a:cubicBezTo>
                    <a:pt x="76" y="89"/>
                    <a:pt x="50" y="97"/>
                    <a:pt x="29" y="86"/>
                  </a:cubicBezTo>
                  <a:cubicBezTo>
                    <a:pt x="9" y="75"/>
                    <a:pt x="0" y="50"/>
                    <a:pt x="11" y="29"/>
                  </a:cubicBezTo>
                  <a:cubicBezTo>
                    <a:pt x="22" y="8"/>
                    <a:pt x="47" y="0"/>
                    <a:pt x="68" y="11"/>
                  </a:cubicBezTo>
                  <a:cubicBezTo>
                    <a:pt x="89" y="21"/>
                    <a:pt x="97" y="47"/>
                    <a:pt x="87" y="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2" name="Freeform 20681"/>
            <p:cNvSpPr/>
            <p:nvPr/>
          </p:nvSpPr>
          <p:spPr bwMode="auto">
            <a:xfrm>
              <a:off x="5969642" y="1267116"/>
              <a:ext cx="84042" cy="83376"/>
            </a:xfrm>
            <a:custGeom>
              <a:avLst/>
              <a:gdLst>
                <a:gd name="T0" fmla="*/ 48 w 53"/>
                <a:gd name="T1" fmla="*/ 37 h 53"/>
                <a:gd name="T2" fmla="*/ 16 w 53"/>
                <a:gd name="T3" fmla="*/ 47 h 53"/>
                <a:gd name="T4" fmla="*/ 6 w 53"/>
                <a:gd name="T5" fmla="*/ 16 h 53"/>
                <a:gd name="T6" fmla="*/ 37 w 53"/>
                <a:gd name="T7" fmla="*/ 6 h 53"/>
                <a:gd name="T8" fmla="*/ 48 w 53"/>
                <a:gd name="T9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8" y="37"/>
                  </a:moveTo>
                  <a:cubicBezTo>
                    <a:pt x="42" y="49"/>
                    <a:pt x="27" y="53"/>
                    <a:pt x="16" y="47"/>
                  </a:cubicBezTo>
                  <a:cubicBezTo>
                    <a:pt x="4" y="42"/>
                    <a:pt x="0" y="27"/>
                    <a:pt x="6" y="16"/>
                  </a:cubicBezTo>
                  <a:cubicBezTo>
                    <a:pt x="12" y="4"/>
                    <a:pt x="26" y="0"/>
                    <a:pt x="37" y="6"/>
                  </a:cubicBezTo>
                  <a:cubicBezTo>
                    <a:pt x="49" y="12"/>
                    <a:pt x="53" y="26"/>
                    <a:pt x="48" y="3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3" name="Freeform 20683"/>
            <p:cNvSpPr/>
            <p:nvPr/>
          </p:nvSpPr>
          <p:spPr bwMode="auto">
            <a:xfrm>
              <a:off x="6377849" y="198575"/>
              <a:ext cx="104053" cy="105387"/>
            </a:xfrm>
            <a:custGeom>
              <a:avLst/>
              <a:gdLst>
                <a:gd name="T0" fmla="*/ 59 w 66"/>
                <a:gd name="T1" fmla="*/ 47 h 67"/>
                <a:gd name="T2" fmla="*/ 20 w 66"/>
                <a:gd name="T3" fmla="*/ 60 h 67"/>
                <a:gd name="T4" fmla="*/ 7 w 66"/>
                <a:gd name="T5" fmla="*/ 20 h 67"/>
                <a:gd name="T6" fmla="*/ 47 w 66"/>
                <a:gd name="T7" fmla="*/ 8 h 67"/>
                <a:gd name="T8" fmla="*/ 59 w 66"/>
                <a:gd name="T9" fmla="*/ 4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7"/>
                  </a:moveTo>
                  <a:cubicBezTo>
                    <a:pt x="52" y="61"/>
                    <a:pt x="34" y="67"/>
                    <a:pt x="20" y="60"/>
                  </a:cubicBezTo>
                  <a:cubicBezTo>
                    <a:pt x="6" y="52"/>
                    <a:pt x="0" y="35"/>
                    <a:pt x="7" y="20"/>
                  </a:cubicBezTo>
                  <a:cubicBezTo>
                    <a:pt x="15" y="6"/>
                    <a:pt x="32" y="0"/>
                    <a:pt x="47" y="8"/>
                  </a:cubicBezTo>
                  <a:cubicBezTo>
                    <a:pt x="61" y="15"/>
                    <a:pt x="66" y="33"/>
                    <a:pt x="59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4" name="Freeform 20684"/>
            <p:cNvSpPr/>
            <p:nvPr/>
          </p:nvSpPr>
          <p:spPr bwMode="auto">
            <a:xfrm>
              <a:off x="6343165" y="-226973"/>
              <a:ext cx="121395" cy="119394"/>
            </a:xfrm>
            <a:custGeom>
              <a:avLst/>
              <a:gdLst>
                <a:gd name="T0" fmla="*/ 68 w 77"/>
                <a:gd name="T1" fmla="*/ 53 h 76"/>
                <a:gd name="T2" fmla="*/ 23 w 77"/>
                <a:gd name="T3" fmla="*/ 68 h 76"/>
                <a:gd name="T4" fmla="*/ 9 w 77"/>
                <a:gd name="T5" fmla="*/ 23 h 76"/>
                <a:gd name="T6" fmla="*/ 54 w 77"/>
                <a:gd name="T7" fmla="*/ 8 h 76"/>
                <a:gd name="T8" fmla="*/ 68 w 77"/>
                <a:gd name="T9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68" y="53"/>
                  </a:moveTo>
                  <a:cubicBezTo>
                    <a:pt x="60" y="70"/>
                    <a:pt x="40" y="76"/>
                    <a:pt x="23" y="68"/>
                  </a:cubicBezTo>
                  <a:cubicBezTo>
                    <a:pt x="7" y="59"/>
                    <a:pt x="0" y="39"/>
                    <a:pt x="9" y="23"/>
                  </a:cubicBezTo>
                  <a:cubicBezTo>
                    <a:pt x="17" y="6"/>
                    <a:pt x="37" y="0"/>
                    <a:pt x="54" y="8"/>
                  </a:cubicBezTo>
                  <a:cubicBezTo>
                    <a:pt x="70" y="17"/>
                    <a:pt x="77" y="37"/>
                    <a:pt x="6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5" name="Freeform 20709"/>
            <p:cNvSpPr/>
            <p:nvPr/>
          </p:nvSpPr>
          <p:spPr bwMode="auto">
            <a:xfrm>
              <a:off x="4901102" y="347984"/>
              <a:ext cx="98050" cy="96048"/>
            </a:xfrm>
            <a:custGeom>
              <a:avLst/>
              <a:gdLst>
                <a:gd name="T0" fmla="*/ 55 w 62"/>
                <a:gd name="T1" fmla="*/ 43 h 61"/>
                <a:gd name="T2" fmla="*/ 19 w 62"/>
                <a:gd name="T3" fmla="*/ 55 h 61"/>
                <a:gd name="T4" fmla="*/ 7 w 62"/>
                <a:gd name="T5" fmla="*/ 18 h 61"/>
                <a:gd name="T6" fmla="*/ 43 w 62"/>
                <a:gd name="T7" fmla="*/ 7 h 61"/>
                <a:gd name="T8" fmla="*/ 55 w 62"/>
                <a:gd name="T9" fmla="*/ 4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55" y="43"/>
                  </a:moveTo>
                  <a:cubicBezTo>
                    <a:pt x="48" y="56"/>
                    <a:pt x="32" y="61"/>
                    <a:pt x="19" y="55"/>
                  </a:cubicBezTo>
                  <a:cubicBezTo>
                    <a:pt x="6" y="48"/>
                    <a:pt x="0" y="32"/>
                    <a:pt x="7" y="18"/>
                  </a:cubicBezTo>
                  <a:cubicBezTo>
                    <a:pt x="14" y="5"/>
                    <a:pt x="30" y="0"/>
                    <a:pt x="43" y="7"/>
                  </a:cubicBezTo>
                  <a:cubicBezTo>
                    <a:pt x="57" y="13"/>
                    <a:pt x="62" y="30"/>
                    <a:pt x="55" y="4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6" name="Freeform 20710"/>
            <p:cNvSpPr>
              <a:spLocks noEditPoints="1"/>
            </p:cNvSpPr>
            <p:nvPr/>
          </p:nvSpPr>
          <p:spPr bwMode="auto">
            <a:xfrm>
              <a:off x="4852410" y="297959"/>
              <a:ext cx="196766" cy="196766"/>
            </a:xfrm>
            <a:custGeom>
              <a:avLst/>
              <a:gdLst>
                <a:gd name="T0" fmla="*/ 37 w 125"/>
                <a:gd name="T1" fmla="*/ 111 h 125"/>
                <a:gd name="T2" fmla="*/ 13 w 125"/>
                <a:gd name="T3" fmla="*/ 38 h 125"/>
                <a:gd name="T4" fmla="*/ 87 w 125"/>
                <a:gd name="T5" fmla="*/ 14 h 125"/>
                <a:gd name="T6" fmla="*/ 111 w 125"/>
                <a:gd name="T7" fmla="*/ 88 h 125"/>
                <a:gd name="T8" fmla="*/ 37 w 125"/>
                <a:gd name="T9" fmla="*/ 111 h 125"/>
                <a:gd name="T10" fmla="*/ 80 w 125"/>
                <a:gd name="T11" fmla="*/ 27 h 125"/>
                <a:gd name="T12" fmla="*/ 27 w 125"/>
                <a:gd name="T13" fmla="*/ 44 h 125"/>
                <a:gd name="T14" fmla="*/ 44 w 125"/>
                <a:gd name="T15" fmla="*/ 98 h 125"/>
                <a:gd name="T16" fmla="*/ 98 w 125"/>
                <a:gd name="T17" fmla="*/ 81 h 125"/>
                <a:gd name="T18" fmla="*/ 80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37" y="111"/>
                  </a:moveTo>
                  <a:cubicBezTo>
                    <a:pt x="10" y="98"/>
                    <a:pt x="0" y="64"/>
                    <a:pt x="13" y="38"/>
                  </a:cubicBezTo>
                  <a:cubicBezTo>
                    <a:pt x="27" y="11"/>
                    <a:pt x="60" y="0"/>
                    <a:pt x="87" y="14"/>
                  </a:cubicBezTo>
                  <a:cubicBezTo>
                    <a:pt x="114" y="28"/>
                    <a:pt x="125" y="61"/>
                    <a:pt x="111" y="88"/>
                  </a:cubicBezTo>
                  <a:cubicBezTo>
                    <a:pt x="97" y="115"/>
                    <a:pt x="64" y="125"/>
                    <a:pt x="37" y="111"/>
                  </a:cubicBezTo>
                  <a:close/>
                  <a:moveTo>
                    <a:pt x="80" y="27"/>
                  </a:moveTo>
                  <a:cubicBezTo>
                    <a:pt x="61" y="17"/>
                    <a:pt x="37" y="25"/>
                    <a:pt x="27" y="44"/>
                  </a:cubicBezTo>
                  <a:cubicBezTo>
                    <a:pt x="16" y="64"/>
                    <a:pt x="24" y="88"/>
                    <a:pt x="44" y="98"/>
                  </a:cubicBezTo>
                  <a:cubicBezTo>
                    <a:pt x="63" y="108"/>
                    <a:pt x="88" y="101"/>
                    <a:pt x="98" y="81"/>
                  </a:cubicBezTo>
                  <a:cubicBezTo>
                    <a:pt x="108" y="61"/>
                    <a:pt x="100" y="37"/>
                    <a:pt x="80" y="2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7" name="Freeform 20716"/>
            <p:cNvSpPr/>
            <p:nvPr/>
          </p:nvSpPr>
          <p:spPr bwMode="auto">
            <a:xfrm>
              <a:off x="5703504" y="1181736"/>
              <a:ext cx="66034" cy="66700"/>
            </a:xfrm>
            <a:custGeom>
              <a:avLst/>
              <a:gdLst>
                <a:gd name="T0" fmla="*/ 37 w 42"/>
                <a:gd name="T1" fmla="*/ 29 h 42"/>
                <a:gd name="T2" fmla="*/ 13 w 42"/>
                <a:gd name="T3" fmla="*/ 37 h 42"/>
                <a:gd name="T4" fmla="*/ 5 w 42"/>
                <a:gd name="T5" fmla="*/ 12 h 42"/>
                <a:gd name="T6" fmla="*/ 30 w 42"/>
                <a:gd name="T7" fmla="*/ 4 h 42"/>
                <a:gd name="T8" fmla="*/ 37 w 42"/>
                <a:gd name="T9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7" y="29"/>
                  </a:moveTo>
                  <a:cubicBezTo>
                    <a:pt x="33" y="38"/>
                    <a:pt x="22" y="42"/>
                    <a:pt x="13" y="37"/>
                  </a:cubicBezTo>
                  <a:cubicBezTo>
                    <a:pt x="4" y="32"/>
                    <a:pt x="0" y="21"/>
                    <a:pt x="5" y="12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39" y="9"/>
                    <a:pt x="42" y="20"/>
                    <a:pt x="37" y="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8" name="Freeform 20717"/>
            <p:cNvSpPr>
              <a:spLocks noEditPoints="1"/>
            </p:cNvSpPr>
            <p:nvPr/>
          </p:nvSpPr>
          <p:spPr bwMode="auto">
            <a:xfrm>
              <a:off x="5668820" y="1147052"/>
              <a:ext cx="135402" cy="134068"/>
            </a:xfrm>
            <a:custGeom>
              <a:avLst/>
              <a:gdLst>
                <a:gd name="T0" fmla="*/ 26 w 86"/>
                <a:gd name="T1" fmla="*/ 76 h 85"/>
                <a:gd name="T2" fmla="*/ 10 w 86"/>
                <a:gd name="T3" fmla="*/ 25 h 85"/>
                <a:gd name="T4" fmla="*/ 60 w 86"/>
                <a:gd name="T5" fmla="*/ 9 h 85"/>
                <a:gd name="T6" fmla="*/ 76 w 86"/>
                <a:gd name="T7" fmla="*/ 60 h 85"/>
                <a:gd name="T8" fmla="*/ 26 w 86"/>
                <a:gd name="T9" fmla="*/ 76 h 85"/>
                <a:gd name="T10" fmla="*/ 56 w 86"/>
                <a:gd name="T11" fmla="*/ 18 h 85"/>
                <a:gd name="T12" fmla="*/ 19 w 86"/>
                <a:gd name="T13" fmla="*/ 30 h 85"/>
                <a:gd name="T14" fmla="*/ 31 w 86"/>
                <a:gd name="T15" fmla="*/ 67 h 85"/>
                <a:gd name="T16" fmla="*/ 67 w 86"/>
                <a:gd name="T17" fmla="*/ 55 h 85"/>
                <a:gd name="T18" fmla="*/ 56 w 86"/>
                <a:gd name="T19" fmla="*/ 1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6" y="76"/>
                  </a:moveTo>
                  <a:cubicBezTo>
                    <a:pt x="8" y="66"/>
                    <a:pt x="0" y="44"/>
                    <a:pt x="10" y="25"/>
                  </a:cubicBezTo>
                  <a:cubicBezTo>
                    <a:pt x="19" y="7"/>
                    <a:pt x="42" y="0"/>
                    <a:pt x="60" y="9"/>
                  </a:cubicBezTo>
                  <a:cubicBezTo>
                    <a:pt x="79" y="19"/>
                    <a:pt x="86" y="41"/>
                    <a:pt x="76" y="60"/>
                  </a:cubicBezTo>
                  <a:cubicBezTo>
                    <a:pt x="67" y="78"/>
                    <a:pt x="44" y="85"/>
                    <a:pt x="26" y="76"/>
                  </a:cubicBezTo>
                  <a:close/>
                  <a:moveTo>
                    <a:pt x="56" y="18"/>
                  </a:moveTo>
                  <a:cubicBezTo>
                    <a:pt x="42" y="11"/>
                    <a:pt x="26" y="17"/>
                    <a:pt x="19" y="30"/>
                  </a:cubicBezTo>
                  <a:cubicBezTo>
                    <a:pt x="12" y="43"/>
                    <a:pt x="17" y="60"/>
                    <a:pt x="31" y="67"/>
                  </a:cubicBezTo>
                  <a:cubicBezTo>
                    <a:pt x="44" y="74"/>
                    <a:pt x="60" y="69"/>
                    <a:pt x="67" y="55"/>
                  </a:cubicBezTo>
                  <a:cubicBezTo>
                    <a:pt x="74" y="42"/>
                    <a:pt x="69" y="25"/>
                    <a:pt x="56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9" name="Freeform 20718"/>
            <p:cNvSpPr/>
            <p:nvPr/>
          </p:nvSpPr>
          <p:spPr bwMode="auto">
            <a:xfrm>
              <a:off x="5880260" y="21817"/>
              <a:ext cx="70702" cy="71370"/>
            </a:xfrm>
            <a:custGeom>
              <a:avLst/>
              <a:gdLst>
                <a:gd name="T0" fmla="*/ 40 w 45"/>
                <a:gd name="T1" fmla="*/ 32 h 45"/>
                <a:gd name="T2" fmla="*/ 14 w 45"/>
                <a:gd name="T3" fmla="*/ 40 h 45"/>
                <a:gd name="T4" fmla="*/ 5 w 45"/>
                <a:gd name="T5" fmla="*/ 14 h 45"/>
                <a:gd name="T6" fmla="*/ 32 w 45"/>
                <a:gd name="T7" fmla="*/ 5 h 45"/>
                <a:gd name="T8" fmla="*/ 40 w 45"/>
                <a:gd name="T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2"/>
                  </a:moveTo>
                  <a:cubicBezTo>
                    <a:pt x="35" y="41"/>
                    <a:pt x="23" y="45"/>
                    <a:pt x="14" y="40"/>
                  </a:cubicBezTo>
                  <a:cubicBezTo>
                    <a:pt x="4" y="35"/>
                    <a:pt x="0" y="23"/>
                    <a:pt x="5" y="14"/>
                  </a:cubicBezTo>
                  <a:cubicBezTo>
                    <a:pt x="10" y="4"/>
                    <a:pt x="22" y="0"/>
                    <a:pt x="32" y="5"/>
                  </a:cubicBezTo>
                  <a:cubicBezTo>
                    <a:pt x="41" y="10"/>
                    <a:pt x="45" y="22"/>
                    <a:pt x="40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0" name="Freeform 20719"/>
            <p:cNvSpPr>
              <a:spLocks noEditPoints="1"/>
            </p:cNvSpPr>
            <p:nvPr/>
          </p:nvSpPr>
          <p:spPr bwMode="auto">
            <a:xfrm>
              <a:off x="5843575" y="-14201"/>
              <a:ext cx="143406" cy="143406"/>
            </a:xfrm>
            <a:custGeom>
              <a:avLst/>
              <a:gdLst>
                <a:gd name="T0" fmla="*/ 27 w 91"/>
                <a:gd name="T1" fmla="*/ 81 h 91"/>
                <a:gd name="T2" fmla="*/ 10 w 91"/>
                <a:gd name="T3" fmla="*/ 27 h 91"/>
                <a:gd name="T4" fmla="*/ 64 w 91"/>
                <a:gd name="T5" fmla="*/ 10 h 91"/>
                <a:gd name="T6" fmla="*/ 81 w 91"/>
                <a:gd name="T7" fmla="*/ 64 h 91"/>
                <a:gd name="T8" fmla="*/ 27 w 91"/>
                <a:gd name="T9" fmla="*/ 81 h 91"/>
                <a:gd name="T10" fmla="*/ 59 w 91"/>
                <a:gd name="T11" fmla="*/ 20 h 91"/>
                <a:gd name="T12" fmla="*/ 20 w 91"/>
                <a:gd name="T13" fmla="*/ 32 h 91"/>
                <a:gd name="T14" fmla="*/ 32 w 91"/>
                <a:gd name="T15" fmla="*/ 72 h 91"/>
                <a:gd name="T16" fmla="*/ 72 w 91"/>
                <a:gd name="T17" fmla="*/ 59 h 91"/>
                <a:gd name="T18" fmla="*/ 59 w 91"/>
                <a:gd name="T19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27" y="81"/>
                  </a:moveTo>
                  <a:cubicBezTo>
                    <a:pt x="8" y="71"/>
                    <a:pt x="0" y="47"/>
                    <a:pt x="10" y="27"/>
                  </a:cubicBezTo>
                  <a:cubicBezTo>
                    <a:pt x="20" y="8"/>
                    <a:pt x="44" y="0"/>
                    <a:pt x="64" y="10"/>
                  </a:cubicBezTo>
                  <a:cubicBezTo>
                    <a:pt x="84" y="20"/>
                    <a:pt x="91" y="44"/>
                    <a:pt x="81" y="64"/>
                  </a:cubicBezTo>
                  <a:cubicBezTo>
                    <a:pt x="71" y="84"/>
                    <a:pt x="47" y="91"/>
                    <a:pt x="27" y="81"/>
                  </a:cubicBezTo>
                  <a:close/>
                  <a:moveTo>
                    <a:pt x="59" y="20"/>
                  </a:moveTo>
                  <a:cubicBezTo>
                    <a:pt x="45" y="12"/>
                    <a:pt x="27" y="18"/>
                    <a:pt x="20" y="32"/>
                  </a:cubicBezTo>
                  <a:cubicBezTo>
                    <a:pt x="12" y="47"/>
                    <a:pt x="18" y="64"/>
                    <a:pt x="32" y="72"/>
                  </a:cubicBezTo>
                  <a:cubicBezTo>
                    <a:pt x="47" y="79"/>
                    <a:pt x="64" y="74"/>
                    <a:pt x="72" y="59"/>
                  </a:cubicBezTo>
                  <a:cubicBezTo>
                    <a:pt x="79" y="45"/>
                    <a:pt x="74" y="27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20720"/>
            <p:cNvSpPr/>
            <p:nvPr/>
          </p:nvSpPr>
          <p:spPr bwMode="auto">
            <a:xfrm>
              <a:off x="6887435" y="-102913"/>
              <a:ext cx="70702" cy="71370"/>
            </a:xfrm>
            <a:custGeom>
              <a:avLst/>
              <a:gdLst>
                <a:gd name="T0" fmla="*/ 40 w 45"/>
                <a:gd name="T1" fmla="*/ 31 h 45"/>
                <a:gd name="T2" fmla="*/ 13 w 45"/>
                <a:gd name="T3" fmla="*/ 40 h 45"/>
                <a:gd name="T4" fmla="*/ 5 w 45"/>
                <a:gd name="T5" fmla="*/ 13 h 45"/>
                <a:gd name="T6" fmla="*/ 31 w 45"/>
                <a:gd name="T7" fmla="*/ 5 h 45"/>
                <a:gd name="T8" fmla="*/ 40 w 45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40" y="31"/>
                  </a:moveTo>
                  <a:cubicBezTo>
                    <a:pt x="35" y="41"/>
                    <a:pt x="23" y="45"/>
                    <a:pt x="13" y="40"/>
                  </a:cubicBezTo>
                  <a:cubicBezTo>
                    <a:pt x="4" y="35"/>
                    <a:pt x="0" y="23"/>
                    <a:pt x="5" y="13"/>
                  </a:cubicBezTo>
                  <a:cubicBezTo>
                    <a:pt x="10" y="3"/>
                    <a:pt x="22" y="0"/>
                    <a:pt x="31" y="5"/>
                  </a:cubicBezTo>
                  <a:cubicBezTo>
                    <a:pt x="41" y="10"/>
                    <a:pt x="45" y="22"/>
                    <a:pt x="40" y="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2" name="Freeform 20721"/>
            <p:cNvSpPr>
              <a:spLocks noEditPoints="1"/>
            </p:cNvSpPr>
            <p:nvPr/>
          </p:nvSpPr>
          <p:spPr bwMode="auto">
            <a:xfrm>
              <a:off x="6850750" y="-140265"/>
              <a:ext cx="143406" cy="144740"/>
            </a:xfrm>
            <a:custGeom>
              <a:avLst/>
              <a:gdLst>
                <a:gd name="T0" fmla="*/ 27 w 91"/>
                <a:gd name="T1" fmla="*/ 82 h 92"/>
                <a:gd name="T2" fmla="*/ 10 w 91"/>
                <a:gd name="T3" fmla="*/ 28 h 92"/>
                <a:gd name="T4" fmla="*/ 64 w 91"/>
                <a:gd name="T5" fmla="*/ 11 h 92"/>
                <a:gd name="T6" fmla="*/ 81 w 91"/>
                <a:gd name="T7" fmla="*/ 65 h 92"/>
                <a:gd name="T8" fmla="*/ 27 w 91"/>
                <a:gd name="T9" fmla="*/ 82 h 92"/>
                <a:gd name="T10" fmla="*/ 59 w 91"/>
                <a:gd name="T11" fmla="*/ 20 h 92"/>
                <a:gd name="T12" fmla="*/ 19 w 91"/>
                <a:gd name="T13" fmla="*/ 33 h 92"/>
                <a:gd name="T14" fmla="*/ 32 w 91"/>
                <a:gd name="T15" fmla="*/ 72 h 92"/>
                <a:gd name="T16" fmla="*/ 71 w 91"/>
                <a:gd name="T17" fmla="*/ 60 h 92"/>
                <a:gd name="T18" fmla="*/ 59 w 91"/>
                <a:gd name="T1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27" y="82"/>
                  </a:moveTo>
                  <a:cubicBezTo>
                    <a:pt x="7" y="72"/>
                    <a:pt x="0" y="48"/>
                    <a:pt x="10" y="28"/>
                  </a:cubicBezTo>
                  <a:cubicBezTo>
                    <a:pt x="20" y="8"/>
                    <a:pt x="44" y="0"/>
                    <a:pt x="64" y="11"/>
                  </a:cubicBezTo>
                  <a:cubicBezTo>
                    <a:pt x="83" y="21"/>
                    <a:pt x="91" y="45"/>
                    <a:pt x="81" y="65"/>
                  </a:cubicBezTo>
                  <a:cubicBezTo>
                    <a:pt x="71" y="84"/>
                    <a:pt x="47" y="92"/>
                    <a:pt x="27" y="82"/>
                  </a:cubicBezTo>
                  <a:close/>
                  <a:moveTo>
                    <a:pt x="59" y="20"/>
                  </a:moveTo>
                  <a:cubicBezTo>
                    <a:pt x="44" y="13"/>
                    <a:pt x="27" y="18"/>
                    <a:pt x="19" y="33"/>
                  </a:cubicBezTo>
                  <a:cubicBezTo>
                    <a:pt x="12" y="47"/>
                    <a:pt x="18" y="65"/>
                    <a:pt x="32" y="72"/>
                  </a:cubicBezTo>
                  <a:cubicBezTo>
                    <a:pt x="46" y="80"/>
                    <a:pt x="64" y="74"/>
                    <a:pt x="71" y="60"/>
                  </a:cubicBezTo>
                  <a:cubicBezTo>
                    <a:pt x="79" y="45"/>
                    <a:pt x="73" y="28"/>
                    <a:pt x="59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3" name="Freeform 20724"/>
            <p:cNvSpPr/>
            <p:nvPr/>
          </p:nvSpPr>
          <p:spPr bwMode="auto">
            <a:xfrm>
              <a:off x="4890427" y="1627961"/>
              <a:ext cx="54694" cy="56696"/>
            </a:xfrm>
            <a:custGeom>
              <a:avLst/>
              <a:gdLst>
                <a:gd name="T0" fmla="*/ 31 w 35"/>
                <a:gd name="T1" fmla="*/ 25 h 36"/>
                <a:gd name="T2" fmla="*/ 10 w 35"/>
                <a:gd name="T3" fmla="*/ 32 h 36"/>
                <a:gd name="T4" fmla="*/ 4 w 35"/>
                <a:gd name="T5" fmla="*/ 11 h 36"/>
                <a:gd name="T6" fmla="*/ 25 w 35"/>
                <a:gd name="T7" fmla="*/ 4 h 36"/>
                <a:gd name="T8" fmla="*/ 31 w 35"/>
                <a:gd name="T9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1" y="25"/>
                  </a:moveTo>
                  <a:cubicBezTo>
                    <a:pt x="27" y="33"/>
                    <a:pt x="18" y="36"/>
                    <a:pt x="10" y="32"/>
                  </a:cubicBezTo>
                  <a:cubicBezTo>
                    <a:pt x="3" y="28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32" y="8"/>
                    <a:pt x="35" y="18"/>
                    <a:pt x="31" y="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4" name="Freeform 20722"/>
            <p:cNvSpPr/>
            <p:nvPr/>
          </p:nvSpPr>
          <p:spPr bwMode="auto">
            <a:xfrm>
              <a:off x="6409873" y="919938"/>
              <a:ext cx="156078" cy="156078"/>
            </a:xfrm>
            <a:custGeom>
              <a:avLst/>
              <a:gdLst>
                <a:gd name="T0" fmla="*/ 52 w 59"/>
                <a:gd name="T1" fmla="*/ 41 h 59"/>
                <a:gd name="T2" fmla="*/ 17 w 59"/>
                <a:gd name="T3" fmla="*/ 52 h 59"/>
                <a:gd name="T4" fmla="*/ 6 w 59"/>
                <a:gd name="T5" fmla="*/ 17 h 59"/>
                <a:gd name="T6" fmla="*/ 41 w 59"/>
                <a:gd name="T7" fmla="*/ 6 h 59"/>
                <a:gd name="T8" fmla="*/ 52 w 59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2" y="41"/>
                  </a:moveTo>
                  <a:cubicBezTo>
                    <a:pt x="46" y="54"/>
                    <a:pt x="30" y="59"/>
                    <a:pt x="17" y="52"/>
                  </a:cubicBezTo>
                  <a:cubicBezTo>
                    <a:pt x="5" y="46"/>
                    <a:pt x="0" y="30"/>
                    <a:pt x="6" y="17"/>
                  </a:cubicBezTo>
                  <a:cubicBezTo>
                    <a:pt x="13" y="5"/>
                    <a:pt x="28" y="0"/>
                    <a:pt x="41" y="6"/>
                  </a:cubicBezTo>
                  <a:cubicBezTo>
                    <a:pt x="54" y="13"/>
                    <a:pt x="59" y="28"/>
                    <a:pt x="52" y="4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5" name="椭圆 194"/>
          <p:cNvSpPr/>
          <p:nvPr/>
        </p:nvSpPr>
        <p:spPr>
          <a:xfrm>
            <a:off x="6016389" y="1993427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6016389" y="4508778"/>
            <a:ext cx="159223" cy="159223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9" name="弦形 198"/>
          <p:cNvSpPr/>
          <p:nvPr/>
        </p:nvSpPr>
        <p:spPr>
          <a:xfrm rot="7898653">
            <a:off x="5601653" y="6474093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0" name="弦形 199"/>
          <p:cNvSpPr/>
          <p:nvPr/>
        </p:nvSpPr>
        <p:spPr>
          <a:xfrm rot="18728571">
            <a:off x="5601653" y="-566209"/>
            <a:ext cx="988694" cy="950116"/>
          </a:xfrm>
          <a:prstGeom prst="chord">
            <a:avLst>
              <a:gd name="adj1" fmla="val 2412988"/>
              <a:gd name="adj2" fmla="val 14173956"/>
            </a:avLst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8" name="图片 207" descr="fli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" y="1628140"/>
            <a:ext cx="5767705" cy="3232150"/>
          </a:xfrm>
          <a:prstGeom prst="rect">
            <a:avLst/>
          </a:prstGeom>
        </p:spPr>
      </p:pic>
      <p:sp>
        <p:nvSpPr>
          <p:cNvPr id="201" name="文本框 200"/>
          <p:cNvSpPr txBox="1"/>
          <p:nvPr/>
        </p:nvSpPr>
        <p:spPr>
          <a:xfrm>
            <a:off x="6743700" y="1313815"/>
            <a:ext cx="45339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.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首先生成数据订单数据，分别是（用户名，商品名，下单时间，数量，金额，地区，商品类型），然后封装放进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kafka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中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.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（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kafkaWriter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2.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初始化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flink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执行环境，将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kafka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作为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flink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的数据源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(topNJob)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3.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使用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flink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的算子对实时从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kafka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中取出来的数据进行计算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topNJob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4.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每进来一条数据，进行一次计算，然后将数据存入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redis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中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topNJob)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5.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构建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web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服务从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redis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中取出数据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(DSinfoService)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341 -0.22315 L -8.33333E-7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11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97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3997 0.22338 L 2.91667E-6 -1.48148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5" y="-111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1601 3.7037E-6 L 1.45833E-6 3.7037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45" dur="750" spd="-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99" grpId="0" animBg="1"/>
      <p:bldP spid="2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489690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4</a:t>
            </a:r>
            <a:endParaRPr lang="en-US" altLang="zh-CN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8930" y="3305875"/>
            <a:ext cx="437208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系统和代码展示</a:t>
            </a:r>
            <a:endParaRPr 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563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04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6791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3463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72046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3426039" y="2637414"/>
            <a:ext cx="5339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6600" dirty="0">
                <a:cs typeface="+mn-ea"/>
                <a:sym typeface="+mn-lt"/>
              </a:rPr>
              <a:t>感谢您的聆听</a:t>
            </a:r>
            <a:endParaRPr lang="zh-CN" altLang="en-US" sz="6600" dirty="0"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27064" y="5171203"/>
            <a:ext cx="51282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cs typeface="+mn-ea"/>
                <a:sym typeface="+mn-lt"/>
              </a:rPr>
              <a:t>汇报人：</a:t>
            </a:r>
            <a:r>
              <a:rPr lang="zh-CN" sz="2000" dirty="0" smtClean="0">
                <a:cs typeface="+mn-ea"/>
                <a:sym typeface="+mn-lt"/>
              </a:rPr>
              <a:t>徐伟杰</a:t>
            </a:r>
            <a:r>
              <a:rPr lang="en-US" altLang="zh-CN" sz="2000" dirty="0" smtClean="0">
                <a:cs typeface="+mn-ea"/>
                <a:sym typeface="+mn-lt"/>
              </a:rPr>
              <a:t>      </a:t>
            </a:r>
            <a:r>
              <a:rPr lang="zh-CN" altLang="en-US" sz="2000" dirty="0" smtClean="0">
                <a:cs typeface="+mn-ea"/>
                <a:sym typeface="+mn-lt"/>
              </a:rPr>
              <a:t>时</a:t>
            </a:r>
            <a:r>
              <a:rPr lang="zh-CN" altLang="en-US" sz="2000" dirty="0">
                <a:cs typeface="+mn-ea"/>
                <a:sym typeface="+mn-lt"/>
              </a:rPr>
              <a:t>间：</a:t>
            </a:r>
            <a:r>
              <a:rPr lang="en-US" altLang="zh-CN" sz="2000" dirty="0" smtClean="0">
                <a:cs typeface="+mn-ea"/>
                <a:sym typeface="+mn-lt"/>
              </a:rPr>
              <a:t>2020</a:t>
            </a:r>
            <a:r>
              <a:rPr lang="zh-CN" altLang="en-US" sz="2000" dirty="0" smtClean="0">
                <a:cs typeface="+mn-ea"/>
                <a:sym typeface="+mn-lt"/>
              </a:rPr>
              <a:t>年</a:t>
            </a:r>
            <a:r>
              <a:rPr lang="en-US" altLang="zh-CN" sz="2000" dirty="0" smtClean="0">
                <a:cs typeface="+mn-ea"/>
                <a:sym typeface="+mn-lt"/>
              </a:rPr>
              <a:t>12</a:t>
            </a:r>
            <a:r>
              <a:rPr lang="zh-CN" altLang="en-US" sz="2000" dirty="0" smtClean="0">
                <a:cs typeface="+mn-ea"/>
                <a:sym typeface="+mn-lt"/>
              </a:rPr>
              <a:t>月</a:t>
            </a:r>
            <a:r>
              <a:rPr lang="en-US" altLang="zh-CN" sz="2000" dirty="0" smtClean="0">
                <a:cs typeface="+mn-ea"/>
                <a:sym typeface="+mn-lt"/>
              </a:rPr>
              <a:t>28</a:t>
            </a:r>
            <a:r>
              <a:rPr lang="zh-CN" altLang="en-US" sz="2000" dirty="0" smtClean="0">
                <a:cs typeface="+mn-ea"/>
                <a:sym typeface="+mn-lt"/>
              </a:rPr>
              <a:t>日</a:t>
            </a:r>
            <a:endParaRPr lang="zh-CN" altLang="en-US" sz="2000" dirty="0" smtClean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2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3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3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2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2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4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2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2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2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2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3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3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2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30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4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3" grpId="0"/>
      <p:bldP spid="43" grpId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>
            <a:stCxn id="6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5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1"/>
            <a:endCxn id="17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7" idx="3"/>
            <a:endCxn id="7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>
            <a:stCxn id="7" idx="3"/>
            <a:endCxn id="20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>
            <a:endCxn id="23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7"/>
            <a:endCxn id="23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endCxn id="8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5"/>
            <a:endCxn id="26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>
            <a:endCxn id="10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08559" y="29574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02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782335" y="2811362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59652" y="46408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34517" y="2551712"/>
            <a:ext cx="277621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技术概览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50116" y="2832318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系统结构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99181" y="4896039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所用组件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65713" y="5220849"/>
            <a:ext cx="330976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系统展示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3839860" y="366736"/>
            <a:ext cx="4502332" cy="155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7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-7.40741E-7 L -0.10886 -7.40741E-7 " pathEditMode="relative" rAng="0" ptsTypes="AA">
                                      <p:cBhvr>
                                        <p:cTn id="157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-7.40741E-7 L 8.33333E-7 -7.40741E-7 " pathEditMode="relative" rAng="0" ptsTypes="AA">
                                      <p:cBhvr>
                                        <p:cTn id="15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4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1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2.96296E-6 L 0.11081 -2.96296E-6 " pathEditMode="relative" rAng="0" ptsTypes="AA">
                                      <p:cBhvr>
                                        <p:cTn id="178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2.96296E-6 L 1.66667E-6 -2.96296E-6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20" grpId="0" animBg="1"/>
      <p:bldP spid="23" grpId="0" animBg="1"/>
      <p:bldP spid="26" grpId="0" animBg="1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4" grpId="0" animBg="1"/>
      <p:bldP spid="35" grpId="0" animBg="1"/>
      <p:bldP spid="36" grpId="0"/>
      <p:bldP spid="37" grpId="0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489278"/>
            <a:ext cx="4502332" cy="5863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Agency FB" panose="020B0503020202020204" pitchFamily="34" charset="0"/>
                <a:cs typeface="+mn-ea"/>
                <a:sym typeface="+mn-lt"/>
              </a:rPr>
              <a:t>1</a:t>
            </a:r>
            <a:endParaRPr lang="en-US" altLang="zh-CN" sz="25000"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8930" y="3305875"/>
            <a:ext cx="4372087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技术概览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74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01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570479" y="460748"/>
            <a:ext cx="6408261" cy="2320917"/>
            <a:chOff x="5570479" y="2325743"/>
            <a:chExt cx="6408261" cy="2320917"/>
          </a:xfrm>
        </p:grpSpPr>
        <p:sp>
          <p:nvSpPr>
            <p:cNvPr id="5" name="Freeform 77"/>
            <p:cNvSpPr/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8"/>
            <p:cNvSpPr/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9"/>
            <p:cNvSpPr/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0"/>
            <p:cNvSpPr/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1"/>
            <p:cNvSpPr/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2"/>
            <p:cNvSpPr/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3"/>
            <p:cNvSpPr/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84"/>
            <p:cNvSpPr/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85"/>
            <p:cNvSpPr/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6"/>
            <p:cNvSpPr/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9"/>
            <p:cNvSpPr/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5"/>
            <p:cNvSpPr/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97"/>
            <p:cNvSpPr/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98"/>
            <p:cNvSpPr/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99"/>
            <p:cNvSpPr/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00"/>
            <p:cNvSpPr/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01"/>
            <p:cNvSpPr/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03"/>
            <p:cNvSpPr/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4"/>
            <p:cNvSpPr/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05"/>
            <p:cNvSpPr/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06"/>
            <p:cNvSpPr/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07"/>
            <p:cNvSpPr/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08"/>
            <p:cNvSpPr/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09"/>
            <p:cNvSpPr/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10"/>
            <p:cNvSpPr/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16"/>
            <p:cNvSpPr/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17"/>
            <p:cNvSpPr/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18"/>
            <p:cNvSpPr/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19"/>
            <p:cNvSpPr/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20"/>
            <p:cNvSpPr/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21"/>
            <p:cNvSpPr/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7"/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8"/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0"/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"/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2"/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4"/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5"/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7"/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8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9"/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"/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1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2"/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3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4"/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5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7"/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8"/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9"/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0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1"/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2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3"/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4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5"/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8"/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39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"/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1"/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2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3"/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4"/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53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54"/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55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56"/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57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58"/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59"/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60"/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61"/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62"/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63"/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64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65"/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66"/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67"/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68"/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69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70"/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71"/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72"/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73"/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74"/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75"/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76"/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87"/>
            <p:cNvSpPr/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3" name="椭圆 122"/>
          <p:cNvSpPr/>
          <p:nvPr/>
        </p:nvSpPr>
        <p:spPr>
          <a:xfrm>
            <a:off x="5519461" y="492065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2241166" y="647798"/>
            <a:ext cx="1493930" cy="149393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2776142" y="730179"/>
            <a:ext cx="423978" cy="425715"/>
            <a:chOff x="11522075" y="5773738"/>
            <a:chExt cx="387350" cy="388938"/>
          </a:xfrm>
        </p:grpSpPr>
        <p:sp>
          <p:nvSpPr>
            <p:cNvPr id="126" name="Freeform 7"/>
            <p:cNvSpPr/>
            <p:nvPr/>
          </p:nvSpPr>
          <p:spPr bwMode="auto">
            <a:xfrm>
              <a:off x="11536363" y="5773738"/>
              <a:ext cx="357188" cy="115888"/>
            </a:xfrm>
            <a:custGeom>
              <a:avLst/>
              <a:gdLst>
                <a:gd name="T0" fmla="*/ 225 w 225"/>
                <a:gd name="T1" fmla="*/ 73 h 73"/>
                <a:gd name="T2" fmla="*/ 113 w 225"/>
                <a:gd name="T3" fmla="*/ 0 h 73"/>
                <a:gd name="T4" fmla="*/ 0 w 225"/>
                <a:gd name="T5" fmla="*/ 73 h 73"/>
                <a:gd name="T6" fmla="*/ 225 w 225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73">
                  <a:moveTo>
                    <a:pt x="225" y="73"/>
                  </a:moveTo>
                  <a:lnTo>
                    <a:pt x="113" y="0"/>
                  </a:lnTo>
                  <a:lnTo>
                    <a:pt x="0" y="73"/>
                  </a:lnTo>
                  <a:lnTo>
                    <a:pt x="225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Rectangle 8"/>
            <p:cNvSpPr>
              <a:spLocks noChangeArrowheads="1"/>
            </p:cNvSpPr>
            <p:nvPr/>
          </p:nvSpPr>
          <p:spPr bwMode="auto">
            <a:xfrm>
              <a:off x="11522075" y="6118226"/>
              <a:ext cx="387350" cy="44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Rectangle 9"/>
            <p:cNvSpPr>
              <a:spLocks noChangeArrowheads="1"/>
            </p:cNvSpPr>
            <p:nvPr/>
          </p:nvSpPr>
          <p:spPr bwMode="auto">
            <a:xfrm>
              <a:off x="11549063" y="6057901"/>
              <a:ext cx="331788" cy="42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Rectangle 10"/>
            <p:cNvSpPr>
              <a:spLocks noChangeArrowheads="1"/>
            </p:cNvSpPr>
            <p:nvPr/>
          </p:nvSpPr>
          <p:spPr bwMode="auto">
            <a:xfrm>
              <a:off x="11580813" y="5903913"/>
              <a:ext cx="58738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Rectangle 11"/>
            <p:cNvSpPr>
              <a:spLocks noChangeArrowheads="1"/>
            </p:cNvSpPr>
            <p:nvPr/>
          </p:nvSpPr>
          <p:spPr bwMode="auto">
            <a:xfrm>
              <a:off x="11791950" y="5903913"/>
              <a:ext cx="58738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Rectangle 12"/>
            <p:cNvSpPr>
              <a:spLocks noChangeArrowheads="1"/>
            </p:cNvSpPr>
            <p:nvPr/>
          </p:nvSpPr>
          <p:spPr bwMode="auto">
            <a:xfrm>
              <a:off x="11685588" y="5903913"/>
              <a:ext cx="60325" cy="138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13"/>
            <p:cNvSpPr/>
            <p:nvPr/>
          </p:nvSpPr>
          <p:spPr bwMode="auto">
            <a:xfrm>
              <a:off x="11522075" y="6100763"/>
              <a:ext cx="387350" cy="17463"/>
            </a:xfrm>
            <a:custGeom>
              <a:avLst/>
              <a:gdLst>
                <a:gd name="T0" fmla="*/ 226 w 244"/>
                <a:gd name="T1" fmla="*/ 0 h 11"/>
                <a:gd name="T2" fmla="*/ 17 w 244"/>
                <a:gd name="T3" fmla="*/ 0 h 11"/>
                <a:gd name="T4" fmla="*/ 0 w 244"/>
                <a:gd name="T5" fmla="*/ 11 h 11"/>
                <a:gd name="T6" fmla="*/ 244 w 244"/>
                <a:gd name="T7" fmla="*/ 11 h 11"/>
                <a:gd name="T8" fmla="*/ 226 w 24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">
                  <a:moveTo>
                    <a:pt x="226" y="0"/>
                  </a:moveTo>
                  <a:lnTo>
                    <a:pt x="17" y="0"/>
                  </a:lnTo>
                  <a:lnTo>
                    <a:pt x="0" y="11"/>
                  </a:lnTo>
                  <a:lnTo>
                    <a:pt x="244" y="1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14"/>
            <p:cNvSpPr/>
            <p:nvPr/>
          </p:nvSpPr>
          <p:spPr bwMode="auto">
            <a:xfrm>
              <a:off x="11549063" y="6042026"/>
              <a:ext cx="331788" cy="15875"/>
            </a:xfrm>
            <a:custGeom>
              <a:avLst/>
              <a:gdLst>
                <a:gd name="T0" fmla="*/ 190 w 209"/>
                <a:gd name="T1" fmla="*/ 0 h 10"/>
                <a:gd name="T2" fmla="*/ 18 w 209"/>
                <a:gd name="T3" fmla="*/ 0 h 10"/>
                <a:gd name="T4" fmla="*/ 0 w 209"/>
                <a:gd name="T5" fmla="*/ 10 h 10"/>
                <a:gd name="T6" fmla="*/ 209 w 209"/>
                <a:gd name="T7" fmla="*/ 10 h 10"/>
                <a:gd name="T8" fmla="*/ 190 w 20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0">
                  <a:moveTo>
                    <a:pt x="190" y="0"/>
                  </a:moveTo>
                  <a:lnTo>
                    <a:pt x="18" y="0"/>
                  </a:lnTo>
                  <a:lnTo>
                    <a:pt x="0" y="10"/>
                  </a:lnTo>
                  <a:lnTo>
                    <a:pt x="209" y="1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Rectangle 15"/>
            <p:cNvSpPr>
              <a:spLocks noChangeArrowheads="1"/>
            </p:cNvSpPr>
            <p:nvPr/>
          </p:nvSpPr>
          <p:spPr bwMode="auto">
            <a:xfrm>
              <a:off x="11536363" y="5889626"/>
              <a:ext cx="357188" cy="14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2240915" y="1449705"/>
            <a:ext cx="1600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技术概览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8" name="Rectangle 2"/>
          <p:cNvSpPr/>
          <p:nvPr/>
        </p:nvSpPr>
        <p:spPr>
          <a:xfrm>
            <a:off x="2456180" y="4269105"/>
            <a:ext cx="1384935" cy="41529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endParaRPr lang="zh-CN" altLang="en-US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538605" y="3347085"/>
            <a:ext cx="9191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大数据部分：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jdk1.8+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Flink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1.0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+kafaka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2.0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+zookeeper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3.5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+redis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4.0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538605" y="4269740"/>
            <a:ext cx="9281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后台部分：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pring boo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t2.1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537970" y="5248910"/>
            <a:ext cx="9186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前端部分:react+echarts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30000" decel="3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3.7037E-6 L 3.95833E-6 3.7037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3" grpId="0" animBg="1"/>
      <p:bldP spid="124" grpId="0" bldLvl="0" animBg="1"/>
      <p:bldP spid="124" grpId="1" bldLvl="0" animBg="1"/>
      <p:bldP spid="124" grpId="2" bldLvl="0" animBg="1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489690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Agency FB" panose="020B0503020202020204" pitchFamily="34" charset="0"/>
                <a:cs typeface="+mn-ea"/>
                <a:sym typeface="+mn-lt"/>
              </a:rPr>
              <a:t>2</a:t>
            </a:r>
            <a:endParaRPr lang="en-US" altLang="zh-CN" sz="25000"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8930" y="3305875"/>
            <a:ext cx="4372087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所用组件</a:t>
            </a:r>
            <a:endParaRPr lang="zh-CN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563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02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/>
          <p:cNvSpPr/>
          <p:nvPr/>
        </p:nvSpPr>
        <p:spPr>
          <a:xfrm>
            <a:off x="1388911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795059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201207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607356" y="2385187"/>
            <a:ext cx="158615" cy="158615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08"/>
          <p:cNvSpPr txBox="1"/>
          <p:nvPr/>
        </p:nvSpPr>
        <p:spPr>
          <a:xfrm>
            <a:off x="1299210" y="2385060"/>
            <a:ext cx="4698365" cy="3964940"/>
          </a:xfrm>
          <a:prstGeom prst="rect">
            <a:avLst/>
          </a:prstGeom>
        </p:spPr>
        <p:txBody>
          <a:bodyPr vert="horz" wrap="square" lIns="0" tIns="0" rIns="0" bIns="0" anchor="ctr" anchorCtr="0">
            <a:no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1A1D1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lt"/>
              </a:rPr>
              <a:t>Kafka是一种高吞吐量的分布式发布订阅消息系统，它可以处理消费者规模的网站中的所有动作流数据，高吞吐量、低延迟：kafka每秒可以处理几十万条消息，它的延迟最低只有几毫秒；</a:t>
            </a:r>
            <a:endParaRPr lang="zh-CN" altLang="en-US" sz="2000" dirty="0">
              <a:solidFill>
                <a:srgbClr val="1A1D1A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lt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endParaRPr lang="zh-CN" altLang="en-US" sz="2000" dirty="0">
              <a:solidFill>
                <a:srgbClr val="1A1D1A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lt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1A1D1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lt"/>
              </a:rPr>
              <a:t>本系统采用</a:t>
            </a:r>
            <a:r>
              <a:rPr lang="en-US" altLang="zh-CN" sz="2000" dirty="0">
                <a:solidFill>
                  <a:srgbClr val="1A1D1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lt"/>
              </a:rPr>
              <a:t>kafka</a:t>
            </a:r>
            <a:r>
              <a:rPr lang="zh-CN" altLang="en-US" sz="2000" dirty="0">
                <a:solidFill>
                  <a:srgbClr val="1A1D1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lt"/>
              </a:rPr>
              <a:t>作为消息队列，将生成的数据统一存放到</a:t>
            </a:r>
            <a:r>
              <a:rPr lang="en-US" altLang="zh-CN" sz="2000" dirty="0">
                <a:solidFill>
                  <a:srgbClr val="1A1D1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lt"/>
              </a:rPr>
              <a:t>Topic=test</a:t>
            </a:r>
            <a:r>
              <a:rPr lang="zh-CN" altLang="en-US" sz="2000" dirty="0">
                <a:solidFill>
                  <a:srgbClr val="1A1D1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lt"/>
              </a:rPr>
              <a:t>的集群中，通过</a:t>
            </a:r>
            <a:r>
              <a:rPr lang="en-US" altLang="zh-CN" sz="2000" dirty="0">
                <a:solidFill>
                  <a:srgbClr val="1A1D1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lt"/>
              </a:rPr>
              <a:t>flink</a:t>
            </a:r>
            <a:r>
              <a:rPr lang="zh-CN" altLang="en-US" sz="2000" dirty="0">
                <a:solidFill>
                  <a:srgbClr val="1A1D1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lt"/>
              </a:rPr>
              <a:t>的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Source来</a:t>
            </a:r>
            <a:r>
              <a:rPr lang="zh-CN" altLang="en-US" sz="2000" dirty="0">
                <a:solidFill>
                  <a:srgbClr val="1A1D1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lt"/>
              </a:rPr>
              <a:t>订阅该</a:t>
            </a:r>
            <a:r>
              <a:rPr lang="en-US" altLang="zh-CN" sz="2000" dirty="0">
                <a:solidFill>
                  <a:srgbClr val="1A1D1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lt"/>
              </a:rPr>
              <a:t>topic</a:t>
            </a:r>
            <a:r>
              <a:rPr lang="zh-CN" altLang="en-US" sz="2000" dirty="0">
                <a:solidFill>
                  <a:srgbClr val="1A1D1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lt"/>
              </a:rPr>
              <a:t>来获取数据</a:t>
            </a:r>
            <a:endParaRPr lang="zh-CN" altLang="en-US" sz="2000" dirty="0">
              <a:solidFill>
                <a:srgbClr val="1A1D1A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lt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1A1D1A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lt"/>
              </a:rPr>
              <a:t>       </a:t>
            </a:r>
            <a:endParaRPr lang="zh-CN" altLang="en-US" sz="2000" dirty="0">
              <a:solidFill>
                <a:srgbClr val="1A1D1A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lt"/>
            </a:endParaRPr>
          </a:p>
        </p:txBody>
      </p:sp>
      <p:pic>
        <p:nvPicPr>
          <p:cNvPr id="60" name="图片 5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827405"/>
            <a:ext cx="4655185" cy="1389380"/>
          </a:xfrm>
          <a:prstGeom prst="rect">
            <a:avLst/>
          </a:prstGeom>
        </p:spPr>
      </p:pic>
      <p:pic>
        <p:nvPicPr>
          <p:cNvPr id="19" name="图片 18" descr="760273-20171108181426763-16927504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10" y="827405"/>
            <a:ext cx="5533390" cy="5907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18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1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2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3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26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27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Motion origin="layout" path="M 0 7.40741E-7 L 0 -0.03079 " pathEditMode="relative">
                                      <p:cBhvr additive="base">
                                        <p:cTn id="30" dur="7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set>
                                      <p:cBhvr additive="base">
                                        <p:cTn id="3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/>
      <p:bldP spid="5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4"/>
          <p:cNvGrpSpPr/>
          <p:nvPr/>
        </p:nvGrpSpPr>
        <p:grpSpPr>
          <a:xfrm>
            <a:off x="7825105" y="647700"/>
            <a:ext cx="3101340" cy="587375"/>
            <a:chOff x="8479612" y="2464939"/>
            <a:chExt cx="2806700" cy="900247"/>
          </a:xfrm>
        </p:grpSpPr>
        <p:sp>
          <p:nvSpPr>
            <p:cNvPr id="57" name="TextBox 28"/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altLang="zh-CN" sz="1700" b="1">
                  <a:solidFill>
                    <a:schemeClr val="bg1">
                      <a:lumMod val="50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Flink</a:t>
              </a:r>
              <a:r>
                <a:rPr lang="zh-CN" altLang="en-US" sz="1700" b="1">
                  <a:solidFill>
                    <a:schemeClr val="bg1">
                      <a:lumMod val="50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实时计算框架</a:t>
              </a:r>
              <a:endParaRPr lang="zh-CN" altLang="en-US" sz="1700" b="1">
                <a:solidFill>
                  <a:schemeClr val="bg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endParaRPr>
            </a:p>
          </p:txBody>
        </p:sp>
        <p:sp>
          <p:nvSpPr>
            <p:cNvPr id="58" name="Rectangle 29"/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7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9" name="图片 58" descr="NOIB(EYO0@)T5LXR@Q4R}`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2374265"/>
            <a:ext cx="5041265" cy="24599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5669280" y="1152525"/>
            <a:ext cx="63226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Flink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是一个框架和分布式处理引擎，用于对无界和有界数据流进行有状态计算。可以执行毫秒级的大量级数据计算。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主要流程为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：Environment=&gt;Source(集合，文件，kafka,自定义)=&gt;Transform（Map，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FlatMap,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Filter,Keyby,reduce,Aggregations,Union等）=&gt;Sink（HDFS,Elasticsearch,kafka,Files,Redis.自定义）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Transform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：将一个或多个DataStream转换为新的DataStream或者其他类型的数据流（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keyedStream,windowedStream,AllWindowStream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等）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燕尾形 31"/>
          <p:cNvSpPr/>
          <p:nvPr/>
        </p:nvSpPr>
        <p:spPr>
          <a:xfrm>
            <a:off x="4914900" y="3480435"/>
            <a:ext cx="1270635" cy="32258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燕尾形 32"/>
          <p:cNvSpPr/>
          <p:nvPr/>
        </p:nvSpPr>
        <p:spPr>
          <a:xfrm>
            <a:off x="5344795" y="3480435"/>
            <a:ext cx="840740" cy="32258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 33"/>
          <p:cNvSpPr/>
          <p:nvPr/>
        </p:nvSpPr>
        <p:spPr>
          <a:xfrm>
            <a:off x="1542462" y="2399172"/>
            <a:ext cx="2485548" cy="2485548"/>
          </a:xfrm>
          <a:custGeom>
            <a:avLst/>
            <a:gdLst>
              <a:gd name="connsiteX0" fmla="*/ 0 w 2485548"/>
              <a:gd name="connsiteY0" fmla="*/ 1242774 h 2485548"/>
              <a:gd name="connsiteX1" fmla="*/ 1242774 w 2485548"/>
              <a:gd name="connsiteY1" fmla="*/ 0 h 2485548"/>
              <a:gd name="connsiteX2" fmla="*/ 2485548 w 2485548"/>
              <a:gd name="connsiteY2" fmla="*/ 1242774 h 2485548"/>
              <a:gd name="connsiteX3" fmla="*/ 1242774 w 2485548"/>
              <a:gd name="connsiteY3" fmla="*/ 2485548 h 2485548"/>
              <a:gd name="connsiteX4" fmla="*/ 0 w 2485548"/>
              <a:gd name="connsiteY4" fmla="*/ 1242774 h 248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5548" h="2485548">
                <a:moveTo>
                  <a:pt x="0" y="1242774"/>
                </a:moveTo>
                <a:cubicBezTo>
                  <a:pt x="0" y="556409"/>
                  <a:pt x="556409" y="0"/>
                  <a:pt x="1242774" y="0"/>
                </a:cubicBezTo>
                <a:cubicBezTo>
                  <a:pt x="1929139" y="0"/>
                  <a:pt x="2485548" y="556409"/>
                  <a:pt x="2485548" y="1242774"/>
                </a:cubicBezTo>
                <a:cubicBezTo>
                  <a:pt x="2485548" y="1929139"/>
                  <a:pt x="1929139" y="2485548"/>
                  <a:pt x="1242774" y="2485548"/>
                </a:cubicBezTo>
                <a:cubicBezTo>
                  <a:pt x="556409" y="2485548"/>
                  <a:pt x="0" y="1929139"/>
                  <a:pt x="0" y="1242774"/>
                </a:cubicBezTo>
                <a:close/>
              </a:path>
            </a:pathLst>
          </a:cu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燕尾形 36"/>
          <p:cNvSpPr/>
          <p:nvPr/>
        </p:nvSpPr>
        <p:spPr>
          <a:xfrm>
            <a:off x="4765040" y="3480435"/>
            <a:ext cx="1176655" cy="32258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燕尾形 37"/>
          <p:cNvSpPr/>
          <p:nvPr/>
        </p:nvSpPr>
        <p:spPr>
          <a:xfrm>
            <a:off x="5215255" y="3480435"/>
            <a:ext cx="901700" cy="322580"/>
          </a:xfrm>
          <a:prstGeom prst="chevron">
            <a:avLst>
              <a:gd name="adj" fmla="val 62310"/>
            </a:avLst>
          </a:prstGeom>
          <a:solidFill>
            <a:schemeClr val="tx1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566267" y="3041733"/>
            <a:ext cx="603269" cy="570777"/>
            <a:chOff x="6696750" y="958727"/>
            <a:chExt cx="603269" cy="570777"/>
          </a:xfrm>
          <a:solidFill>
            <a:schemeClr val="bg1"/>
          </a:solidFill>
        </p:grpSpPr>
        <p:sp>
          <p:nvSpPr>
            <p:cNvPr id="51" name="Freeform 6"/>
            <p:cNvSpPr/>
            <p:nvPr/>
          </p:nvSpPr>
          <p:spPr bwMode="auto">
            <a:xfrm>
              <a:off x="6696750" y="1019378"/>
              <a:ext cx="324921" cy="326004"/>
            </a:xfrm>
            <a:custGeom>
              <a:avLst/>
              <a:gdLst>
                <a:gd name="T0" fmla="*/ 145 w 289"/>
                <a:gd name="T1" fmla="*/ 0 h 289"/>
                <a:gd name="T2" fmla="*/ 0 w 289"/>
                <a:gd name="T3" fmla="*/ 145 h 289"/>
                <a:gd name="T4" fmla="*/ 16 w 289"/>
                <a:gd name="T5" fmla="*/ 210 h 289"/>
                <a:gd name="T6" fmla="*/ 33 w 289"/>
                <a:gd name="T7" fmla="*/ 216 h 289"/>
                <a:gd name="T8" fmla="*/ 39 w 289"/>
                <a:gd name="T9" fmla="*/ 199 h 289"/>
                <a:gd name="T10" fmla="*/ 26 w 289"/>
                <a:gd name="T11" fmla="*/ 145 h 289"/>
                <a:gd name="T12" fmla="*/ 145 w 289"/>
                <a:gd name="T13" fmla="*/ 26 h 289"/>
                <a:gd name="T14" fmla="*/ 263 w 289"/>
                <a:gd name="T15" fmla="*/ 145 h 289"/>
                <a:gd name="T16" fmla="*/ 145 w 289"/>
                <a:gd name="T17" fmla="*/ 263 h 289"/>
                <a:gd name="T18" fmla="*/ 118 w 289"/>
                <a:gd name="T19" fmla="*/ 260 h 289"/>
                <a:gd name="T20" fmla="*/ 103 w 289"/>
                <a:gd name="T21" fmla="*/ 270 h 289"/>
                <a:gd name="T22" fmla="*/ 112 w 289"/>
                <a:gd name="T23" fmla="*/ 285 h 289"/>
                <a:gd name="T24" fmla="*/ 145 w 289"/>
                <a:gd name="T25" fmla="*/ 289 h 289"/>
                <a:gd name="T26" fmla="*/ 289 w 289"/>
                <a:gd name="T27" fmla="*/ 145 h 289"/>
                <a:gd name="T28" fmla="*/ 145 w 289"/>
                <a:gd name="T2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89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167"/>
                    <a:pt x="6" y="190"/>
                    <a:pt x="16" y="210"/>
                  </a:cubicBezTo>
                  <a:cubicBezTo>
                    <a:pt x="19" y="217"/>
                    <a:pt x="27" y="219"/>
                    <a:pt x="33" y="216"/>
                  </a:cubicBezTo>
                  <a:cubicBezTo>
                    <a:pt x="40" y="213"/>
                    <a:pt x="42" y="205"/>
                    <a:pt x="39" y="199"/>
                  </a:cubicBezTo>
                  <a:cubicBezTo>
                    <a:pt x="30" y="182"/>
                    <a:pt x="26" y="163"/>
                    <a:pt x="26" y="145"/>
                  </a:cubicBezTo>
                  <a:cubicBezTo>
                    <a:pt x="26" y="79"/>
                    <a:pt x="79" y="26"/>
                    <a:pt x="145" y="26"/>
                  </a:cubicBezTo>
                  <a:cubicBezTo>
                    <a:pt x="210" y="26"/>
                    <a:pt x="263" y="79"/>
                    <a:pt x="263" y="145"/>
                  </a:cubicBezTo>
                  <a:cubicBezTo>
                    <a:pt x="263" y="210"/>
                    <a:pt x="210" y="263"/>
                    <a:pt x="145" y="263"/>
                  </a:cubicBezTo>
                  <a:cubicBezTo>
                    <a:pt x="136" y="263"/>
                    <a:pt x="127" y="262"/>
                    <a:pt x="118" y="260"/>
                  </a:cubicBezTo>
                  <a:cubicBezTo>
                    <a:pt x="111" y="258"/>
                    <a:pt x="104" y="263"/>
                    <a:pt x="103" y="270"/>
                  </a:cubicBezTo>
                  <a:cubicBezTo>
                    <a:pt x="101" y="277"/>
                    <a:pt x="105" y="283"/>
                    <a:pt x="112" y="285"/>
                  </a:cubicBezTo>
                  <a:cubicBezTo>
                    <a:pt x="123" y="287"/>
                    <a:pt x="134" y="289"/>
                    <a:pt x="145" y="289"/>
                  </a:cubicBezTo>
                  <a:cubicBezTo>
                    <a:pt x="224" y="289"/>
                    <a:pt x="289" y="224"/>
                    <a:pt x="289" y="145"/>
                  </a:cubicBezTo>
                  <a:cubicBezTo>
                    <a:pt x="289" y="65"/>
                    <a:pt x="224" y="0"/>
                    <a:pt x="145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7"/>
            <p:cNvSpPr/>
            <p:nvPr/>
          </p:nvSpPr>
          <p:spPr bwMode="auto">
            <a:xfrm>
              <a:off x="6703248" y="1125519"/>
              <a:ext cx="212281" cy="403985"/>
            </a:xfrm>
            <a:custGeom>
              <a:avLst/>
              <a:gdLst>
                <a:gd name="T0" fmla="*/ 113 w 189"/>
                <a:gd name="T1" fmla="*/ 87 h 358"/>
                <a:gd name="T2" fmla="*/ 141 w 189"/>
                <a:gd name="T3" fmla="*/ 96 h 358"/>
                <a:gd name="T4" fmla="*/ 189 w 189"/>
                <a:gd name="T5" fmla="*/ 48 h 358"/>
                <a:gd name="T6" fmla="*/ 141 w 189"/>
                <a:gd name="T7" fmla="*/ 0 h 358"/>
                <a:gd name="T8" fmla="*/ 93 w 189"/>
                <a:gd name="T9" fmla="*/ 48 h 358"/>
                <a:gd name="T10" fmla="*/ 97 w 189"/>
                <a:gd name="T11" fmla="*/ 67 h 358"/>
                <a:gd name="T12" fmla="*/ 64 w 189"/>
                <a:gd name="T13" fmla="*/ 108 h 358"/>
                <a:gd name="T14" fmla="*/ 9 w 189"/>
                <a:gd name="T15" fmla="*/ 342 h 358"/>
                <a:gd name="T16" fmla="*/ 22 w 189"/>
                <a:gd name="T17" fmla="*/ 358 h 358"/>
                <a:gd name="T18" fmla="*/ 23 w 189"/>
                <a:gd name="T19" fmla="*/ 358 h 358"/>
                <a:gd name="T20" fmla="*/ 35 w 189"/>
                <a:gd name="T21" fmla="*/ 340 h 358"/>
                <a:gd name="T22" fmla="*/ 85 w 189"/>
                <a:gd name="T23" fmla="*/ 125 h 358"/>
                <a:gd name="T24" fmla="*/ 113 w 189"/>
                <a:gd name="T25" fmla="*/ 8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358">
                  <a:moveTo>
                    <a:pt x="113" y="87"/>
                  </a:moveTo>
                  <a:cubicBezTo>
                    <a:pt x="121" y="92"/>
                    <a:pt x="131" y="96"/>
                    <a:pt x="141" y="96"/>
                  </a:cubicBezTo>
                  <a:cubicBezTo>
                    <a:pt x="167" y="96"/>
                    <a:pt x="189" y="74"/>
                    <a:pt x="189" y="48"/>
                  </a:cubicBezTo>
                  <a:cubicBezTo>
                    <a:pt x="189" y="21"/>
                    <a:pt x="167" y="0"/>
                    <a:pt x="141" y="0"/>
                  </a:cubicBezTo>
                  <a:cubicBezTo>
                    <a:pt x="114" y="0"/>
                    <a:pt x="93" y="21"/>
                    <a:pt x="93" y="48"/>
                  </a:cubicBezTo>
                  <a:cubicBezTo>
                    <a:pt x="93" y="55"/>
                    <a:pt x="94" y="61"/>
                    <a:pt x="97" y="67"/>
                  </a:cubicBezTo>
                  <a:cubicBezTo>
                    <a:pt x="87" y="78"/>
                    <a:pt x="75" y="91"/>
                    <a:pt x="64" y="108"/>
                  </a:cubicBezTo>
                  <a:cubicBezTo>
                    <a:pt x="34" y="153"/>
                    <a:pt x="0" y="234"/>
                    <a:pt x="9" y="342"/>
                  </a:cubicBezTo>
                  <a:cubicBezTo>
                    <a:pt x="10" y="349"/>
                    <a:pt x="15" y="358"/>
                    <a:pt x="22" y="358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30" y="358"/>
                    <a:pt x="36" y="347"/>
                    <a:pt x="35" y="340"/>
                  </a:cubicBezTo>
                  <a:cubicBezTo>
                    <a:pt x="28" y="259"/>
                    <a:pt x="45" y="186"/>
                    <a:pt x="85" y="125"/>
                  </a:cubicBezTo>
                  <a:cubicBezTo>
                    <a:pt x="95" y="111"/>
                    <a:pt x="104" y="97"/>
                    <a:pt x="113" y="8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8"/>
            <p:cNvSpPr/>
            <p:nvPr/>
          </p:nvSpPr>
          <p:spPr bwMode="auto">
            <a:xfrm>
              <a:off x="7053079" y="958727"/>
              <a:ext cx="209033" cy="197119"/>
            </a:xfrm>
            <a:custGeom>
              <a:avLst/>
              <a:gdLst>
                <a:gd name="T0" fmla="*/ 96 w 187"/>
                <a:gd name="T1" fmla="*/ 160 h 175"/>
                <a:gd name="T2" fmla="*/ 65 w 187"/>
                <a:gd name="T3" fmla="*/ 154 h 175"/>
                <a:gd name="T4" fmla="*/ 33 w 187"/>
                <a:gd name="T5" fmla="*/ 64 h 175"/>
                <a:gd name="T6" fmla="*/ 122 w 187"/>
                <a:gd name="T7" fmla="*/ 32 h 175"/>
                <a:gd name="T8" fmla="*/ 154 w 187"/>
                <a:gd name="T9" fmla="*/ 122 h 175"/>
                <a:gd name="T10" fmla="*/ 146 w 187"/>
                <a:gd name="T11" fmla="*/ 135 h 175"/>
                <a:gd name="T12" fmla="*/ 147 w 187"/>
                <a:gd name="T13" fmla="*/ 145 h 175"/>
                <a:gd name="T14" fmla="*/ 158 w 187"/>
                <a:gd name="T15" fmla="*/ 144 h 175"/>
                <a:gd name="T16" fmla="*/ 167 w 187"/>
                <a:gd name="T17" fmla="*/ 128 h 175"/>
                <a:gd name="T18" fmla="*/ 129 w 187"/>
                <a:gd name="T19" fmla="*/ 19 h 175"/>
                <a:gd name="T20" fmla="*/ 20 w 187"/>
                <a:gd name="T21" fmla="*/ 58 h 175"/>
                <a:gd name="T22" fmla="*/ 58 w 187"/>
                <a:gd name="T23" fmla="*/ 167 h 175"/>
                <a:gd name="T24" fmla="*/ 96 w 187"/>
                <a:gd name="T25" fmla="*/ 175 h 175"/>
                <a:gd name="T26" fmla="*/ 103 w 187"/>
                <a:gd name="T27" fmla="*/ 167 h 175"/>
                <a:gd name="T28" fmla="*/ 96 w 187"/>
                <a:gd name="T29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75">
                  <a:moveTo>
                    <a:pt x="96" y="160"/>
                  </a:moveTo>
                  <a:cubicBezTo>
                    <a:pt x="85" y="161"/>
                    <a:pt x="74" y="158"/>
                    <a:pt x="65" y="154"/>
                  </a:cubicBezTo>
                  <a:cubicBezTo>
                    <a:pt x="31" y="138"/>
                    <a:pt x="17" y="98"/>
                    <a:pt x="33" y="64"/>
                  </a:cubicBezTo>
                  <a:cubicBezTo>
                    <a:pt x="49" y="31"/>
                    <a:pt x="89" y="16"/>
                    <a:pt x="122" y="32"/>
                  </a:cubicBezTo>
                  <a:cubicBezTo>
                    <a:pt x="156" y="48"/>
                    <a:pt x="170" y="88"/>
                    <a:pt x="154" y="122"/>
                  </a:cubicBezTo>
                  <a:cubicBezTo>
                    <a:pt x="152" y="126"/>
                    <a:pt x="149" y="131"/>
                    <a:pt x="146" y="135"/>
                  </a:cubicBezTo>
                  <a:cubicBezTo>
                    <a:pt x="144" y="138"/>
                    <a:pt x="144" y="143"/>
                    <a:pt x="147" y="145"/>
                  </a:cubicBezTo>
                  <a:cubicBezTo>
                    <a:pt x="151" y="148"/>
                    <a:pt x="155" y="147"/>
                    <a:pt x="158" y="144"/>
                  </a:cubicBezTo>
                  <a:cubicBezTo>
                    <a:pt x="161" y="139"/>
                    <a:pt x="165" y="134"/>
                    <a:pt x="167" y="128"/>
                  </a:cubicBezTo>
                  <a:cubicBezTo>
                    <a:pt x="187" y="87"/>
                    <a:pt x="170" y="38"/>
                    <a:pt x="129" y="19"/>
                  </a:cubicBezTo>
                  <a:cubicBezTo>
                    <a:pt x="88" y="0"/>
                    <a:pt x="39" y="17"/>
                    <a:pt x="20" y="58"/>
                  </a:cubicBezTo>
                  <a:cubicBezTo>
                    <a:pt x="0" y="99"/>
                    <a:pt x="18" y="148"/>
                    <a:pt x="58" y="167"/>
                  </a:cubicBezTo>
                  <a:cubicBezTo>
                    <a:pt x="70" y="173"/>
                    <a:pt x="83" y="175"/>
                    <a:pt x="96" y="175"/>
                  </a:cubicBezTo>
                  <a:cubicBezTo>
                    <a:pt x="100" y="175"/>
                    <a:pt x="103" y="171"/>
                    <a:pt x="103" y="167"/>
                  </a:cubicBezTo>
                  <a:cubicBezTo>
                    <a:pt x="103" y="163"/>
                    <a:pt x="100" y="160"/>
                    <a:pt x="96" y="1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9"/>
            <p:cNvSpPr/>
            <p:nvPr/>
          </p:nvSpPr>
          <p:spPr bwMode="auto">
            <a:xfrm>
              <a:off x="7122396" y="1025877"/>
              <a:ext cx="177623" cy="192786"/>
            </a:xfrm>
            <a:custGeom>
              <a:avLst/>
              <a:gdLst>
                <a:gd name="T0" fmla="*/ 152 w 158"/>
                <a:gd name="T1" fmla="*/ 156 h 171"/>
                <a:gd name="T2" fmla="*/ 56 w 158"/>
                <a:gd name="T3" fmla="*/ 78 h 171"/>
                <a:gd name="T4" fmla="*/ 44 w 158"/>
                <a:gd name="T5" fmla="*/ 55 h 171"/>
                <a:gd name="T6" fmla="*/ 55 w 158"/>
                <a:gd name="T7" fmla="*/ 43 h 171"/>
                <a:gd name="T8" fmla="*/ 42 w 158"/>
                <a:gd name="T9" fmla="*/ 7 h 171"/>
                <a:gd name="T10" fmla="*/ 6 w 158"/>
                <a:gd name="T11" fmla="*/ 20 h 171"/>
                <a:gd name="T12" fmla="*/ 19 w 158"/>
                <a:gd name="T13" fmla="*/ 56 h 171"/>
                <a:gd name="T14" fmla="*/ 30 w 158"/>
                <a:gd name="T15" fmla="*/ 58 h 171"/>
                <a:gd name="T16" fmla="*/ 43 w 158"/>
                <a:gd name="T17" fmla="*/ 85 h 171"/>
                <a:gd name="T18" fmla="*/ 147 w 158"/>
                <a:gd name="T19" fmla="*/ 169 h 171"/>
                <a:gd name="T20" fmla="*/ 157 w 158"/>
                <a:gd name="T21" fmla="*/ 166 h 171"/>
                <a:gd name="T22" fmla="*/ 157 w 158"/>
                <a:gd name="T23" fmla="*/ 165 h 171"/>
                <a:gd name="T24" fmla="*/ 152 w 158"/>
                <a:gd name="T25" fmla="*/ 15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1">
                  <a:moveTo>
                    <a:pt x="152" y="156"/>
                  </a:moveTo>
                  <a:cubicBezTo>
                    <a:pt x="109" y="140"/>
                    <a:pt x="77" y="114"/>
                    <a:pt x="56" y="78"/>
                  </a:cubicBezTo>
                  <a:cubicBezTo>
                    <a:pt x="51" y="70"/>
                    <a:pt x="47" y="62"/>
                    <a:pt x="44" y="55"/>
                  </a:cubicBezTo>
                  <a:cubicBezTo>
                    <a:pt x="49" y="52"/>
                    <a:pt x="53" y="48"/>
                    <a:pt x="55" y="43"/>
                  </a:cubicBezTo>
                  <a:cubicBezTo>
                    <a:pt x="61" y="29"/>
                    <a:pt x="56" y="13"/>
                    <a:pt x="42" y="7"/>
                  </a:cubicBezTo>
                  <a:cubicBezTo>
                    <a:pt x="29" y="0"/>
                    <a:pt x="13" y="6"/>
                    <a:pt x="6" y="20"/>
                  </a:cubicBezTo>
                  <a:cubicBezTo>
                    <a:pt x="0" y="33"/>
                    <a:pt x="5" y="49"/>
                    <a:pt x="19" y="56"/>
                  </a:cubicBezTo>
                  <a:cubicBezTo>
                    <a:pt x="23" y="57"/>
                    <a:pt x="26" y="58"/>
                    <a:pt x="30" y="58"/>
                  </a:cubicBezTo>
                  <a:cubicBezTo>
                    <a:pt x="33" y="66"/>
                    <a:pt x="37" y="75"/>
                    <a:pt x="43" y="85"/>
                  </a:cubicBezTo>
                  <a:cubicBezTo>
                    <a:pt x="58" y="112"/>
                    <a:pt x="89" y="148"/>
                    <a:pt x="147" y="169"/>
                  </a:cubicBezTo>
                  <a:cubicBezTo>
                    <a:pt x="151" y="171"/>
                    <a:pt x="155" y="169"/>
                    <a:pt x="157" y="166"/>
                  </a:cubicBezTo>
                  <a:cubicBezTo>
                    <a:pt x="157" y="165"/>
                    <a:pt x="157" y="165"/>
                    <a:pt x="157" y="165"/>
                  </a:cubicBezTo>
                  <a:cubicBezTo>
                    <a:pt x="158" y="161"/>
                    <a:pt x="156" y="157"/>
                    <a:pt x="152" y="15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58644" y="66146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8"/>
          <p:cNvSpPr txBox="1"/>
          <p:nvPr/>
        </p:nvSpPr>
        <p:spPr>
          <a:xfrm>
            <a:off x="7171690" y="1528445"/>
            <a:ext cx="4204335" cy="900430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3200" b="1" i="1">
                <a:solidFill>
                  <a:schemeClr val="tx1"/>
                </a:solidFill>
                <a:cs typeface="+mn-ea"/>
                <a:sym typeface="+mn-lt"/>
              </a:rPr>
              <a:t>redis</a:t>
            </a:r>
            <a:endParaRPr lang="en-US" altLang="zh-CN" sz="32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3" name="图片 62" descr="redis-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3302000"/>
            <a:ext cx="2286000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77760" y="2428875"/>
            <a:ext cx="43719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高性能的 key-value 数据库，开源的、基于内存的数据结构存储器，可以用作数据库、缓存和消息中间件。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本系统中使用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redis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将计算数据暂时存放在内存中，而不存放在关系型数据库中，再通过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spring boot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从内存中取出，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提高系统速度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04167E-6 1.48148E-6 L -0.02279 -0.00023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125E-6 1.48148E-6 L -0.05899 -0.00023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" y="-2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1.48148E-6 L -0.03972 -0.00023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-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95833E-6 1.48148E-6 L -0.07591 -0.00046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773 -2.96296E-6 L 0.0681 -2.96296E-6 " pathEditMode="relative" rAng="0" ptsTypes="AA">
                                      <p:cBhvr>
                                        <p:cTn id="40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2799 -2.96296E-6 L -4.79167E-6 -2.96296E-6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6" grpId="2" bldLvl="0" animBg="1"/>
      <p:bldP spid="55" grpId="0"/>
      <p:bldP spid="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12"/>
          <p:cNvSpPr/>
          <p:nvPr/>
        </p:nvSpPr>
        <p:spPr bwMode="auto">
          <a:xfrm>
            <a:off x="5653175" y="5244562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226"/>
          <p:cNvSpPr/>
          <p:nvPr/>
        </p:nvSpPr>
        <p:spPr bwMode="auto">
          <a:xfrm>
            <a:off x="6191760" y="5380601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28"/>
          <p:cNvSpPr>
            <a:spLocks noEditPoints="1"/>
          </p:cNvSpPr>
          <p:nvPr/>
        </p:nvSpPr>
        <p:spPr bwMode="auto">
          <a:xfrm>
            <a:off x="6674629" y="5220418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29"/>
          <p:cNvSpPr/>
          <p:nvPr/>
        </p:nvSpPr>
        <p:spPr bwMode="auto">
          <a:xfrm>
            <a:off x="6706665" y="5300277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1057" y="489690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50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3</a:t>
            </a:r>
            <a:endParaRPr lang="en-US" altLang="zh-CN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4961" y="3012882"/>
            <a:ext cx="3031888" cy="56890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8930" y="3305875"/>
            <a:ext cx="4372087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系统架构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5905" y="3420850"/>
            <a:ext cx="15563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Part 03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73518" y="3969974"/>
            <a:ext cx="7927907" cy="35651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tags/tag1.xml><?xml version="1.0" encoding="utf-8"?>
<p:tagLst xmlns:p="http://schemas.openxmlformats.org/presentationml/2006/main">
  <p:tag name="ISPRING_PLAYERS_CUSTOMIZATION" val="UEsDBBQAAgAIAFF6b0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F6b0z+fS/3ZAAAAGUAAAAcAAAAdW5pdmVyc2FsL2xvY2FsX3NldHRpbmdzLnhtbLOxr8jNUShLLSrOzM+zVTLUM1BSSM1Lzk/JzEu3VQoNcdO1UFIoLknMS0nMyc9LtVXKy1dSsLfjssnJT07MCU4tKQEqLFYoyEmsTC0KSc0FMkpS/RJzgSqftq542bxCSd+OCw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UXpvTL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Ct6b0x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Arem9MFQUy+E0AAABqAAAAGwAAAHVuaXZlcnNhbC91bml2ZXJzYWwucG5nLnhtbLOxr8jNUShLLSrOzM+zVTLUM1Cyt+PlsikoSi3LTC1XqACKAQUhQEmh0lbJxAjBLc9MKcmwVTI3MkWIZaRmpmeU2CqZmpjABfWBRgIAUEsBAgAAFAACAAgAUXpvTD08L9HBAAAA5QEAABoAAAAAAAAAAQAAAAAAAAAAAHVuaXZlcnNhbC9pMThuX3ByZXNldHMueG1sUEsBAgAAFAACAAgAUXpvTP59L/dkAAAAZQAAABwAAAAAAAAAAQAAAAAA+QAAAHVuaXZlcnNhbC9sb2NhbF9zZXR0aW5ncy54bWxQSwECAAAUAAIACABElFdHI7RO+/sCAACwCAAAFAAAAAAAAAABAAAAAACXAQAAdW5pdmVyc2FsL3BsYXllci54bWxQSwECAAAUAAIACABRem9Mt34rbWQBAADvAgAAKQAAAAAAAAABAAAAAADEBAAAdW5pdmVyc2FsL3NraW5fY3VzdG9taXphdGlvbl9zZXR0aW5ncy54bWxQSwECAAAUAAIACAArem9MeUrqAmUqAAA+SAAAFwAAAAAAAAAAAAAAAABvBgAAdW5pdmVyc2FsL3VuaXZlcnNhbC5wbmdQSwECAAAUAAIACAArem9MFQUy+E0AAABqAAAAGwAAAAAAAAABAAAAAAAJMQAAdW5pdmVyc2FsL3VuaXZlcnNhbC5wbmcueG1sUEsFBgAAAAAGAAYAuQEAAI8xAAAAAA=="/>
  <p:tag name="ISPRING_PRESENTATION_TITLE" val="演示文稿1"/>
  <p:tag name="ISPRING_ULTRA_SCORM_COURSE_ID" val="4C932017-8D67-43A0-9751-2BEC31E52CC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KSO_WPP_MARK_KEY" val="ac1b47a7-b1ca-4880-a34d-1248ffb5c61b"/>
  <p:tag name="COMMONDATA" val="eyJoZGlkIjoiOWI4OTYwNGJiY2IwYjRhMDVhZmE1ZDczYjFiNjU5YzQ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nbwxe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WPS 演示</Application>
  <PresentationFormat>自定义</PresentationFormat>
  <Paragraphs>99</Paragraphs>
  <Slides>12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Agency FB</vt:lpstr>
      <vt:lpstr>微软雅黑</vt:lpstr>
      <vt:lpstr>华文新魏</vt:lpstr>
      <vt:lpstr>华文楷体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jie</cp:lastModifiedBy>
  <cp:revision>71</cp:revision>
  <dcterms:created xsi:type="dcterms:W3CDTF">2018-03-15T15:36:00Z</dcterms:created>
  <dcterms:modified xsi:type="dcterms:W3CDTF">2022-10-06T13:51:21Z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0CA724ECA5BA49C18348F0D9431E2D9B</vt:lpwstr>
  </property>
</Properties>
</file>