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7" r:id="rId30"/>
    <p:sldId id="289" r:id="rId31"/>
    <p:sldId id="291" r:id="rId32"/>
    <p:sldId id="293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7597" autoAdjust="0"/>
  </p:normalViewPr>
  <p:slideViewPr>
    <p:cSldViewPr>
      <p:cViewPr>
        <p:scale>
          <a:sx n="157" d="100"/>
          <a:sy n="157" d="100"/>
        </p:scale>
        <p:origin x="-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62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g13617354b36_0_34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67;g13617354b36_0_34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2;g123292ca0de_0_156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83;g123292ca0de_0_156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2;g123292ca0de_0_158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03;g123292ca0de_0_158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4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65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5;g13617354b36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86;g13617354b36_0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4;gdca97be06f_1_16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95;gdca97be06f_1_16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3;ge5d497594f_0_2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4;ge5d497594f_0_2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g13617354b36_0_32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3;g13617354b36_0_32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2;g123292ca0de_0_128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13;g123292ca0de_0_128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3;g123292ca0de_0_156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34;g123292ca0de_0_156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g123292ca0de_0_130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49;g123292ca0de_0_130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Карточка преподавателя" userDrawn="1">
  <p:cSld name="1_Title slide 5_2_1_2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/>
          <p:cNvSpPr>
            <a:spLocks noGrp="1"/>
          </p:cNvSpPr>
          <p:nvPr>
            <p:ph type="subTitle" idx="2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/>
          <p:cNvSpPr>
            <a:spLocks noGrp="1"/>
          </p:cNvSpPr>
          <p:nvPr>
            <p:ph type="body" idx="3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1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54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8;p54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9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0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009924" y="1004663"/>
            <a:ext cx="2762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5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8000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6;p5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вернет данный код?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7;p5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8;p55"/>
          <p:cNvPicPr/>
          <p:nvPr/>
        </p:nvPicPr>
        <p:blipFill>
          <a:blip r:embed="rId2">
            <a:alphaModFix/>
          </a:blip>
          <a:srcRect b="15311"/>
          <a:stretch/>
        </p:blipFill>
        <p:spPr bwMode="auto">
          <a:xfrm>
            <a:off x="5394075" y="1168500"/>
            <a:ext cx="3209925" cy="17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9;p5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4;p5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8000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65;p5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вернет данный код?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6;p5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67;p56"/>
          <p:cNvPicPr/>
          <p:nvPr/>
        </p:nvPicPr>
        <p:blipFill>
          <a:blip r:embed="rId2">
            <a:alphaModFix/>
          </a:blip>
          <a:srcRect b="2257"/>
          <a:stretch/>
        </p:blipFill>
        <p:spPr bwMode="auto">
          <a:xfrm>
            <a:off x="5394075" y="1168500"/>
            <a:ext cx="3209925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2;p57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3;p57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4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75;p57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1;p58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2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83;p5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892388" y="1663150"/>
            <a:ext cx="3838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59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59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0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91;p59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59"/>
          <p:cNvPicPr/>
          <p:nvPr/>
        </p:nvPicPr>
        <p:blipFill>
          <a:blip r:embed="rId2">
            <a:alphaModFix/>
          </a:blip>
          <a:srcRect b="44484"/>
          <a:stretch/>
        </p:blipFill>
        <p:spPr bwMode="auto">
          <a:xfrm>
            <a:off x="540000" y="998575"/>
            <a:ext cx="5753100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0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0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9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00;p60"/>
          <p:cNvPicPr/>
          <p:nvPr/>
        </p:nvPicPr>
        <p:blipFill>
          <a:blip r:embed="rId2">
            <a:alphaModFix/>
          </a:blip>
          <a:srcRect b="2930"/>
          <a:stretch/>
        </p:blipFill>
        <p:spPr bwMode="auto">
          <a:xfrm>
            <a:off x="540000" y="998575"/>
            <a:ext cx="57531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5;p6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06;p6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07;p6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08;p6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6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14;p6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15;p6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0;p63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21;p6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22;p6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23;p6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24;p63"/>
          <p:cNvPicPr/>
          <p:nvPr/>
        </p:nvPicPr>
        <p:blipFill>
          <a:blip r:embed="rId2">
            <a:alphaModFix/>
          </a:blip>
          <a:srcRect b="66858"/>
          <a:stretch/>
        </p:blipFill>
        <p:spPr bwMode="auto">
          <a:xfrm>
            <a:off x="540000" y="1217942"/>
            <a:ext cx="4829175" cy="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Знакомство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9;p64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0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31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32;p6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9988" y="1217938"/>
            <a:ext cx="48291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6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8;p6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39;p6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40;p6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5;p6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46;p6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47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48;p6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48625" y="1168488"/>
            <a:ext cx="3333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3;p6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54;p6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55;p6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0;p6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61;p6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6;p6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0.</a:t>
            </a:r>
            <a:endParaRPr/>
          </a:p>
        </p:txBody>
      </p:sp>
      <p:sp>
        <p:nvSpPr>
          <p:cNvPr id="5" name="Google Shape;467;p6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</a:rPr>
              <a:t>Весь ноутбук оформляйте с заголовками и текстами: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8;p6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69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854200" y="2822075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70;p69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Вся </a:t>
            </a:r>
            <a:r>
              <a:rPr lang="ru" sz="37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практика</a:t>
            </a:r>
            <a:endParaRPr sz="37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76;p7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Соедините два словаря в один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6" name="Google Shape;477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78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79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2.</a:t>
            </a:r>
            <a:endParaRPr dirty="0"/>
          </a:p>
        </p:txBody>
      </p:sp>
      <p:sp>
        <p:nvSpPr>
          <p:cNvPr id="5" name="Google Shape;496;p7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Используя цикл for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Используя dict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7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98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99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5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3.</a:t>
            </a:r>
            <a:endParaRPr dirty="0"/>
          </a:p>
        </p:txBody>
      </p:sp>
      <p:sp>
        <p:nvSpPr>
          <p:cNvPr id="5" name="Google Shape;516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Извлеките только два ключа name и age из представленного словаря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17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18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19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20;p74"/>
          <p:cNvSpPr>
            <a:spLocks/>
          </p:cNvSpPr>
          <p:nvPr/>
        </p:nvSpPr>
        <p:spPr bwMode="auto">
          <a:xfrm>
            <a:off x="536400" y="2019325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6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5" name="Google Shape;537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8;p7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47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099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5" name="Google Shape;289;p47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2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 smtClean="0">
                <a:solidFill>
                  <a:schemeClr val="dk1"/>
                </a:solidFill>
              </a:rPr>
              <a:t>Дарья Лютова</a:t>
            </a:r>
            <a:endParaRPr sz="1800" dirty="0"/>
          </a:p>
        </p:txBody>
      </p:sp>
      <p:sp>
        <p:nvSpPr>
          <p:cNvPr id="6" name="Google Shape;290;p47"/>
          <p:cNvSpPr>
            <a:spLocks noGrp="1"/>
          </p:cNvSpPr>
          <p:nvPr>
            <p:ph type="subTitle" idx="1"/>
          </p:nvPr>
        </p:nvSpPr>
        <p:spPr bwMode="auto">
          <a:xfrm>
            <a:off x="3805200" y="1029150"/>
            <a:ext cx="4798800" cy="42473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dirty="0" smtClean="0">
                <a:solidFill>
                  <a:schemeClr val="dk2"/>
                </a:solidFill>
              </a:rPr>
              <a:t>Data </a:t>
            </a:r>
            <a:r>
              <a:rPr lang="en-US" sz="1200" dirty="0" smtClean="0">
                <a:solidFill>
                  <a:schemeClr val="dk2"/>
                </a:solidFill>
              </a:rPr>
              <a:t>scientist</a:t>
            </a: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dirty="0" smtClean="0">
                <a:solidFill>
                  <a:schemeClr val="dk2"/>
                </a:solidFill>
              </a:rPr>
              <a:t>Центра анализа данных ВАВТ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" name="Google Shape;291;p47"/>
          <p:cNvSpPr>
            <a:spLocks noGrp="1"/>
          </p:cNvSpPr>
          <p:nvPr>
            <p:ph type="subTitle" idx="2"/>
          </p:nvPr>
        </p:nvSpPr>
        <p:spPr bwMode="auto">
          <a:xfrm>
            <a:off x="3779912" y="1707654"/>
            <a:ext cx="4798800" cy="165891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Классификация текстовой информации</a:t>
            </a: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Анализ настроения текстов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Распознавание именованных сущностей (персоны, локации, организации и т.п.)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9581"/>
            <a:ext cx="2206151" cy="27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1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4.</a:t>
            </a:r>
            <a:endParaRPr dirty="0"/>
          </a:p>
        </p:txBody>
      </p:sp>
      <p:sp>
        <p:nvSpPr>
          <p:cNvPr id="5" name="Google Shape;552;p7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Сгенерируйте случайные целые числа от 0 до 100 в количестве 5 штук с помощью модуля random</a:t>
            </a:r>
            <a:endParaRPr sz="1300" b="1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53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54;p78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9;p80"/>
          <p:cNvSpPr>
            <a:spLocks noGrp="1"/>
          </p:cNvSpPr>
          <p:nvPr>
            <p:ph type="subTitle" idx="1"/>
          </p:nvPr>
        </p:nvSpPr>
        <p:spPr bwMode="auto">
          <a:xfrm>
            <a:off x="384000" y="574200"/>
            <a:ext cx="4985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Напишите генератор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Генератор на вход принимает список с данными о клиенте (данные из пункта 4.1)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Внутри генератора реализуйте обход по списку с данными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каждой итерации генератор будет возвращать кортеж из двух элементов: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функцию time из модуля time для подсчета времени.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Чтобы проверить работу таймера, запустите проход по генератору в цикле с time.sleep(2)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5" name="Google Shape;570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571;p80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5;p8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5.</a:t>
            </a:r>
            <a:endParaRPr/>
          </a:p>
        </p:txBody>
      </p:sp>
      <p:sp>
        <p:nvSpPr>
          <p:cNvPr id="5" name="Google Shape;586;p8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Найдите картинку в интернете и прикрепите её в ячейку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Создайте следующую таблицу в ячейке с текстом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87;p8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88;p82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89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5;p8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6.</a:t>
            </a:r>
            <a:endParaRPr dirty="0"/>
          </a:p>
        </p:txBody>
      </p:sp>
      <p:sp>
        <p:nvSpPr>
          <p:cNvPr id="5" name="Google Shape;606;p8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вход поступают целочисленные значения в любом количестве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выходе словарь с ключами суммы трат и средней 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07;p8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08;p84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3;p8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624;p8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625;p8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0;p8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8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637;p8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8;p8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39;p8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Оформляйте ноутбук, используя эти советы: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4;p8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645;p8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6;p8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47;p8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складе лежат разные фрукты в разном количестве.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складе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2;p9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653;p90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54;p9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55;p90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[100, 125, -90, 345, 655, -1, 0, 200]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0;p9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5" name="Google Shape;661;p9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662;p91"/>
          <p:cNvSpPr>
            <a:spLocks noGrp="1"/>
          </p:cNvSpPr>
          <p:nvPr>
            <p:ph type="subTitle" idx="1"/>
          </p:nvPr>
        </p:nvSpPr>
        <p:spPr bwMode="auto">
          <a:xfrm>
            <a:off x="538200" y="936150"/>
            <a:ext cx="80199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Даны два списка.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Дата покупки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Суммы покупок по датам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Найдите, какая выручка у компании в ноябре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Найдите выручку компании в зависимости от месяца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7;p48"/>
          <p:cNvSpPr>
            <a:spLocks/>
          </p:cNvSpPr>
          <p:nvPr/>
        </p:nvSpPr>
        <p:spPr bwMode="auto"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Из какого вы города?</a:t>
            </a:r>
            <a:endParaRPr sz="1200"/>
          </a:p>
        </p:txBody>
      </p:sp>
      <p:pic>
        <p:nvPicPr>
          <p:cNvPr id="5" name="Google Shape;298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9;p48"/>
          <p:cNvSpPr>
            <a:spLocks/>
          </p:cNvSpPr>
          <p:nvPr/>
        </p:nvSpPr>
        <p:spPr bwMode="auto">
          <a:xfrm>
            <a:off x="6498100" y="3638863"/>
            <a:ext cx="2106000" cy="44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" name="Google Shape;300;p48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301;p48"/>
          <p:cNvSpPr>
            <a:spLocks/>
          </p:cNvSpPr>
          <p:nvPr/>
        </p:nvSpPr>
        <p:spPr bwMode="auto"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Сколько вам лет?</a:t>
            </a:r>
            <a:endParaRPr sz="1200"/>
          </a:p>
        </p:txBody>
      </p:sp>
      <p:pic>
        <p:nvPicPr>
          <p:cNvPr id="9" name="Google Shape;302;p4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3;p4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4;p4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9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№12:</a:t>
            </a:r>
            <a:endParaRPr/>
          </a:p>
        </p:txBody>
      </p:sp>
      <p:sp>
        <p:nvSpPr>
          <p:cNvPr id="5" name="Google Shape;310;p4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13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Посмотреть на функционал модуля Random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Разобраться с генераторами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Познакомиться с list, set, dict comprehensions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Google Shape;311;p4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2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7;p5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318;p5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5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4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5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26;p5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1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2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3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8;p53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9;p53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0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41;p5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2;p53"/>
          <p:cNvPicPr/>
          <p:nvPr/>
        </p:nvPicPr>
        <p:blipFill>
          <a:blip r:embed="rId2">
            <a:alphaModFix/>
          </a:blip>
          <a:srcRect b="22360"/>
          <a:stretch/>
        </p:blipFill>
        <p:spPr bwMode="auto">
          <a:xfrm>
            <a:off x="6016975" y="1004650"/>
            <a:ext cx="2762250" cy="1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1542</Words>
  <Application>Microsoft Office PowerPoint</Application>
  <PresentationFormat>Экран (16:9)</PresentationFormat>
  <Paragraphs>236</Paragraphs>
  <Slides>40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IBM Plex Sans</vt:lpstr>
      <vt:lpstr>IBM Plex Sans SemiBold</vt:lpstr>
      <vt:lpstr>Roboto</vt:lpstr>
      <vt:lpstr>Макет шаблона GB</vt:lpstr>
      <vt:lpstr>Семинар 1</vt:lpstr>
      <vt:lpstr>Знакомство</vt:lpstr>
      <vt:lpstr>Дарья Лютова</vt:lpstr>
      <vt:lpstr>Ответьте на несколько вопросов  сообщением в чат</vt:lpstr>
      <vt:lpstr>Цели семинара №12:</vt:lpstr>
      <vt:lpstr>Викторина</vt:lpstr>
      <vt:lpstr>С помощью какого тега можно добавить изображение в markdown?</vt:lpstr>
      <vt:lpstr>С помощью какого тега можно добавить изображение в markdown?</vt:lpstr>
      <vt:lpstr>Какой будет вывод у этого кода?</vt:lpstr>
      <vt:lpstr>Какой будет вывод у этого кода?</vt:lpstr>
      <vt:lpstr>Что вернет данный код?</vt:lpstr>
      <vt:lpstr>Что вернет данный код?</vt:lpstr>
      <vt:lpstr>С помощью какой функции из модуля Random можно получить случайные объекты из списка?</vt:lpstr>
      <vt:lpstr>С помощью какой функции из модуля Random можно получить случайные объекты из списка?</vt:lpstr>
      <vt:lpstr>Какой будет вывод у этого кода?</vt:lpstr>
      <vt:lpstr>Какой будет вывод у этого кода?</vt:lpstr>
      <vt:lpstr>Выберите особенности генератора в Python</vt:lpstr>
      <vt:lpstr>Выберите особенности генератора в Python</vt:lpstr>
      <vt:lpstr>Какой будет вывод у этого кода?</vt:lpstr>
      <vt:lpstr>Какой будет вывод у этого кода?</vt:lpstr>
      <vt:lpstr>С помощью фигурных скобочек {} какие создаются comprehensions?</vt:lpstr>
      <vt:lpstr>С помощью фигурных скобочек {} какие создаются comprehensions?</vt:lpstr>
      <vt:lpstr>Ваши вопросы?</vt:lpstr>
      <vt:lpstr>Практика</vt:lpstr>
      <vt:lpstr>Задание 0.</vt:lpstr>
      <vt:lpstr>Задание 1.</vt:lpstr>
      <vt:lpstr>Задание 2.</vt:lpstr>
      <vt:lpstr>Задание 3.</vt:lpstr>
      <vt:lpstr>Перерыв</vt:lpstr>
      <vt:lpstr>Задание 4.</vt:lpstr>
      <vt:lpstr>Презентация PowerPoint</vt:lpstr>
      <vt:lpstr>Задание 5.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Дарья Дарья</cp:lastModifiedBy>
  <cp:revision>7</cp:revision>
  <dcterms:modified xsi:type="dcterms:W3CDTF">2023-03-02T16:45:33Z</dcterms:modified>
</cp:coreProperties>
</file>