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74" r:id="rId4"/>
    <p:sldId id="259" r:id="rId5"/>
    <p:sldId id="264" r:id="rId6"/>
    <p:sldId id="265" r:id="rId7"/>
    <p:sldId id="268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3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9BF8F-E56C-4222-B22B-312239B248C7}" v="27" dt="2025-01-19T20:09:45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in Yurekli" userId="fc41d2e7-048d-442e-8d82-41eb70ae6d82" providerId="ADAL" clId="{BE49BF8F-E56C-4222-B22B-312239B248C7}"/>
    <pc:docChg chg="undo redo custSel addSld delSld modSld sldOrd">
      <pc:chgData name="Ekin Yurekli" userId="fc41d2e7-048d-442e-8d82-41eb70ae6d82" providerId="ADAL" clId="{BE49BF8F-E56C-4222-B22B-312239B248C7}" dt="2025-01-19T20:11:12.568" v="436" actId="47"/>
      <pc:docMkLst>
        <pc:docMk/>
      </pc:docMkLst>
      <pc:sldChg chg="modSp mod">
        <pc:chgData name="Ekin Yurekli" userId="fc41d2e7-048d-442e-8d82-41eb70ae6d82" providerId="ADAL" clId="{BE49BF8F-E56C-4222-B22B-312239B248C7}" dt="2025-01-19T20:00:00.837" v="133" actId="207"/>
        <pc:sldMkLst>
          <pc:docMk/>
          <pc:sldMk cId="694663133" sldId="256"/>
        </pc:sldMkLst>
        <pc:spChg chg="mod">
          <ac:chgData name="Ekin Yurekli" userId="fc41d2e7-048d-442e-8d82-41eb70ae6d82" providerId="ADAL" clId="{BE49BF8F-E56C-4222-B22B-312239B248C7}" dt="2025-01-19T19:56:14.873" v="8" actId="20577"/>
          <ac:spMkLst>
            <pc:docMk/>
            <pc:sldMk cId="694663133" sldId="256"/>
            <ac:spMk id="2" creationId="{3545C896-C631-937B-31E4-9B04C20E0FD9}"/>
          </ac:spMkLst>
        </pc:spChg>
        <pc:spChg chg="mod">
          <ac:chgData name="Ekin Yurekli" userId="fc41d2e7-048d-442e-8d82-41eb70ae6d82" providerId="ADAL" clId="{BE49BF8F-E56C-4222-B22B-312239B248C7}" dt="2025-01-19T19:56:23.343" v="39" actId="20577"/>
          <ac:spMkLst>
            <pc:docMk/>
            <pc:sldMk cId="694663133" sldId="256"/>
            <ac:spMk id="3" creationId="{9ECCDDBA-21E8-E6D7-A8DE-255165054F9E}"/>
          </ac:spMkLst>
        </pc:spChg>
        <pc:spChg chg="mod">
          <ac:chgData name="Ekin Yurekli" userId="fc41d2e7-048d-442e-8d82-41eb70ae6d82" providerId="ADAL" clId="{BE49BF8F-E56C-4222-B22B-312239B248C7}" dt="2025-01-19T20:00:00.837" v="133" actId="207"/>
          <ac:spMkLst>
            <pc:docMk/>
            <pc:sldMk cId="694663133" sldId="256"/>
            <ac:spMk id="5" creationId="{7179B3F8-DCC1-3D83-8555-03C8B6BE7388}"/>
          </ac:spMkLst>
        </pc:spChg>
      </pc:sldChg>
      <pc:sldChg chg="delSp modSp del mod">
        <pc:chgData name="Ekin Yurekli" userId="fc41d2e7-048d-442e-8d82-41eb70ae6d82" providerId="ADAL" clId="{BE49BF8F-E56C-4222-B22B-312239B248C7}" dt="2025-01-19T20:11:12.568" v="436" actId="47"/>
        <pc:sldMkLst>
          <pc:docMk/>
          <pc:sldMk cId="1401505983" sldId="257"/>
        </pc:sldMkLst>
        <pc:spChg chg="mod">
          <ac:chgData name="Ekin Yurekli" userId="fc41d2e7-048d-442e-8d82-41eb70ae6d82" providerId="ADAL" clId="{BE49BF8F-E56C-4222-B22B-312239B248C7}" dt="2025-01-19T20:00:05.527" v="134" actId="207"/>
          <ac:spMkLst>
            <pc:docMk/>
            <pc:sldMk cId="1401505983" sldId="257"/>
            <ac:spMk id="3" creationId="{01F1C1CE-56E3-D989-7F12-42B7E58105DF}"/>
          </ac:spMkLst>
        </pc:spChg>
        <pc:spChg chg="mod">
          <ac:chgData name="Ekin Yurekli" userId="fc41d2e7-048d-442e-8d82-41eb70ae6d82" providerId="ADAL" clId="{BE49BF8F-E56C-4222-B22B-312239B248C7}" dt="2025-01-19T20:00:07.167" v="135" actId="207"/>
          <ac:spMkLst>
            <pc:docMk/>
            <pc:sldMk cId="1401505983" sldId="257"/>
            <ac:spMk id="4" creationId="{2572246F-5B9F-19BF-75B1-B35090FA065A}"/>
          </ac:spMkLst>
        </pc:spChg>
        <pc:spChg chg="del">
          <ac:chgData name="Ekin Yurekli" userId="fc41d2e7-048d-442e-8d82-41eb70ae6d82" providerId="ADAL" clId="{BE49BF8F-E56C-4222-B22B-312239B248C7}" dt="2025-01-19T19:56:06.567" v="1" actId="478"/>
          <ac:spMkLst>
            <pc:docMk/>
            <pc:sldMk cId="1401505983" sldId="257"/>
            <ac:spMk id="9" creationId="{23DA6507-7837-6A9F-C337-CDFDE3BDAF13}"/>
          </ac:spMkLst>
        </pc:spChg>
        <pc:spChg chg="del">
          <ac:chgData name="Ekin Yurekli" userId="fc41d2e7-048d-442e-8d82-41eb70ae6d82" providerId="ADAL" clId="{BE49BF8F-E56C-4222-B22B-312239B248C7}" dt="2025-01-19T19:56:08.684" v="2" actId="478"/>
          <ac:spMkLst>
            <pc:docMk/>
            <pc:sldMk cId="1401505983" sldId="257"/>
            <ac:spMk id="10" creationId="{C214A491-5090-CB4E-C74C-4704AEB8FD2F}"/>
          </ac:spMkLst>
        </pc:spChg>
        <pc:picChg chg="del">
          <ac:chgData name="Ekin Yurekli" userId="fc41d2e7-048d-442e-8d82-41eb70ae6d82" providerId="ADAL" clId="{BE49BF8F-E56C-4222-B22B-312239B248C7}" dt="2025-01-19T19:56:03.423" v="0" actId="478"/>
          <ac:picMkLst>
            <pc:docMk/>
            <pc:sldMk cId="1401505983" sldId="257"/>
            <ac:picMk id="1026" creationId="{BF3EF035-A08E-3338-EE74-DB719B14D9EF}"/>
          </ac:picMkLst>
        </pc:picChg>
      </pc:sldChg>
      <pc:sldChg chg="addSp delSp modSp mod">
        <pc:chgData name="Ekin Yurekli" userId="fc41d2e7-048d-442e-8d82-41eb70ae6d82" providerId="ADAL" clId="{BE49BF8F-E56C-4222-B22B-312239B248C7}" dt="2025-01-19T20:00:10.381" v="136" actId="207"/>
        <pc:sldMkLst>
          <pc:docMk/>
          <pc:sldMk cId="2904518285" sldId="258"/>
        </pc:sldMkLst>
        <pc:spChg chg="mod">
          <ac:chgData name="Ekin Yurekli" userId="fc41d2e7-048d-442e-8d82-41eb70ae6d82" providerId="ADAL" clId="{BE49BF8F-E56C-4222-B22B-312239B248C7}" dt="2025-01-19T20:00:10.381" v="136" actId="207"/>
          <ac:spMkLst>
            <pc:docMk/>
            <pc:sldMk cId="2904518285" sldId="258"/>
            <ac:spMk id="3" creationId="{01F1C1CE-56E3-D989-7F12-42B7E58105DF}"/>
          </ac:spMkLst>
        </pc:spChg>
        <pc:spChg chg="del mod">
          <ac:chgData name="Ekin Yurekli" userId="fc41d2e7-048d-442e-8d82-41eb70ae6d82" providerId="ADAL" clId="{BE49BF8F-E56C-4222-B22B-312239B248C7}" dt="2025-01-19T19:56:59.002" v="56" actId="478"/>
          <ac:spMkLst>
            <pc:docMk/>
            <pc:sldMk cId="2904518285" sldId="258"/>
            <ac:spMk id="13" creationId="{AEC74507-84DA-D63B-B8A3-8F5C1D0C97DF}"/>
          </ac:spMkLst>
        </pc:spChg>
        <pc:spChg chg="mod">
          <ac:chgData name="Ekin Yurekli" userId="fc41d2e7-048d-442e-8d82-41eb70ae6d82" providerId="ADAL" clId="{BE49BF8F-E56C-4222-B22B-312239B248C7}" dt="2025-01-19T19:58:38.966" v="105" actId="1035"/>
          <ac:spMkLst>
            <pc:docMk/>
            <pc:sldMk cId="2904518285" sldId="258"/>
            <ac:spMk id="14" creationId="{1E69A8A3-3806-BE88-F1B3-AC73E5AEC5E9}"/>
          </ac:spMkLst>
        </pc:spChg>
        <pc:spChg chg="mod">
          <ac:chgData name="Ekin Yurekli" userId="fc41d2e7-048d-442e-8d82-41eb70ae6d82" providerId="ADAL" clId="{BE49BF8F-E56C-4222-B22B-312239B248C7}" dt="2025-01-19T19:58:35.107" v="91" actId="403"/>
          <ac:spMkLst>
            <pc:docMk/>
            <pc:sldMk cId="2904518285" sldId="258"/>
            <ac:spMk id="15" creationId="{015A2306-9B81-461C-E706-6FC94E0DF320}"/>
          </ac:spMkLst>
        </pc:spChg>
        <pc:grpChg chg="add mod">
          <ac:chgData name="Ekin Yurekli" userId="fc41d2e7-048d-442e-8d82-41eb70ae6d82" providerId="ADAL" clId="{BE49BF8F-E56C-4222-B22B-312239B248C7}" dt="2025-01-19T19:58:28.637" v="87" actId="12789"/>
          <ac:grpSpMkLst>
            <pc:docMk/>
            <pc:sldMk cId="2904518285" sldId="258"/>
            <ac:grpSpMk id="4" creationId="{1BDB74DB-FEDE-3C7B-8881-BADCD3751880}"/>
          </ac:grpSpMkLst>
        </pc:grpChg>
      </pc:sldChg>
      <pc:sldChg chg="addSp delSp modSp mod ord">
        <pc:chgData name="Ekin Yurekli" userId="fc41d2e7-048d-442e-8d82-41eb70ae6d82" providerId="ADAL" clId="{BE49BF8F-E56C-4222-B22B-312239B248C7}" dt="2025-01-19T20:02:42.505" v="301"/>
        <pc:sldMkLst>
          <pc:docMk/>
          <pc:sldMk cId="2063743639" sldId="259"/>
        </pc:sldMkLst>
        <pc:spChg chg="mod">
          <ac:chgData name="Ekin Yurekli" userId="fc41d2e7-048d-442e-8d82-41eb70ae6d82" providerId="ADAL" clId="{BE49BF8F-E56C-4222-B22B-312239B248C7}" dt="2025-01-19T19:59:00.254" v="131" actId="20577"/>
          <ac:spMkLst>
            <pc:docMk/>
            <pc:sldMk cId="2063743639" sldId="259"/>
            <ac:spMk id="2" creationId="{38081B88-EF94-E9BD-7C8F-AED445CB4E8E}"/>
          </ac:spMkLst>
        </pc:spChg>
        <pc:spChg chg="mod">
          <ac:chgData name="Ekin Yurekli" userId="fc41d2e7-048d-442e-8d82-41eb70ae6d82" providerId="ADAL" clId="{BE49BF8F-E56C-4222-B22B-312239B248C7}" dt="2025-01-19T20:00:18.159" v="137" actId="207"/>
          <ac:spMkLst>
            <pc:docMk/>
            <pc:sldMk cId="2063743639" sldId="259"/>
            <ac:spMk id="3" creationId="{01F1C1CE-56E3-D989-7F12-42B7E58105DF}"/>
          </ac:spMkLst>
        </pc:spChg>
        <pc:spChg chg="del">
          <ac:chgData name="Ekin Yurekli" userId="fc41d2e7-048d-442e-8d82-41eb70ae6d82" providerId="ADAL" clId="{BE49BF8F-E56C-4222-B22B-312239B248C7}" dt="2025-01-19T19:58:48.490" v="107" actId="478"/>
          <ac:spMkLst>
            <pc:docMk/>
            <pc:sldMk cId="2063743639" sldId="259"/>
            <ac:spMk id="4" creationId="{7154D0D1-4570-5561-9D2F-4FB781464F3E}"/>
          </ac:spMkLst>
        </pc:spChg>
        <pc:picChg chg="add mod">
          <ac:chgData name="Ekin Yurekli" userId="fc41d2e7-048d-442e-8d82-41eb70ae6d82" providerId="ADAL" clId="{BE49BF8F-E56C-4222-B22B-312239B248C7}" dt="2025-01-19T20:01:57.301" v="294" actId="1076"/>
          <ac:picMkLst>
            <pc:docMk/>
            <pc:sldMk cId="2063743639" sldId="259"/>
            <ac:picMk id="7" creationId="{52F0655A-DDD1-C6F3-AFCF-0AD15905AD5E}"/>
          </ac:picMkLst>
        </pc:picChg>
        <pc:picChg chg="del">
          <ac:chgData name="Ekin Yurekli" userId="fc41d2e7-048d-442e-8d82-41eb70ae6d82" providerId="ADAL" clId="{BE49BF8F-E56C-4222-B22B-312239B248C7}" dt="2025-01-19T19:58:45.522" v="106" actId="478"/>
          <ac:picMkLst>
            <pc:docMk/>
            <pc:sldMk cId="2063743639" sldId="259"/>
            <ac:picMk id="2050" creationId="{D5970A43-3BAA-0496-6337-960D1C49E6C5}"/>
          </ac:picMkLst>
        </pc:picChg>
      </pc:sldChg>
      <pc:sldChg chg="del">
        <pc:chgData name="Ekin Yurekli" userId="fc41d2e7-048d-442e-8d82-41eb70ae6d82" providerId="ADAL" clId="{BE49BF8F-E56C-4222-B22B-312239B248C7}" dt="2025-01-19T19:58:50.402" v="108" actId="47"/>
        <pc:sldMkLst>
          <pc:docMk/>
          <pc:sldMk cId="853406496" sldId="260"/>
        </pc:sldMkLst>
      </pc:sldChg>
      <pc:sldChg chg="del">
        <pc:chgData name="Ekin Yurekli" userId="fc41d2e7-048d-442e-8d82-41eb70ae6d82" providerId="ADAL" clId="{BE49BF8F-E56C-4222-B22B-312239B248C7}" dt="2025-01-19T19:58:50.997" v="109" actId="47"/>
        <pc:sldMkLst>
          <pc:docMk/>
          <pc:sldMk cId="2397044447" sldId="261"/>
        </pc:sldMkLst>
      </pc:sldChg>
      <pc:sldChg chg="del">
        <pc:chgData name="Ekin Yurekli" userId="fc41d2e7-048d-442e-8d82-41eb70ae6d82" providerId="ADAL" clId="{BE49BF8F-E56C-4222-B22B-312239B248C7}" dt="2025-01-19T19:58:52.211" v="111" actId="47"/>
        <pc:sldMkLst>
          <pc:docMk/>
          <pc:sldMk cId="1274893252" sldId="262"/>
        </pc:sldMkLst>
      </pc:sldChg>
      <pc:sldChg chg="del">
        <pc:chgData name="Ekin Yurekli" userId="fc41d2e7-048d-442e-8d82-41eb70ae6d82" providerId="ADAL" clId="{BE49BF8F-E56C-4222-B22B-312239B248C7}" dt="2025-01-19T19:58:51.593" v="110" actId="47"/>
        <pc:sldMkLst>
          <pc:docMk/>
          <pc:sldMk cId="972135160" sldId="263"/>
        </pc:sldMkLst>
      </pc:sldChg>
      <pc:sldChg chg="addSp delSp modSp add del mod">
        <pc:chgData name="Ekin Yurekli" userId="fc41d2e7-048d-442e-8d82-41eb70ae6d82" providerId="ADAL" clId="{BE49BF8F-E56C-4222-B22B-312239B248C7}" dt="2025-01-19T20:01:45.464" v="291" actId="1076"/>
        <pc:sldMkLst>
          <pc:docMk/>
          <pc:sldMk cId="4195661736" sldId="264"/>
        </pc:sldMkLst>
        <pc:spChg chg="mod">
          <ac:chgData name="Ekin Yurekli" userId="fc41d2e7-048d-442e-8d82-41eb70ae6d82" providerId="ADAL" clId="{BE49BF8F-E56C-4222-B22B-312239B248C7}" dt="2025-01-19T20:00:24.884" v="138" actId="207"/>
          <ac:spMkLst>
            <pc:docMk/>
            <pc:sldMk cId="4195661736" sldId="264"/>
            <ac:spMk id="3" creationId="{01F1C1CE-56E3-D989-7F12-42B7E58105DF}"/>
          </ac:spMkLst>
        </pc:spChg>
        <pc:spChg chg="del">
          <ac:chgData name="Ekin Yurekli" userId="fc41d2e7-048d-442e-8d82-41eb70ae6d82" providerId="ADAL" clId="{BE49BF8F-E56C-4222-B22B-312239B248C7}" dt="2025-01-19T20:00:34.111" v="141" actId="478"/>
          <ac:spMkLst>
            <pc:docMk/>
            <pc:sldMk cId="4195661736" sldId="264"/>
            <ac:spMk id="4" creationId="{AB1CB7BE-E495-1862-A753-060D07C3E5D4}"/>
          </ac:spMkLst>
        </pc:spChg>
        <pc:spChg chg="del">
          <ac:chgData name="Ekin Yurekli" userId="fc41d2e7-048d-442e-8d82-41eb70ae6d82" providerId="ADAL" clId="{BE49BF8F-E56C-4222-B22B-312239B248C7}" dt="2025-01-19T20:00:32.251" v="140" actId="478"/>
          <ac:spMkLst>
            <pc:docMk/>
            <pc:sldMk cId="4195661736" sldId="264"/>
            <ac:spMk id="8" creationId="{14EDB7B1-7D02-95AB-9AED-9362EE67428A}"/>
          </ac:spMkLst>
        </pc:spChg>
        <pc:spChg chg="del">
          <ac:chgData name="Ekin Yurekli" userId="fc41d2e7-048d-442e-8d82-41eb70ae6d82" providerId="ADAL" clId="{BE49BF8F-E56C-4222-B22B-312239B248C7}" dt="2025-01-19T20:00:28.881" v="139" actId="478"/>
          <ac:spMkLst>
            <pc:docMk/>
            <pc:sldMk cId="4195661736" sldId="264"/>
            <ac:spMk id="9" creationId="{1101451B-A604-AEAA-1A14-A5B315D564BB}"/>
          </ac:spMkLst>
        </pc:spChg>
        <pc:spChg chg="mod">
          <ac:chgData name="Ekin Yurekli" userId="fc41d2e7-048d-442e-8d82-41eb70ae6d82" providerId="ADAL" clId="{BE49BF8F-E56C-4222-B22B-312239B248C7}" dt="2025-01-19T20:01:41.444" v="288" actId="1076"/>
          <ac:spMkLst>
            <pc:docMk/>
            <pc:sldMk cId="4195661736" sldId="264"/>
            <ac:spMk id="13" creationId="{AEC74507-84DA-D63B-B8A3-8F5C1D0C97DF}"/>
          </ac:spMkLst>
        </pc:spChg>
        <pc:picChg chg="del">
          <ac:chgData name="Ekin Yurekli" userId="fc41d2e7-048d-442e-8d82-41eb70ae6d82" providerId="ADAL" clId="{BE49BF8F-E56C-4222-B22B-312239B248C7}" dt="2025-01-19T20:00:46.716" v="170" actId="478"/>
          <ac:picMkLst>
            <pc:docMk/>
            <pc:sldMk cId="4195661736" sldId="264"/>
            <ac:picMk id="6" creationId="{81329921-0F49-6D3D-4299-8E4C656E5C37}"/>
          </ac:picMkLst>
        </pc:picChg>
        <pc:picChg chg="add mod">
          <ac:chgData name="Ekin Yurekli" userId="fc41d2e7-048d-442e-8d82-41eb70ae6d82" providerId="ADAL" clId="{BE49BF8F-E56C-4222-B22B-312239B248C7}" dt="2025-01-19T20:01:45.464" v="291" actId="1076"/>
          <ac:picMkLst>
            <pc:docMk/>
            <pc:sldMk cId="4195661736" sldId="264"/>
            <ac:picMk id="1026" creationId="{5AA008D2-4947-FA0D-9328-904E5E67C1D2}"/>
          </ac:picMkLst>
        </pc:picChg>
      </pc:sldChg>
      <pc:sldChg chg="addSp delSp modSp mod">
        <pc:chgData name="Ekin Yurekli" userId="fc41d2e7-048d-442e-8d82-41eb70ae6d82" providerId="ADAL" clId="{BE49BF8F-E56C-4222-B22B-312239B248C7}" dt="2025-01-19T20:11:03.051" v="435" actId="207"/>
        <pc:sldMkLst>
          <pc:docMk/>
          <pc:sldMk cId="3539174673" sldId="265"/>
        </pc:sldMkLst>
        <pc:spChg chg="mod">
          <ac:chgData name="Ekin Yurekli" userId="fc41d2e7-048d-442e-8d82-41eb70ae6d82" providerId="ADAL" clId="{BE49BF8F-E56C-4222-B22B-312239B248C7}" dt="2025-01-19T20:10:54.585" v="431" actId="207"/>
          <ac:spMkLst>
            <pc:docMk/>
            <pc:sldMk cId="3539174673" sldId="265"/>
            <ac:spMk id="2" creationId="{1E3B02E2-52B9-7B8A-DAA5-DE82F776C93A}"/>
          </ac:spMkLst>
        </pc:spChg>
        <pc:spChg chg="mod">
          <ac:chgData name="Ekin Yurekli" userId="fc41d2e7-048d-442e-8d82-41eb70ae6d82" providerId="ADAL" clId="{BE49BF8F-E56C-4222-B22B-312239B248C7}" dt="2025-01-19T20:11:03.051" v="435" actId="207"/>
          <ac:spMkLst>
            <pc:docMk/>
            <pc:sldMk cId="3539174673" sldId="265"/>
            <ac:spMk id="3" creationId="{0D0ADF94-425B-F048-0A4F-87F256C1E283}"/>
          </ac:spMkLst>
        </pc:spChg>
        <pc:spChg chg="mod">
          <ac:chgData name="Ekin Yurekli" userId="fc41d2e7-048d-442e-8d82-41eb70ae6d82" providerId="ADAL" clId="{BE49BF8F-E56C-4222-B22B-312239B248C7}" dt="2025-01-19T20:03:49.470" v="388" actId="1076"/>
          <ac:spMkLst>
            <pc:docMk/>
            <pc:sldMk cId="3539174673" sldId="265"/>
            <ac:spMk id="7" creationId="{FD76EE9E-A1A2-A0E2-4FDB-CDC4A5E48911}"/>
          </ac:spMkLst>
        </pc:spChg>
        <pc:picChg chg="add mod">
          <ac:chgData name="Ekin Yurekli" userId="fc41d2e7-048d-442e-8d82-41eb70ae6d82" providerId="ADAL" clId="{BE49BF8F-E56C-4222-B22B-312239B248C7}" dt="2025-01-19T20:03:53.525" v="391" actId="1076"/>
          <ac:picMkLst>
            <pc:docMk/>
            <pc:sldMk cId="3539174673" sldId="265"/>
            <ac:picMk id="3074" creationId="{1B4E7B54-DD61-900E-0FE8-FD8A36A84402}"/>
          </ac:picMkLst>
        </pc:picChg>
        <pc:picChg chg="del">
          <ac:chgData name="Ekin Yurekli" userId="fc41d2e7-048d-442e-8d82-41eb70ae6d82" providerId="ADAL" clId="{BE49BF8F-E56C-4222-B22B-312239B248C7}" dt="2025-01-19T20:03:16.409" v="381" actId="478"/>
          <ac:picMkLst>
            <pc:docMk/>
            <pc:sldMk cId="3539174673" sldId="265"/>
            <ac:picMk id="8196" creationId="{C6B0E9D9-7920-B85C-01E5-58A1EBEAEA57}"/>
          </ac:picMkLst>
        </pc:picChg>
      </pc:sldChg>
      <pc:sldChg chg="del">
        <pc:chgData name="Ekin Yurekli" userId="fc41d2e7-048d-442e-8d82-41eb70ae6d82" providerId="ADAL" clId="{BE49BF8F-E56C-4222-B22B-312239B248C7}" dt="2025-01-19T20:03:56.440" v="392" actId="47"/>
        <pc:sldMkLst>
          <pc:docMk/>
          <pc:sldMk cId="113508494" sldId="266"/>
        </pc:sldMkLst>
      </pc:sldChg>
      <pc:sldChg chg="modSp mod">
        <pc:chgData name="Ekin Yurekli" userId="fc41d2e7-048d-442e-8d82-41eb70ae6d82" providerId="ADAL" clId="{BE49BF8F-E56C-4222-B22B-312239B248C7}" dt="2025-01-19T20:10:08.366" v="421" actId="207"/>
        <pc:sldMkLst>
          <pc:docMk/>
          <pc:sldMk cId="3340039484" sldId="268"/>
        </pc:sldMkLst>
        <pc:spChg chg="mod">
          <ac:chgData name="Ekin Yurekli" userId="fc41d2e7-048d-442e-8d82-41eb70ae6d82" providerId="ADAL" clId="{BE49BF8F-E56C-4222-B22B-312239B248C7}" dt="2025-01-19T20:10:08.366" v="421" actId="207"/>
          <ac:spMkLst>
            <pc:docMk/>
            <pc:sldMk cId="3340039484" sldId="268"/>
            <ac:spMk id="3" creationId="{0D0ADF94-425B-F048-0A4F-87F256C1E283}"/>
          </ac:spMkLst>
        </pc:spChg>
        <pc:spChg chg="mod">
          <ac:chgData name="Ekin Yurekli" userId="fc41d2e7-048d-442e-8d82-41eb70ae6d82" providerId="ADAL" clId="{BE49BF8F-E56C-4222-B22B-312239B248C7}" dt="2025-01-19T20:04:02.614" v="399" actId="20577"/>
          <ac:spMkLst>
            <pc:docMk/>
            <pc:sldMk cId="3340039484" sldId="268"/>
            <ac:spMk id="7" creationId="{FD76EE9E-A1A2-A0E2-4FDB-CDC4A5E48911}"/>
          </ac:spMkLst>
        </pc:spChg>
      </pc:sldChg>
      <pc:sldChg chg="del">
        <pc:chgData name="Ekin Yurekli" userId="fc41d2e7-048d-442e-8d82-41eb70ae6d82" providerId="ADAL" clId="{BE49BF8F-E56C-4222-B22B-312239B248C7}" dt="2025-01-19T20:04:06.941" v="400" actId="47"/>
        <pc:sldMkLst>
          <pc:docMk/>
          <pc:sldMk cId="2057793919" sldId="269"/>
        </pc:sldMkLst>
      </pc:sldChg>
      <pc:sldChg chg="modSp mod">
        <pc:chgData name="Ekin Yurekli" userId="fc41d2e7-048d-442e-8d82-41eb70ae6d82" providerId="ADAL" clId="{BE49BF8F-E56C-4222-B22B-312239B248C7}" dt="2025-01-19T20:10:14.823" v="422" actId="207"/>
        <pc:sldMkLst>
          <pc:docMk/>
          <pc:sldMk cId="2648900341" sldId="271"/>
        </pc:sldMkLst>
        <pc:spChg chg="mod">
          <ac:chgData name="Ekin Yurekli" userId="fc41d2e7-048d-442e-8d82-41eb70ae6d82" providerId="ADAL" clId="{BE49BF8F-E56C-4222-B22B-312239B248C7}" dt="2025-01-19T20:10:14.823" v="422" actId="207"/>
          <ac:spMkLst>
            <pc:docMk/>
            <pc:sldMk cId="2648900341" sldId="271"/>
            <ac:spMk id="3" creationId="{0D0ADF94-425B-F048-0A4F-87F256C1E283}"/>
          </ac:spMkLst>
        </pc:spChg>
        <pc:spChg chg="mod">
          <ac:chgData name="Ekin Yurekli" userId="fc41d2e7-048d-442e-8d82-41eb70ae6d82" providerId="ADAL" clId="{BE49BF8F-E56C-4222-B22B-312239B248C7}" dt="2025-01-19T20:04:14.014" v="416" actId="20577"/>
          <ac:spMkLst>
            <pc:docMk/>
            <pc:sldMk cId="2648900341" sldId="271"/>
            <ac:spMk id="7" creationId="{FD76EE9E-A1A2-A0E2-4FDB-CDC4A5E48911}"/>
          </ac:spMkLst>
        </pc:spChg>
        <pc:picChg chg="mod">
          <ac:chgData name="Ekin Yurekli" userId="fc41d2e7-048d-442e-8d82-41eb70ae6d82" providerId="ADAL" clId="{BE49BF8F-E56C-4222-B22B-312239B248C7}" dt="2025-01-19T20:09:45.705" v="417" actId="14826"/>
          <ac:picMkLst>
            <pc:docMk/>
            <pc:sldMk cId="2648900341" sldId="271"/>
            <ac:picMk id="10242" creationId="{870A952F-1C1C-5A2A-693D-5D04235F15BA}"/>
          </ac:picMkLst>
        </pc:picChg>
      </pc:sldChg>
      <pc:sldChg chg="modSp mod">
        <pc:chgData name="Ekin Yurekli" userId="fc41d2e7-048d-442e-8d82-41eb70ae6d82" providerId="ADAL" clId="{BE49BF8F-E56C-4222-B22B-312239B248C7}" dt="2025-01-19T20:10:18.341" v="423" actId="207"/>
        <pc:sldMkLst>
          <pc:docMk/>
          <pc:sldMk cId="2090029950" sldId="272"/>
        </pc:sldMkLst>
        <pc:spChg chg="mod">
          <ac:chgData name="Ekin Yurekli" userId="fc41d2e7-048d-442e-8d82-41eb70ae6d82" providerId="ADAL" clId="{BE49BF8F-E56C-4222-B22B-312239B248C7}" dt="2025-01-19T20:10:18.341" v="423" actId="207"/>
          <ac:spMkLst>
            <pc:docMk/>
            <pc:sldMk cId="2090029950" sldId="272"/>
            <ac:spMk id="3" creationId="{01F1C1CE-56E3-D989-7F12-42B7E58105DF}"/>
          </ac:spMkLst>
        </pc:spChg>
      </pc:sldChg>
      <pc:sldChg chg="modSp mod">
        <pc:chgData name="Ekin Yurekli" userId="fc41d2e7-048d-442e-8d82-41eb70ae6d82" providerId="ADAL" clId="{BE49BF8F-E56C-4222-B22B-312239B248C7}" dt="2025-01-19T20:10:35.485" v="426" actId="207"/>
        <pc:sldMkLst>
          <pc:docMk/>
          <pc:sldMk cId="2380733301" sldId="273"/>
        </pc:sldMkLst>
        <pc:spChg chg="mod">
          <ac:chgData name="Ekin Yurekli" userId="fc41d2e7-048d-442e-8d82-41eb70ae6d82" providerId="ADAL" clId="{BE49BF8F-E56C-4222-B22B-312239B248C7}" dt="2025-01-19T20:10:35.485" v="426" actId="207"/>
          <ac:spMkLst>
            <pc:docMk/>
            <pc:sldMk cId="2380733301" sldId="273"/>
            <ac:spMk id="5" creationId="{F4DB8B01-E678-D2A7-F2D7-6B2711AB0341}"/>
          </ac:spMkLst>
        </pc:spChg>
      </pc:sldChg>
      <pc:sldChg chg="modSp add">
        <pc:chgData name="Ekin Yurekli" userId="fc41d2e7-048d-442e-8d82-41eb70ae6d82" providerId="ADAL" clId="{BE49BF8F-E56C-4222-B22B-312239B248C7}" dt="2025-01-19T20:02:26.426" v="299" actId="14100"/>
        <pc:sldMkLst>
          <pc:docMk/>
          <pc:sldMk cId="3194041256" sldId="274"/>
        </pc:sldMkLst>
        <pc:picChg chg="mod">
          <ac:chgData name="Ekin Yurekli" userId="fc41d2e7-048d-442e-8d82-41eb70ae6d82" providerId="ADAL" clId="{BE49BF8F-E56C-4222-B22B-312239B248C7}" dt="2025-01-19T20:02:26.426" v="299" actId="14100"/>
          <ac:picMkLst>
            <pc:docMk/>
            <pc:sldMk cId="3194041256" sldId="274"/>
            <ac:picMk id="7" creationId="{3462290D-0E4B-7A67-35B0-BFE2694AA4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E3B3F-249E-4C05-924F-275E079AFCD1}" type="datetimeFigureOut">
              <a:rPr lang="en-CA" smtClean="0"/>
              <a:t>2025-01-19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FFDA-2944-4579-BF60-1CFD364F69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895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04A8-BCB8-4259-8490-E983A2C80617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91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7097-CB1B-489C-8045-7471A836FBAF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8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184E-87BB-4A84-B636-40191C6D59D6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1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70F5-3E05-46AB-86F2-B0947F05A102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260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0D24-F4BC-4A7A-B011-F91CA4699D2C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31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3018-FA9A-4C18-ACBE-6277BD80F3A6}" type="datetime1">
              <a:rPr lang="en-CA" smtClean="0"/>
              <a:t>2025-01-19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3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4592-37AD-4E65-A2B2-BDF847C870DE}" type="datetime1">
              <a:rPr lang="en-CA" smtClean="0"/>
              <a:t>2025-01-19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966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1F16-1B99-46E3-953E-EB9517B1BF6A}" type="datetime1">
              <a:rPr lang="en-CA" smtClean="0"/>
              <a:t>2025-01-19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03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7BBC-7EE9-4446-84E5-654D9F9DC390}" type="datetime1">
              <a:rPr lang="en-CA" smtClean="0"/>
              <a:t>2025-01-19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199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732C-3E74-496B-9864-F150EBCEFF48}" type="datetime1">
              <a:rPr lang="en-CA" smtClean="0"/>
              <a:t>2025-01-19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85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FEAC-C810-4940-8497-5D039F0C1D34}" type="datetime1">
              <a:rPr lang="en-CA" smtClean="0"/>
              <a:t>2025-01-19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88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BF00DB6-59F8-4054-8187-1CA68301889D}" type="datetime1">
              <a:rPr lang="en-CA" smtClean="0"/>
              <a:t>2025-01-19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6ABC69B-4309-4F28-A98A-5B1A0EB809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702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179B3F8-DCC1-3D83-8555-03C8B6BE7388}"/>
              </a:ext>
            </a:extLst>
          </p:cNvPr>
          <p:cNvSpPr/>
          <p:nvPr/>
        </p:nvSpPr>
        <p:spPr>
          <a:xfrm>
            <a:off x="2674374" y="2302720"/>
            <a:ext cx="6843251" cy="1252128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5C896-C631-937B-31E4-9B04C20E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09" y="2428568"/>
            <a:ext cx="9144000" cy="100043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Team 5hawks</a:t>
            </a:r>
            <a:endParaRPr lang="en-CA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CDDBA-21E8-E6D7-A8DE-255165054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682"/>
            <a:ext cx="9144000" cy="1655762"/>
          </a:xfrm>
        </p:spPr>
        <p:txBody>
          <a:bodyPr/>
          <a:lstStyle/>
          <a:p>
            <a:r>
              <a:rPr lang="en-US" dirty="0"/>
              <a:t>ShiftKey GenAI Hackathon 2025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D88FBD-5841-7F1C-4183-FC0B63AF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D83A5-D3F2-16F9-C19E-57EBB5AE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66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4DB8B01-E678-D2A7-F2D7-6B2711AB0341}"/>
              </a:ext>
            </a:extLst>
          </p:cNvPr>
          <p:cNvSpPr/>
          <p:nvPr/>
        </p:nvSpPr>
        <p:spPr>
          <a:xfrm>
            <a:off x="4365522" y="2633033"/>
            <a:ext cx="3028335" cy="124288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90" y="25916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Q&amp;A</a:t>
            </a:r>
            <a:endParaRPr lang="en-CA" sz="600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A16532B-FA83-7EB4-E0A7-1AF0939B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E58606-3CBC-BDF9-97D3-F2DD4FB1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7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1F1C1CE-56E3-D989-7F12-42B7E58105DF}"/>
              </a:ext>
            </a:extLst>
          </p:cNvPr>
          <p:cNvSpPr/>
          <p:nvPr/>
        </p:nvSpPr>
        <p:spPr>
          <a:xfrm>
            <a:off x="747252" y="610932"/>
            <a:ext cx="4296696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DB74DB-FEDE-3C7B-8881-BADCD3751880}"/>
              </a:ext>
            </a:extLst>
          </p:cNvPr>
          <p:cNvGrpSpPr/>
          <p:nvPr/>
        </p:nvGrpSpPr>
        <p:grpSpPr>
          <a:xfrm>
            <a:off x="3554362" y="2666330"/>
            <a:ext cx="5083277" cy="1394093"/>
            <a:chOff x="747251" y="1843314"/>
            <a:chExt cx="5083277" cy="13940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69A8A3-3806-BE88-F1B3-AC73E5AEC5E9}"/>
                </a:ext>
              </a:extLst>
            </p:cNvPr>
            <p:cNvSpPr txBox="1"/>
            <p:nvPr/>
          </p:nvSpPr>
          <p:spPr>
            <a:xfrm>
              <a:off x="747251" y="1843314"/>
              <a:ext cx="50832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/>
                <a:t>Social Anxiety</a:t>
              </a:r>
              <a:endParaRPr lang="en-CA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5A2306-9B81-461C-E706-6FC94E0DF320}"/>
                </a:ext>
              </a:extLst>
            </p:cNvPr>
            <p:cNvSpPr txBox="1"/>
            <p:nvPr/>
          </p:nvSpPr>
          <p:spPr>
            <a:xfrm>
              <a:off x="747251" y="2652632"/>
              <a:ext cx="508327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What is our story?</a:t>
              </a:r>
              <a:endParaRPr lang="en-CA" sz="3200" dirty="0"/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E5C553A-7ED3-8BC1-C502-B0991CB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FD0A60B-4C4C-D6F5-2D48-DCCB3F8C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51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B0B57-E2C3-8A78-B592-9479BD034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73179904-CDDE-0FAF-EE30-4F7ECD537C08}"/>
              </a:ext>
            </a:extLst>
          </p:cNvPr>
          <p:cNvSpPr/>
          <p:nvPr/>
        </p:nvSpPr>
        <p:spPr>
          <a:xfrm>
            <a:off x="747252" y="610932"/>
            <a:ext cx="5063613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1C598-D6AE-9965-AF91-B5986125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Ekin’s Experience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5352-E250-57B9-8FA4-1A2DBC26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A219-E5FC-7E51-DB7B-047A4EDC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3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62290D-0E4B-7A67-35B0-BFE2694AA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16205" y="1469449"/>
            <a:ext cx="4101852" cy="48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4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1F1C1CE-56E3-D989-7F12-42B7E58105DF}"/>
              </a:ext>
            </a:extLst>
          </p:cNvPr>
          <p:cNvSpPr/>
          <p:nvPr/>
        </p:nvSpPr>
        <p:spPr>
          <a:xfrm>
            <a:off x="747252" y="610932"/>
            <a:ext cx="5063613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Ekin’s Experience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CEB2-26FF-97E0-6E19-E24525C5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945A-7E58-294E-926B-2C4EED75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F0655A-DDD1-C6F3-AFCF-0AD15905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62" y="1690688"/>
            <a:ext cx="4372538" cy="442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4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1F1C1CE-56E3-D989-7F12-42B7E58105DF}"/>
              </a:ext>
            </a:extLst>
          </p:cNvPr>
          <p:cNvSpPr/>
          <p:nvPr/>
        </p:nvSpPr>
        <p:spPr>
          <a:xfrm>
            <a:off x="747252" y="610932"/>
            <a:ext cx="4296696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</a:t>
            </a:r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74507-84DA-D63B-B8A3-8F5C1D0C97DF}"/>
              </a:ext>
            </a:extLst>
          </p:cNvPr>
          <p:cNvSpPr txBox="1"/>
          <p:nvPr/>
        </p:nvSpPr>
        <p:spPr>
          <a:xfrm>
            <a:off x="838200" y="1825059"/>
            <a:ext cx="5415116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200" dirty="0"/>
              <a:t>Speech-To-Speech AI Model.</a:t>
            </a:r>
          </a:p>
          <a:p>
            <a:pPr marL="342900" indent="-342900">
              <a:buFont typeface="Calibri"/>
              <a:buChar char="-"/>
            </a:pPr>
            <a:endParaRPr lang="en-US" sz="2200" dirty="0"/>
          </a:p>
          <a:p>
            <a:pPr marL="342900" indent="-342900">
              <a:buFont typeface="Calibri"/>
              <a:buChar char="-"/>
            </a:pPr>
            <a:r>
              <a:rPr lang="en-US" sz="2200" dirty="0"/>
              <a:t>Bring back the voice conversation.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11FDB2E-5ED2-8253-73F3-9866503E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808A8DC-BD55-F3E8-9CF2-96EFDEF6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5</a:t>
            </a:fld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008D2-4947-FA0D-9328-904E5E67C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64" y="2041454"/>
            <a:ext cx="5869859" cy="33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6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0ADF94-425B-F048-0A4F-87F256C1E283}"/>
              </a:ext>
            </a:extLst>
          </p:cNvPr>
          <p:cNvSpPr/>
          <p:nvPr/>
        </p:nvSpPr>
        <p:spPr>
          <a:xfrm>
            <a:off x="747252" y="610932"/>
            <a:ext cx="5348748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02E2-52B9-7B8A-DAA5-DE82F776C9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Where From Here: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EE9E-A1A2-A0E2-4FDB-CDC4A5E48911}"/>
              </a:ext>
            </a:extLst>
          </p:cNvPr>
          <p:cNvSpPr txBox="1"/>
          <p:nvPr/>
        </p:nvSpPr>
        <p:spPr>
          <a:xfrm>
            <a:off x="747252" y="1753530"/>
            <a:ext cx="78633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User profiles, display levels, achievements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0A336C2F-47AA-26B4-388D-ED49474D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CA7529B-B288-7020-B73A-687EDD8D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6</a:t>
            </a:fld>
            <a:endParaRPr lang="en-CA"/>
          </a:p>
        </p:txBody>
      </p:sp>
      <p:pic>
        <p:nvPicPr>
          <p:cNvPr id="3074" name="Picture 2" descr="User profile - Free user icons">
            <a:extLst>
              <a:ext uri="{FF2B5EF4-FFF2-40B4-BE49-F238E27FC236}">
                <a16:creationId xmlns:a16="http://schemas.microsoft.com/office/drawing/2014/main" id="{1B4E7B54-DD61-900E-0FE8-FD8A36A8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73" y="1753530"/>
            <a:ext cx="3520086" cy="352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17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0ADF94-425B-F048-0A4F-87F256C1E283}"/>
              </a:ext>
            </a:extLst>
          </p:cNvPr>
          <p:cNvSpPr/>
          <p:nvPr/>
        </p:nvSpPr>
        <p:spPr>
          <a:xfrm>
            <a:off x="747252" y="610932"/>
            <a:ext cx="5348748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02E2-52B9-7B8A-DAA5-DE82F776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From Here: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EE9E-A1A2-A0E2-4FDB-CDC4A5E48911}"/>
              </a:ext>
            </a:extLst>
          </p:cNvPr>
          <p:cNvSpPr txBox="1"/>
          <p:nvPr/>
        </p:nvSpPr>
        <p:spPr>
          <a:xfrm>
            <a:off x="747252" y="175353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Optimize message retrieval</a:t>
            </a:r>
          </a:p>
        </p:txBody>
      </p:sp>
      <p:pic>
        <p:nvPicPr>
          <p:cNvPr id="13314" name="Picture 2" descr="9 Types of Computer Memory Defined">
            <a:extLst>
              <a:ext uri="{FF2B5EF4-FFF2-40B4-BE49-F238E27FC236}">
                <a16:creationId xmlns:a16="http://schemas.microsoft.com/office/drawing/2014/main" id="{9E227238-2DDA-AAAE-9031-BAC75162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8" y="2097504"/>
            <a:ext cx="6454877" cy="414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6233B-C055-F65E-FEF8-5BA9AAE4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D4FC0-BF09-CC45-A0BE-8685B359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03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0ADF94-425B-F048-0A4F-87F256C1E283}"/>
              </a:ext>
            </a:extLst>
          </p:cNvPr>
          <p:cNvSpPr/>
          <p:nvPr/>
        </p:nvSpPr>
        <p:spPr>
          <a:xfrm>
            <a:off x="747252" y="610932"/>
            <a:ext cx="5348748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B02E2-52B9-7B8A-DAA5-DE82F776C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From Here: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EE9E-A1A2-A0E2-4FDB-CDC4A5E48911}"/>
              </a:ext>
            </a:extLst>
          </p:cNvPr>
          <p:cNvSpPr txBox="1"/>
          <p:nvPr/>
        </p:nvSpPr>
        <p:spPr>
          <a:xfrm>
            <a:off x="747252" y="175353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Talk by phone!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70A952F-1C1C-5A2A-693D-5D04235F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6" b="8406"/>
          <a:stretch/>
        </p:blipFill>
        <p:spPr bwMode="auto">
          <a:xfrm>
            <a:off x="6430297" y="1753530"/>
            <a:ext cx="4774637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52558-5A61-9D49-CCFE-6D128FBA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AE65E-FC02-B62E-88CC-76D20F4E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9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1F1C1CE-56E3-D989-7F12-42B7E58105DF}"/>
              </a:ext>
            </a:extLst>
          </p:cNvPr>
          <p:cNvSpPr/>
          <p:nvPr/>
        </p:nvSpPr>
        <p:spPr>
          <a:xfrm>
            <a:off x="1927123" y="3026542"/>
            <a:ext cx="8760541" cy="804913"/>
          </a:xfrm>
          <a:prstGeom prst="round2DiagRect">
            <a:avLst/>
          </a:prstGeom>
          <a:solidFill>
            <a:srgbClr val="4C31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81B88-EF94-E9BD-7C8F-AED445CB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123" y="2766218"/>
            <a:ext cx="8583561" cy="1325563"/>
          </a:xfrm>
        </p:spPr>
        <p:txBody>
          <a:bodyPr/>
          <a:lstStyle/>
          <a:p>
            <a:pPr algn="ctr"/>
            <a:r>
              <a:rPr lang="en-US"/>
              <a:t>Thank you for listening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85403-C233-E291-0AA1-0791C597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ShiftKey GenAI Hackathon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89C06-EBEB-9BC5-4479-8EE38FF6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C69B-4309-4F28-A98A-5B1A0EB8095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02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F2F2F"/>
      </a:dk1>
      <a:lt1>
        <a:srgbClr val="FFFFFF"/>
      </a:lt1>
      <a:dk2>
        <a:srgbClr val="2E75B5"/>
      </a:dk2>
      <a:lt2>
        <a:srgbClr val="E7E6E6"/>
      </a:lt2>
      <a:accent1>
        <a:srgbClr val="242424"/>
      </a:accent1>
      <a:accent2>
        <a:srgbClr val="FFD400"/>
      </a:accent2>
      <a:accent3>
        <a:srgbClr val="FFFFFF"/>
      </a:accent3>
      <a:accent4>
        <a:srgbClr val="4472C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lhousie">
      <a:majorFont>
        <a:latin typeface="Public Sans ExtraBold"/>
        <a:ea typeface=""/>
        <a:cs typeface=""/>
      </a:majorFont>
      <a:minorFont>
        <a:latin typeface="Public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118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Public Sans</vt:lpstr>
      <vt:lpstr>Public Sans ExtraBold</vt:lpstr>
      <vt:lpstr>Office Theme</vt:lpstr>
      <vt:lpstr>Team 5hawks</vt:lpstr>
      <vt:lpstr>The Challenge</vt:lpstr>
      <vt:lpstr>Ekin’s Experience</vt:lpstr>
      <vt:lpstr>Ekin’s Experience</vt:lpstr>
      <vt:lpstr>Our Product</vt:lpstr>
      <vt:lpstr>Where From Here:</vt:lpstr>
      <vt:lpstr>Where From Here:</vt:lpstr>
      <vt:lpstr>Where From Here:</vt:lpstr>
      <vt:lpstr>Thank you for listening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Ekin Yurekli</dc:creator>
  <cp:lastModifiedBy>Ekin Yurekli</cp:lastModifiedBy>
  <cp:revision>2</cp:revision>
  <dcterms:created xsi:type="dcterms:W3CDTF">2024-10-06T15:01:41Z</dcterms:created>
  <dcterms:modified xsi:type="dcterms:W3CDTF">2025-01-19T20:11:12Z</dcterms:modified>
</cp:coreProperties>
</file>