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4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EFEE-FC83-D146-BE1F-87BB323BF72F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A674E99-7FC2-4645-9D8F-5A5CC6F38E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70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EFEE-FC83-D146-BE1F-87BB323BF72F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4E99-7FC2-4645-9D8F-5A5CC6F38E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52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EFEE-FC83-D146-BE1F-87BB323BF72F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4E99-7FC2-4645-9D8F-5A5CC6F38E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94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EFEE-FC83-D146-BE1F-87BB323BF72F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4E99-7FC2-4645-9D8F-5A5CC6F38E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09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EFEE-FC83-D146-BE1F-87BB323BF72F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4E99-7FC2-4645-9D8F-5A5CC6F38E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40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EFEE-FC83-D146-BE1F-87BB323BF72F}" type="datetimeFigureOut">
              <a:rPr lang="en-US" smtClean="0"/>
              <a:t>7/4/20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4E99-7FC2-4645-9D8F-5A5CC6F38E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34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EFEE-FC83-D146-BE1F-87BB323BF72F}" type="datetimeFigureOut">
              <a:rPr lang="en-US" smtClean="0"/>
              <a:t>7/4/20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4E99-7FC2-4645-9D8F-5A5CC6F38E5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93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EFEE-FC83-D146-BE1F-87BB323BF72F}" type="datetimeFigureOut">
              <a:rPr lang="en-US" smtClean="0"/>
              <a:t>7/4/20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4E99-7FC2-4645-9D8F-5A5CC6F38E5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75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EFEE-FC83-D146-BE1F-87BB323BF72F}" type="datetimeFigureOut">
              <a:rPr lang="en-US" smtClean="0"/>
              <a:t>7/4/20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4E99-7FC2-4645-9D8F-5A5CC6F38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7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EFEE-FC83-D146-BE1F-87BB323BF72F}" type="datetimeFigureOut">
              <a:rPr lang="en-US" smtClean="0"/>
              <a:t>7/4/20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4E99-7FC2-4645-9D8F-5A5CC6F38E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50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7372EFEE-FC83-D146-BE1F-87BB323BF72F}" type="datetimeFigureOut">
              <a:rPr lang="en-US" smtClean="0"/>
              <a:t>7/4/20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4E99-7FC2-4645-9D8F-5A5CC6F38E5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68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2EFEE-FC83-D146-BE1F-87BB323BF72F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A674E99-7FC2-4645-9D8F-5A5CC6F38E5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55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F71D-36E2-FD45-8D73-7AC0197E20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Housing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0AAE8-3BF0-A441-9870-4306E0886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Shaun Lin</a:t>
            </a:r>
          </a:p>
        </p:txBody>
      </p:sp>
    </p:spTree>
    <p:extLst>
      <p:ext uri="{BB962C8B-B14F-4D97-AF65-F5344CB8AC3E}">
        <p14:creationId xmlns:p14="http://schemas.microsoft.com/office/powerpoint/2010/main" val="102663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F6B91F-E221-E542-BA2D-D1E3EE7D61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50445" y="1632444"/>
            <a:ext cx="3692339" cy="2110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D63CEA-2C0D-3943-AE68-2F69BF4DA71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1156" y="3942129"/>
            <a:ext cx="3460939" cy="211066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5E9F44-2130-1A48-900F-CEB0747D5D0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72358" y="2172494"/>
            <a:ext cx="5397500" cy="2679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2C3C00-8455-044E-901B-89E048584639}"/>
              </a:ext>
            </a:extLst>
          </p:cNvPr>
          <p:cNvSpPr txBox="1"/>
          <p:nvPr/>
        </p:nvSpPr>
        <p:spPr>
          <a:xfrm>
            <a:off x="3016530" y="602428"/>
            <a:ext cx="5873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Trying to see the correlation between each features with housing price</a:t>
            </a:r>
          </a:p>
        </p:txBody>
      </p:sp>
    </p:spTree>
    <p:extLst>
      <p:ext uri="{BB962C8B-B14F-4D97-AF65-F5344CB8AC3E}">
        <p14:creationId xmlns:p14="http://schemas.microsoft.com/office/powerpoint/2010/main" val="145805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EE2C300-9BED-6A48-A245-30F8B4D2F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33" y="1267757"/>
            <a:ext cx="4284438" cy="38110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B85A6A-FF0E-BB46-BF55-3ADC51069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031" y="1391497"/>
            <a:ext cx="4186465" cy="37302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15274A-8997-9647-93C6-6C74E7E2F33D}"/>
              </a:ext>
            </a:extLst>
          </p:cNvPr>
          <p:cNvSpPr txBox="1"/>
          <p:nvPr/>
        </p:nvSpPr>
        <p:spPr>
          <a:xfrm>
            <a:off x="2963538" y="429658"/>
            <a:ext cx="6702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Histograms showing the distribution of the bedrooms and price</a:t>
            </a:r>
          </a:p>
        </p:txBody>
      </p:sp>
    </p:spTree>
    <p:extLst>
      <p:ext uri="{BB962C8B-B14F-4D97-AF65-F5344CB8AC3E}">
        <p14:creationId xmlns:p14="http://schemas.microsoft.com/office/powerpoint/2010/main" val="1820268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70D47B-918D-0942-BA18-2BDF3D7A7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734" y="1206650"/>
            <a:ext cx="4440256" cy="3944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B21D7-6619-B14C-95C0-C34CEC080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677" y="1136779"/>
            <a:ext cx="4362679" cy="40371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2CF181-4DC8-624F-8229-A65166CDF5B1}"/>
              </a:ext>
            </a:extLst>
          </p:cNvPr>
          <p:cNvSpPr txBox="1"/>
          <p:nvPr/>
        </p:nvSpPr>
        <p:spPr>
          <a:xfrm>
            <a:off x="2963538" y="429658"/>
            <a:ext cx="684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Histograms showing the distribution of the floors and </a:t>
            </a:r>
            <a:r>
              <a:rPr lang="en-US" dirty="0" err="1"/>
              <a:t>sqft_living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D51540-7013-3949-9319-A728A200C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142" y="1211856"/>
            <a:ext cx="4056342" cy="38205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9D02EA-D242-2243-B380-8119A0221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468" y="1110352"/>
            <a:ext cx="4146467" cy="40333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A6B8D9-B254-1746-9D72-6BEA9E1719BD}"/>
              </a:ext>
            </a:extLst>
          </p:cNvPr>
          <p:cNvSpPr txBox="1"/>
          <p:nvPr/>
        </p:nvSpPr>
        <p:spPr>
          <a:xfrm>
            <a:off x="2963538" y="429658"/>
            <a:ext cx="708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Histograms showing the distribution of the bathrooms and </a:t>
            </a:r>
            <a:r>
              <a:rPr lang="en-US" dirty="0" err="1"/>
              <a:t>yr_built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4A7F93-00EE-7C42-8A8F-0E7C47E6C7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94255" y="2085974"/>
            <a:ext cx="6139740" cy="35940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54E6AE-4747-7641-9980-03B585DBEB8C}"/>
              </a:ext>
            </a:extLst>
          </p:cNvPr>
          <p:cNvSpPr txBox="1"/>
          <p:nvPr/>
        </p:nvSpPr>
        <p:spPr>
          <a:xfrm>
            <a:off x="1925619" y="993297"/>
            <a:ext cx="880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Linear Regression model: using living space (</a:t>
            </a:r>
            <a:r>
              <a:rPr lang="en-US" dirty="0" err="1"/>
              <a:t>sqft</a:t>
            </a:r>
            <a:r>
              <a:rPr lang="en-US" dirty="0"/>
              <a:t>) to predict the house price</a:t>
            </a:r>
          </a:p>
        </p:txBody>
      </p:sp>
    </p:spTree>
    <p:extLst>
      <p:ext uri="{BB962C8B-B14F-4D97-AF65-F5344CB8AC3E}">
        <p14:creationId xmlns:p14="http://schemas.microsoft.com/office/powerpoint/2010/main" val="410578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39A8E4-7045-DB49-BC41-8F9A58FFE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508" y="1797862"/>
            <a:ext cx="9776537" cy="326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9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4AAF8D-7AB9-5F44-B179-97A45EA91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050892"/>
              </p:ext>
            </p:extLst>
          </p:nvPr>
        </p:nvGraphicFramePr>
        <p:xfrm>
          <a:off x="2032000" y="719666"/>
          <a:ext cx="65024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9908673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401671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634687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84424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Root Mean Squared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 – squared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living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25489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0.496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40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Selected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248514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0.5188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341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Multiple regression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193693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0.7077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266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Multiple regression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features with additional binned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191879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57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5534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{6337AA83-D692-1841-A947-6D8158C42834}tf10001119</Template>
  <TotalTime>24</TotalTime>
  <Words>104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Palatino Linotype</vt:lpstr>
      <vt:lpstr>Gallery</vt:lpstr>
      <vt:lpstr>Housing Price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Lin</dc:creator>
  <cp:lastModifiedBy>Shaun Lin</cp:lastModifiedBy>
  <cp:revision>43</cp:revision>
  <dcterms:created xsi:type="dcterms:W3CDTF">2020-07-03T19:22:38Z</dcterms:created>
  <dcterms:modified xsi:type="dcterms:W3CDTF">2020-07-04T15:45:33Z</dcterms:modified>
</cp:coreProperties>
</file>