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2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0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2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0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3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5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EFEE-FC83-D146-BE1F-87BB323BF72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5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F71D-36E2-FD45-8D73-7AC0197E2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0AAE8-3BF0-A441-9870-4306E0886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Shaun Lin</a:t>
            </a:r>
          </a:p>
        </p:txBody>
      </p:sp>
    </p:spTree>
    <p:extLst>
      <p:ext uri="{BB962C8B-B14F-4D97-AF65-F5344CB8AC3E}">
        <p14:creationId xmlns:p14="http://schemas.microsoft.com/office/powerpoint/2010/main" val="102663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F6B91F-E221-E542-BA2D-D1E3EE7D61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0445" y="1632444"/>
            <a:ext cx="3692339" cy="2110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63CEA-2C0D-3943-AE68-2F69BF4DA7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1156" y="3942129"/>
            <a:ext cx="3460939" cy="211066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5E9F44-2130-1A48-900F-CEB0747D5D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72358" y="2172494"/>
            <a:ext cx="5397500" cy="267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C3C00-8455-044E-901B-89E048584639}"/>
              </a:ext>
            </a:extLst>
          </p:cNvPr>
          <p:cNvSpPr txBox="1"/>
          <p:nvPr/>
        </p:nvSpPr>
        <p:spPr>
          <a:xfrm>
            <a:off x="3016530" y="602428"/>
            <a:ext cx="587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Trying to see the correlation between each features with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4580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E2C300-9BED-6A48-A245-30F8B4D2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33" y="1267757"/>
            <a:ext cx="4284438" cy="3811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85A6A-FF0E-BB46-BF55-3ADC5106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31" y="1391497"/>
            <a:ext cx="4186465" cy="3730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15274A-8997-9647-93C6-6C74E7E2F33D}"/>
              </a:ext>
            </a:extLst>
          </p:cNvPr>
          <p:cNvSpPr txBox="1"/>
          <p:nvPr/>
        </p:nvSpPr>
        <p:spPr>
          <a:xfrm>
            <a:off x="2963538" y="429658"/>
            <a:ext cx="670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Histograms showing the distribution of the bedrooms and price</a:t>
            </a:r>
          </a:p>
        </p:txBody>
      </p:sp>
    </p:spTree>
    <p:extLst>
      <p:ext uri="{BB962C8B-B14F-4D97-AF65-F5344CB8AC3E}">
        <p14:creationId xmlns:p14="http://schemas.microsoft.com/office/powerpoint/2010/main" val="182026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0D47B-918D-0942-BA18-2BDF3D7A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34" y="1206650"/>
            <a:ext cx="4440256" cy="3944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B21D7-6619-B14C-95C0-C34CEC08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77" y="1136779"/>
            <a:ext cx="4362679" cy="4037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2CF181-4DC8-624F-8229-A65166CDF5B1}"/>
              </a:ext>
            </a:extLst>
          </p:cNvPr>
          <p:cNvSpPr txBox="1"/>
          <p:nvPr/>
        </p:nvSpPr>
        <p:spPr>
          <a:xfrm>
            <a:off x="2963538" y="429658"/>
            <a:ext cx="684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Histograms showing the distribution of the floors and </a:t>
            </a:r>
            <a:r>
              <a:rPr lang="en-US" dirty="0" err="1"/>
              <a:t>sqft_living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51540-7013-3949-9319-A728A200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42" y="1211856"/>
            <a:ext cx="4056342" cy="3820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D02EA-D242-2243-B380-8119A022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68" y="1110352"/>
            <a:ext cx="4146467" cy="4033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6B8D9-B254-1746-9D72-6BEA9E1719BD}"/>
              </a:ext>
            </a:extLst>
          </p:cNvPr>
          <p:cNvSpPr txBox="1"/>
          <p:nvPr/>
        </p:nvSpPr>
        <p:spPr>
          <a:xfrm>
            <a:off x="2963538" y="429658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Histograms showing the distribution of the bathrooms and </a:t>
            </a:r>
            <a:r>
              <a:rPr lang="en-US" dirty="0" err="1"/>
              <a:t>yr_built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4A7F93-00EE-7C42-8A8F-0E7C47E6C7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4255" y="2085974"/>
            <a:ext cx="6139740" cy="3594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4E6AE-4747-7641-9980-03B585DBEB8C}"/>
              </a:ext>
            </a:extLst>
          </p:cNvPr>
          <p:cNvSpPr txBox="1"/>
          <p:nvPr/>
        </p:nvSpPr>
        <p:spPr>
          <a:xfrm>
            <a:off x="1925619" y="993297"/>
            <a:ext cx="880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Linear Regression model: using living space (</a:t>
            </a:r>
            <a:r>
              <a:rPr lang="en-US" dirty="0" err="1"/>
              <a:t>sqft</a:t>
            </a:r>
            <a:r>
              <a:rPr lang="en-US" dirty="0"/>
              <a:t>) to predict the house price</a:t>
            </a:r>
          </a:p>
        </p:txBody>
      </p:sp>
    </p:spTree>
    <p:extLst>
      <p:ext uri="{BB962C8B-B14F-4D97-AF65-F5344CB8AC3E}">
        <p14:creationId xmlns:p14="http://schemas.microsoft.com/office/powerpoint/2010/main" val="41057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AAF8D-7AB9-5F44-B179-97A45EA9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06235"/>
              </p:ext>
            </p:extLst>
          </p:nvPr>
        </p:nvGraphicFramePr>
        <p:xfrm>
          <a:off x="2032000" y="719666"/>
          <a:ext cx="8128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908673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01671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3468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4424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174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–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living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25489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0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248514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0.5188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4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regression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0.7077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6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regression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features with additional binned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191879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5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5534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{6337AA83-D692-1841-A947-6D8158C42834}tf10001119</Template>
  <TotalTime>24</TotalTime>
  <Words>104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Housing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Lin</dc:creator>
  <cp:lastModifiedBy>Shaun Lin</cp:lastModifiedBy>
  <cp:revision>40</cp:revision>
  <dcterms:created xsi:type="dcterms:W3CDTF">2020-07-03T19:22:38Z</dcterms:created>
  <dcterms:modified xsi:type="dcterms:W3CDTF">2020-07-03T19:58:37Z</dcterms:modified>
</cp:coreProperties>
</file>