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13"/>
  </p:notesMasterIdLst>
  <p:handoutMasterIdLst>
    <p:handoutMasterId r:id="rId14"/>
  </p:handoutMasterIdLst>
  <p:sldIdLst>
    <p:sldId id="258" r:id="rId3"/>
    <p:sldId id="259" r:id="rId4"/>
    <p:sldId id="261" r:id="rId5"/>
    <p:sldId id="268" r:id="rId6"/>
    <p:sldId id="302" r:id="rId7"/>
    <p:sldId id="297" r:id="rId8"/>
    <p:sldId id="301" r:id="rId9"/>
    <p:sldId id="300" r:id="rId10"/>
    <p:sldId id="299" r:id="rId11"/>
    <p:sldId id="293" r:id="rId12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594" y="66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This part is where we point out </a:t>
            </a:r>
            <a:r>
              <a:rPr lang="en-SG" dirty="0" err="1"/>
              <a:t>yunjey</a:t>
            </a:r>
            <a:r>
              <a:rPr lang="en-SG" dirty="0"/>
              <a:t> is a big fat liar.</a:t>
            </a:r>
          </a:p>
          <a:p>
            <a:r>
              <a:rPr lang="en-SG" dirty="0"/>
              <a:t>So this is the sampling method actually.  Sampling for these things are pretty much standardised anyway.</a:t>
            </a:r>
          </a:p>
          <a:p>
            <a:r>
              <a:rPr lang="en-SG" dirty="0"/>
              <a:t>How he actually trains is completely different. To illustrate this, here’s a different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63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Note that we restarted at some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796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9" grpId="0" animBg="1"/>
      <p:bldP spid="10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gif"/><Relationship Id="rId3" Type="http://schemas.openxmlformats.org/officeDocument/2006/relationships/image" Target="../media/image21.gif"/><Relationship Id="rId7" Type="http://schemas.openxmlformats.org/officeDocument/2006/relationships/image" Target="../media/image25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gif"/><Relationship Id="rId5" Type="http://schemas.openxmlformats.org/officeDocument/2006/relationships/image" Target="../media/image23.gif"/><Relationship Id="rId4" Type="http://schemas.openxmlformats.org/officeDocument/2006/relationships/image" Target="../media/image2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altLang="ja-JP" spc="0" dirty="0"/>
              <a:t>Deep Learning</a:t>
            </a:r>
            <a:endParaRPr lang="ja-JP" altLang="en-US" spc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5F1BC-5DAA-48F5-910B-9F00881441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SG" dirty="0"/>
              <a:t>LSTMs and Constant Failure</a:t>
            </a:r>
          </a:p>
        </p:txBody>
      </p:sp>
    </p:spTree>
    <p:extLst>
      <p:ext uri="{BB962C8B-B14F-4D97-AF65-F5344CB8AC3E}">
        <p14:creationId xmlns:p14="http://schemas.microsoft.com/office/powerpoint/2010/main" val="7292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01">
        <p:fade/>
      </p:transition>
    </mc:Choice>
    <mc:Fallback xmlns="">
      <p:transition spd="med" advTm="4601">
        <p:fade/>
      </p:transition>
    </mc:Fallback>
  </mc:AlternateContent>
  <p:extLst mod="1">
    <p:ext uri="{E180D4A7-C9FB-4DFB-919C-405C955672EB}">
      <p14:showEvtLst xmlns:p14="http://schemas.microsoft.com/office/powerpoint/2010/main">
        <p14:playEvt time="2365" objId="15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SG" altLang="ja-JP" dirty="0"/>
              <a:t>Q&amp;A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681AB-467F-4B47-9BAE-4120ADE23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182" y="8357612"/>
            <a:ext cx="685800" cy="74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482434-220B-4C49-B385-5EE7A0993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830" y="8362136"/>
            <a:ext cx="685800" cy="742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132F5C-E10A-4E13-98C9-8AD25651B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775" y="8357612"/>
            <a:ext cx="685800" cy="742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D5DFC2-30B8-4B39-992B-456F843DB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698" y="8271887"/>
            <a:ext cx="657225" cy="8286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183C74-E98E-431B-B0A2-5D9F1AE9D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195" y="8357612"/>
            <a:ext cx="800100" cy="7429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E0C761-2E95-43CA-B8AB-17D2A7BEF0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584" y="8357612"/>
            <a:ext cx="685800" cy="7429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5BDEFC-1B70-4756-A86D-680DA08CAF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7276" y="8357612"/>
            <a:ext cx="657225" cy="7429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28FF505-C7DA-4521-8C96-A0E0C7FCB27A}"/>
              </a:ext>
            </a:extLst>
          </p:cNvPr>
          <p:cNvSpPr txBox="1"/>
          <p:nvPr/>
        </p:nvSpPr>
        <p:spPr>
          <a:xfrm>
            <a:off x="4723613" y="7231732"/>
            <a:ext cx="9092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Jun Qing Chang, </a:t>
            </a:r>
            <a:r>
              <a:rPr lang="en-SG" dirty="0" err="1"/>
              <a:t>Quissuiven</a:t>
            </a:r>
            <a:r>
              <a:rPr lang="en-SG" dirty="0"/>
              <a:t> Tai Hong Wen, Shaun Toh</a:t>
            </a:r>
          </a:p>
        </p:txBody>
      </p:sp>
    </p:spTree>
    <p:extLst>
      <p:ext uri="{BB962C8B-B14F-4D97-AF65-F5344CB8AC3E}">
        <p14:creationId xmlns:p14="http://schemas.microsoft.com/office/powerpoint/2010/main" val="1200920996"/>
      </p:ext>
    </p:extLst>
  </p:cSld>
  <p:clrMapOvr>
    <a:masterClrMapping/>
  </p:clrMapOvr>
  <p:transition spd="slow" advTm="4136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</a:t>
            </a:r>
            <a:r>
              <a:rPr lang="en-US" altLang="ja-JP" dirty="0">
                <a:solidFill>
                  <a:schemeClr val="accent1"/>
                </a:solidFill>
              </a:rPr>
              <a:t>N</a:t>
            </a:r>
            <a:r>
              <a:rPr lang="en-US" altLang="ja-JP" dirty="0"/>
              <a:t>TENTS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Model 1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Trained the same way </a:t>
            </a:r>
            <a:r>
              <a:rPr lang="en-US" altLang="ja-JP" dirty="0" err="1"/>
              <a:t>Yunjey</a:t>
            </a:r>
            <a:r>
              <a:rPr lang="en-US" altLang="ja-JP" dirty="0"/>
              <a:t> does it.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Model 2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/>
              <a:t>The model we screwed up in.</a:t>
            </a:r>
          </a:p>
          <a:p>
            <a:r>
              <a:rPr kumimoji="1" lang="en-US" altLang="ja-JP" dirty="0"/>
              <a:t>Image is </a:t>
            </a:r>
            <a:r>
              <a:rPr lang="en-US" altLang="ja-JP" dirty="0"/>
              <a:t>input as hidden state while training, and while sampling.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/>
              <a:t>Model 3</a:t>
            </a:r>
            <a:endParaRPr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/>
              <a:t>The model where we fixed our errors. Image is now as a cell state while training.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Q &amp; A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/>
              <a:t>To screw us up even further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5767922"/>
      </p:ext>
    </p:extLst>
  </p:cSld>
  <p:clrMapOvr>
    <a:masterClrMapping/>
  </p:clrMapOvr>
  <p:transition spd="slow" advTm="4683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Yunjey’s</a:t>
            </a:r>
            <a:r>
              <a:rPr lang="en-US" altLang="ja-JP" dirty="0"/>
              <a:t> Model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SG" altLang="ja-JP" dirty="0"/>
              <a:t>Sampling method, not training method actually.</a:t>
            </a:r>
            <a:endParaRPr kumimoji="1" lang="ja-JP" altLang="en-US" dirty="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DF5F1-4CBF-4304-9826-1273A0B39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3" y="2057829"/>
            <a:ext cx="15975655" cy="754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23890"/>
      </p:ext>
    </p:extLst>
  </p:cSld>
  <p:clrMapOvr>
    <a:masterClrMapping/>
  </p:clrMapOvr>
  <p:transition spd="slow" advTm="377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366292" y="428141"/>
            <a:ext cx="6192688" cy="201622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B</a:t>
            </a:r>
            <a:r>
              <a:rPr kumimoji="1" lang="en-US" altLang="ja-JP" dirty="0"/>
              <a:t>AD GROUND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7"/>
          </p:nvPr>
        </p:nvSpPr>
        <p:spPr>
          <a:xfrm>
            <a:off x="1362130" y="5584323"/>
            <a:ext cx="6192688" cy="1656184"/>
          </a:xfrm>
        </p:spPr>
        <p:txBody>
          <a:bodyPr/>
          <a:lstStyle/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dirty="0">
                <a:solidFill>
                  <a:schemeClr val="tx1"/>
                </a:solidFill>
                <a:latin typeface="Arial Unicode MS"/>
              </a:rPr>
              <a:t>Opted not to edit the dataset in our training, using those words as part of the training or validation data accordingly. </a:t>
            </a:r>
            <a:endParaRPr kumimoji="0" lang="en-US" altLang="en-US" sz="5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A2C34-9BA6-43F5-8E8A-819ADD1C8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278" y="1615108"/>
            <a:ext cx="8076936" cy="527376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07740AB-EECC-49BA-8C19-E01ED2DE7D7B}"/>
              </a:ext>
            </a:extLst>
          </p:cNvPr>
          <p:cNvSpPr/>
          <p:nvPr/>
        </p:nvSpPr>
        <p:spPr>
          <a:xfrm>
            <a:off x="1362130" y="3643560"/>
            <a:ext cx="49012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en-US" dirty="0">
                <a:latin typeface="Arial Unicode MS"/>
              </a:rPr>
              <a:t>a majority of words do not appear more then once (17150 words). </a:t>
            </a:r>
            <a:endParaRPr lang="en-SG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6CB7B0-4BDE-4DD3-94C5-15A563C91E44}"/>
              </a:ext>
            </a:extLst>
          </p:cNvPr>
          <p:cNvSpPr/>
          <p:nvPr/>
        </p:nvSpPr>
        <p:spPr>
          <a:xfrm>
            <a:off x="1390404" y="2345363"/>
            <a:ext cx="61685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en-US" dirty="0">
                <a:latin typeface="Arial Unicode MS"/>
              </a:rPr>
              <a:t>only a total of 38406 unique words in the dataset. </a:t>
            </a:r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1653BC-429C-46E8-917D-F480A0C90B89}"/>
              </a:ext>
            </a:extLst>
          </p:cNvPr>
          <p:cNvSpPr/>
          <p:nvPr/>
        </p:nvSpPr>
        <p:spPr>
          <a:xfrm>
            <a:off x="1362130" y="7796756"/>
            <a:ext cx="597666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en-US" dirty="0">
                <a:latin typeface="Arial Unicode MS"/>
              </a:rPr>
              <a:t>Might result in a large amount of the unknown word token showing up in the training set, heavily impacting performance.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1469500"/>
      </p:ext>
    </p:extLst>
  </p:cSld>
  <p:clrMapOvr>
    <a:masterClrMapping/>
  </p:clrMapOvr>
  <p:transition spd="slow" advTm="6559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366292" y="428141"/>
            <a:ext cx="6192688" cy="201622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B</a:t>
            </a:r>
            <a:r>
              <a:rPr kumimoji="1" lang="en-US" altLang="ja-JP" dirty="0"/>
              <a:t>AD GROUND</a:t>
            </a:r>
            <a:endParaRPr kumimoji="1"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A2C34-9BA6-43F5-8E8A-819ADD1C8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278" y="1615108"/>
            <a:ext cx="8076936" cy="527376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D3934-46D2-4FAA-A9DB-E549CDFF57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1" y="5143500"/>
            <a:ext cx="9124683" cy="1656184"/>
          </a:xfrm>
        </p:spPr>
        <p:txBody>
          <a:bodyPr/>
          <a:lstStyle/>
          <a:p>
            <a:pPr algn="ctr"/>
            <a:r>
              <a:rPr lang="en-SG" dirty="0"/>
              <a:t>However, </a:t>
            </a:r>
          </a:p>
          <a:p>
            <a:r>
              <a:rPr lang="en-SG" dirty="0"/>
              <a:t>Large proportion of the unique words are misspelled words.</a:t>
            </a:r>
          </a:p>
          <a:p>
            <a:r>
              <a:rPr lang="en-SG" dirty="0"/>
              <a:t>Still possible to fix by running spellchecker on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86B75-F262-4DD5-B13C-E203C944F163}"/>
              </a:ext>
            </a:extLst>
          </p:cNvPr>
          <p:cNvSpPr txBox="1"/>
          <p:nvPr/>
        </p:nvSpPr>
        <p:spPr>
          <a:xfrm>
            <a:off x="2195679" y="6888872"/>
            <a:ext cx="5328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Examples:</a:t>
            </a:r>
          </a:p>
          <a:p>
            <a:r>
              <a:rPr lang="en-SG" dirty="0" err="1"/>
              <a:t>Sittng</a:t>
            </a:r>
            <a:r>
              <a:rPr lang="en-SG" dirty="0"/>
              <a:t>, </a:t>
            </a:r>
            <a:r>
              <a:rPr lang="en-SG" dirty="0" err="1"/>
              <a:t>blankent</a:t>
            </a:r>
            <a:r>
              <a:rPr lang="en-SG" dirty="0"/>
              <a:t>, </a:t>
            </a:r>
            <a:r>
              <a:rPr lang="en-SG" dirty="0" err="1"/>
              <a:t>bicy</a:t>
            </a:r>
            <a:r>
              <a:rPr lang="en-SG" dirty="0"/>
              <a:t>, PEEING, Jew, </a:t>
            </a:r>
            <a:r>
              <a:rPr lang="en-SG" dirty="0" err="1"/>
              <a:t>oranfe</a:t>
            </a:r>
            <a:r>
              <a:rPr lang="en-SG" dirty="0"/>
              <a:t>, </a:t>
            </a:r>
            <a:r>
              <a:rPr lang="en-SG" dirty="0" err="1"/>
              <a:t>ruwnay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EA4BC-60D2-4F8E-871D-4BBF719E8DC2}"/>
              </a:ext>
            </a:extLst>
          </p:cNvPr>
          <p:cNvSpPr txBox="1"/>
          <p:nvPr/>
        </p:nvSpPr>
        <p:spPr>
          <a:xfrm>
            <a:off x="934294" y="9103940"/>
            <a:ext cx="4924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Some are hopeless however.</a:t>
            </a:r>
          </a:p>
        </p:txBody>
      </p:sp>
    </p:spTree>
    <p:extLst>
      <p:ext uri="{BB962C8B-B14F-4D97-AF65-F5344CB8AC3E}">
        <p14:creationId xmlns:p14="http://schemas.microsoft.com/office/powerpoint/2010/main" val="572514388"/>
      </p:ext>
    </p:extLst>
  </p:cSld>
  <p:clrMapOvr>
    <a:masterClrMapping/>
  </p:clrMapOvr>
  <p:transition spd="slow" advTm="6559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8704-9A1E-4352-99F7-51681503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Yunjey’s</a:t>
            </a:r>
            <a:r>
              <a:rPr lang="en-SG" dirty="0"/>
              <a:t>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535A2-5010-4EBC-A1BF-9B44703EFC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98421-2A6F-4C23-AFA2-350F8E2CD7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SG" dirty="0"/>
              <a:t>Image and cap</a:t>
            </a:r>
          </a:p>
        </p:txBody>
      </p:sp>
      <p:sp>
        <p:nvSpPr>
          <p:cNvPr id="9" name="AutoShape 2" descr="blob:https://web.telegram.org/9783abc9-6a28-4295-93e4-68dfbaf7ca81">
            <a:extLst>
              <a:ext uri="{FF2B5EF4-FFF2-40B4-BE49-F238E27FC236}">
                <a16:creationId xmlns:a16="http://schemas.microsoft.com/office/drawing/2014/main" id="{D1B165B6-9886-4A1C-B1D3-84F085F15C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0013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3EE22A-3FA8-480F-9553-1250BA24A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40" y="3037713"/>
            <a:ext cx="14219047" cy="47809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6ED245-E4DD-42B3-86F1-3A4F9B35E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50" y="7951812"/>
            <a:ext cx="600075" cy="685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85EFA1-1BA7-412E-968D-E2A164B05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479" y="7951812"/>
            <a:ext cx="714375" cy="685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5B7FBE-1E27-4567-8899-7FE460C0F4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6720" y="7951812"/>
            <a:ext cx="600075" cy="685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553D415-D971-4D3A-AC31-3F69ED110154}"/>
              </a:ext>
            </a:extLst>
          </p:cNvPr>
          <p:cNvSpPr txBox="1"/>
          <p:nvPr/>
        </p:nvSpPr>
        <p:spPr>
          <a:xfrm>
            <a:off x="3310558" y="2239173"/>
            <a:ext cx="13019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Restarted Model several times due to stagnation. (early stopping was applied)</a:t>
            </a:r>
          </a:p>
        </p:txBody>
      </p:sp>
    </p:spTree>
    <p:extLst>
      <p:ext uri="{BB962C8B-B14F-4D97-AF65-F5344CB8AC3E}">
        <p14:creationId xmlns:p14="http://schemas.microsoft.com/office/powerpoint/2010/main" val="141093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A1B4-0B89-4C47-895B-1DE39A8F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Hyper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D3142-5702-42CD-931E-D131B61059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C18DE1-BF1F-4C19-8B65-C38C606DB1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52696" y="1619419"/>
            <a:ext cx="9181020" cy="864096"/>
          </a:xfrm>
        </p:spPr>
        <p:txBody>
          <a:bodyPr/>
          <a:lstStyle/>
          <a:p>
            <a:r>
              <a:rPr lang="en-SG" dirty="0"/>
              <a:t>Hyper Parameters/Training method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AC7D5A-20D6-45B8-8C07-29788DEDEA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52696" y="2378517"/>
            <a:ext cx="9181020" cy="230425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/>
              <a:t>VGG19_batch norm – frozen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/>
              <a:t>Linear Layer (original’s in features, embedding size)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/>
              <a:t>Embedding size: 50. Non pretrained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learning rate = 0.001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momentum = 0.9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number of layered LSTMs = 2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number of hidden dimensions in LSTM = 300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Loss function = Cross Entropy Loss (we didn’t </a:t>
            </a:r>
            <a:r>
              <a:rPr lang="en-US" altLang="en-US" dirty="0" err="1"/>
              <a:t>logsoftmax</a:t>
            </a:r>
            <a:r>
              <a:rPr lang="en-US" alt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Decay rate = 0.9 (Multiplier applied with every epoch end)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774888-ED30-4663-AC21-C077189AB44A}"/>
              </a:ext>
            </a:extLst>
          </p:cNvPr>
          <p:cNvSpPr/>
          <p:nvPr/>
        </p:nvSpPr>
        <p:spPr>
          <a:xfrm>
            <a:off x="35645" y="7235116"/>
            <a:ext cx="9140825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 err="1">
                <a:latin typeface="GulimChe" panose="020B0609000101010101" pitchFamily="49" charset="-127"/>
                <a:ea typeface="GulimChe" panose="020B0609000101010101" pitchFamily="49" charset="-127"/>
              </a:rPr>
              <a:t>transforms.Compose</a:t>
            </a: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([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 err="1">
                <a:latin typeface="GulimChe" panose="020B0609000101010101" pitchFamily="49" charset="-127"/>
                <a:ea typeface="GulimChe" panose="020B0609000101010101" pitchFamily="49" charset="-127"/>
              </a:rPr>
              <a:t>transforms.Resize</a:t>
            </a: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(300),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 err="1">
                <a:latin typeface="GulimChe" panose="020B0609000101010101" pitchFamily="49" charset="-127"/>
                <a:ea typeface="GulimChe" panose="020B0609000101010101" pitchFamily="49" charset="-127"/>
              </a:rPr>
              <a:t>transforms.RandomCrop</a:t>
            </a: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(224),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 err="1">
                <a:latin typeface="GulimChe" panose="020B0609000101010101" pitchFamily="49" charset="-127"/>
                <a:ea typeface="GulimChe" panose="020B0609000101010101" pitchFamily="49" charset="-127"/>
              </a:rPr>
              <a:t>transforms.RandomHorizontalFlip</a:t>
            </a: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(),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 err="1">
                <a:latin typeface="GulimChe" panose="020B0609000101010101" pitchFamily="49" charset="-127"/>
                <a:ea typeface="GulimChe" panose="020B0609000101010101" pitchFamily="49" charset="-127"/>
              </a:rPr>
              <a:t>transforms.ToTensor</a:t>
            </a: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(),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 err="1">
                <a:latin typeface="GulimChe" panose="020B0609000101010101" pitchFamily="49" charset="-127"/>
                <a:ea typeface="GulimChe" panose="020B0609000101010101" pitchFamily="49" charset="-127"/>
              </a:rPr>
              <a:t>transforms.Normalize</a:t>
            </a: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( (0.485, 0.456, 0.406),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(0.229, 0.224, 0.225))])</a:t>
            </a:r>
            <a:endParaRPr kumimoji="0" lang="en-US" altLang="en-US" sz="48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95FE75-440D-4F06-9C81-0B72B7F2C856}"/>
              </a:ext>
            </a:extLst>
          </p:cNvPr>
          <p:cNvSpPr/>
          <p:nvPr/>
        </p:nvSpPr>
        <p:spPr>
          <a:xfrm>
            <a:off x="10151318" y="7447756"/>
            <a:ext cx="91408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 err="1">
                <a:latin typeface="GulimChe" panose="020B0609000101010101" pitchFamily="49" charset="-127"/>
                <a:ea typeface="GulimChe" panose="020B0609000101010101" pitchFamily="49" charset="-127"/>
              </a:rPr>
              <a:t>transforms.Compose</a:t>
            </a: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([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 err="1">
                <a:latin typeface="GulimChe" panose="020B0609000101010101" pitchFamily="49" charset="-127"/>
                <a:ea typeface="GulimChe" panose="020B0609000101010101" pitchFamily="49" charset="-127"/>
              </a:rPr>
              <a:t>transforms.Resize</a:t>
            </a: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(224),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 err="1">
                <a:latin typeface="GulimChe" panose="020B0609000101010101" pitchFamily="49" charset="-127"/>
                <a:ea typeface="GulimChe" panose="020B0609000101010101" pitchFamily="49" charset="-127"/>
              </a:rPr>
              <a:t>transforms.CenterCrop</a:t>
            </a: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(224),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 err="1">
                <a:latin typeface="GulimChe" panose="020B0609000101010101" pitchFamily="49" charset="-127"/>
                <a:ea typeface="GulimChe" panose="020B0609000101010101" pitchFamily="49" charset="-127"/>
              </a:rPr>
              <a:t>transforms.ToTensor</a:t>
            </a: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(),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 err="1">
                <a:latin typeface="GulimChe" panose="020B0609000101010101" pitchFamily="49" charset="-127"/>
                <a:ea typeface="GulimChe" panose="020B0609000101010101" pitchFamily="49" charset="-127"/>
              </a:rPr>
              <a:t>transforms.Normalize</a:t>
            </a: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( (0.485, 0.456, 0.406),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(0.229, 0.224, 0.225))])</a:t>
            </a:r>
            <a:endParaRPr kumimoji="0" lang="en-US" altLang="en-US" sz="48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0C3D77-1BF0-4C4B-84E9-22559268329F}"/>
              </a:ext>
            </a:extLst>
          </p:cNvPr>
          <p:cNvSpPr txBox="1"/>
          <p:nvPr/>
        </p:nvSpPr>
        <p:spPr>
          <a:xfrm>
            <a:off x="502246" y="6655668"/>
            <a:ext cx="3443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Training Transforms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19A983-8BD7-4B9E-B90A-7AD2D261B756}"/>
              </a:ext>
            </a:extLst>
          </p:cNvPr>
          <p:cNvSpPr/>
          <p:nvPr/>
        </p:nvSpPr>
        <p:spPr>
          <a:xfrm>
            <a:off x="10183466" y="6655667"/>
            <a:ext cx="32873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Testing Transforms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6F2EBFD-4D15-4EAE-A3A7-0970EBC452D5}"/>
              </a:ext>
            </a:extLst>
          </p:cNvPr>
          <p:cNvCxnSpPr/>
          <p:nvPr/>
        </p:nvCxnSpPr>
        <p:spPr>
          <a:xfrm>
            <a:off x="0" y="6367636"/>
            <a:ext cx="182864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7142CDE-69C0-4A91-ABD9-8D9EB3CD5CBB}"/>
              </a:ext>
            </a:extLst>
          </p:cNvPr>
          <p:cNvCxnSpPr>
            <a:cxnSpLocks/>
          </p:cNvCxnSpPr>
          <p:nvPr/>
        </p:nvCxnSpPr>
        <p:spPr>
          <a:xfrm flipV="1">
            <a:off x="8567142" y="6367636"/>
            <a:ext cx="0" cy="39193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8A93859B-1892-4991-ADF1-CFFF60F39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471" y="5500157"/>
            <a:ext cx="6572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8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95E4-ABFC-4F9A-B66E-661F00E8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2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6B069-6BD4-4661-BF7F-C9F790719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548F0-BC09-4042-B290-EB230F28B4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SG" dirty="0"/>
              <a:t>Input Image as initial hidden state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2C7CF0-6BAD-4117-9B5A-E1759E570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59" y="3672503"/>
            <a:ext cx="14209524" cy="4685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3E3401-C688-4CA9-8D22-1AF09F252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838" y="3037056"/>
            <a:ext cx="476250" cy="542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B6EE28-D17F-47E0-A76F-6B1989AA2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952" y="6871692"/>
            <a:ext cx="733425" cy="742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C2B7A7-EF03-4102-AED9-70A67C460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633" y="6871692"/>
            <a:ext cx="733425" cy="7429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FA4322-D553-4F60-953B-2287CCBFA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526" y="4482049"/>
            <a:ext cx="7334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2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EC8D-175F-4DD3-B1FC-6534E3E5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C6BBB-81FB-41F1-B690-E09E8C5113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4F60F-28C3-4186-B247-7BF690B409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SG" dirty="0"/>
              <a:t>Input image as initial cell state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D118B3-BA7F-43A9-BD35-59BEE373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683" y="2743500"/>
            <a:ext cx="14219047" cy="480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0A5F0E-80FC-491D-A207-37A236119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52" y="1914825"/>
            <a:ext cx="657225" cy="8286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BAA5E4-B0B8-48F9-AF37-97C8718EB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187" y="6857700"/>
            <a:ext cx="714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1741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464</Words>
  <Application>Microsoft Office PowerPoint</Application>
  <PresentationFormat>Custom</PresentationFormat>
  <Paragraphs>72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 Unicode MS</vt:lpstr>
      <vt:lpstr>Crimson Text</vt:lpstr>
      <vt:lpstr>GulimChe</vt:lpstr>
      <vt:lpstr>MS PGothic</vt:lpstr>
      <vt:lpstr>Spica Neue</vt:lpstr>
      <vt:lpstr>Arial</vt:lpstr>
      <vt:lpstr>Calibri</vt:lpstr>
      <vt:lpstr>Title</vt:lpstr>
      <vt:lpstr>Contents</vt:lpstr>
      <vt:lpstr>Deep Learning</vt:lpstr>
      <vt:lpstr>CONTENTS</vt:lpstr>
      <vt:lpstr>Yunjey’s Model</vt:lpstr>
      <vt:lpstr>BAD GROUND</vt:lpstr>
      <vt:lpstr>BAD GROUND</vt:lpstr>
      <vt:lpstr>Yunjey’s model</vt:lpstr>
      <vt:lpstr>Hyper Parameters</vt:lpstr>
      <vt:lpstr>Model 2 </vt:lpstr>
      <vt:lpstr>Model 3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Student - Toh Shou'en Shaun</cp:lastModifiedBy>
  <cp:revision>89</cp:revision>
  <dcterms:created xsi:type="dcterms:W3CDTF">2015-02-26T15:14:38Z</dcterms:created>
  <dcterms:modified xsi:type="dcterms:W3CDTF">2019-04-15T20:41:22Z</dcterms:modified>
</cp:coreProperties>
</file>