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86C1E-F5B8-BF41-B62A-D90EE77A1E18}" type="doc">
      <dgm:prSet loTypeId="urn:microsoft.com/office/officeart/2005/8/layout/hierarchy2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4B159BFF-C586-C346-AFF3-FDE13F3D2592}">
      <dgm:prSet phldrT="[Text]"/>
      <dgm:spPr/>
      <dgm:t>
        <a:bodyPr/>
        <a:lstStyle/>
        <a:p>
          <a:r>
            <a:rPr lang="en-GB" dirty="0"/>
            <a:t>Step 1</a:t>
          </a:r>
        </a:p>
      </dgm:t>
    </dgm:pt>
    <dgm:pt modelId="{C698D7CC-EF3E-C94D-85A4-81D65C4E70BB}" type="parTrans" cxnId="{CEE9BD46-E359-5347-B4B8-3649F3FD3C09}">
      <dgm:prSet/>
      <dgm:spPr/>
      <dgm:t>
        <a:bodyPr/>
        <a:lstStyle/>
        <a:p>
          <a:endParaRPr lang="en-GB"/>
        </a:p>
      </dgm:t>
    </dgm:pt>
    <dgm:pt modelId="{381C132D-67FF-994D-8B8B-416BCAE8456D}" type="sibTrans" cxnId="{CEE9BD46-E359-5347-B4B8-3649F3FD3C09}">
      <dgm:prSet/>
      <dgm:spPr/>
      <dgm:t>
        <a:bodyPr/>
        <a:lstStyle/>
        <a:p>
          <a:endParaRPr lang="en-GB"/>
        </a:p>
      </dgm:t>
    </dgm:pt>
    <dgm:pt modelId="{BA395858-C09A-3040-B763-F78D4899C319}">
      <dgm:prSet phldrT="[Text]"/>
      <dgm:spPr/>
      <dgm:t>
        <a:bodyPr/>
        <a:lstStyle/>
        <a:p>
          <a:r>
            <a:rPr lang="en-GB" dirty="0"/>
            <a:t>Step 2.1</a:t>
          </a:r>
        </a:p>
      </dgm:t>
    </dgm:pt>
    <dgm:pt modelId="{7C2FEE9C-C28A-7C4C-BA3B-977381FB3CE9}" type="parTrans" cxnId="{39D8DACC-6D28-384E-844E-33426E8BBD1D}">
      <dgm:prSet/>
      <dgm:spPr/>
      <dgm:t>
        <a:bodyPr/>
        <a:lstStyle/>
        <a:p>
          <a:endParaRPr lang="en-GB"/>
        </a:p>
      </dgm:t>
    </dgm:pt>
    <dgm:pt modelId="{E56C63AB-5DF1-B448-A896-870020B99A27}" type="sibTrans" cxnId="{39D8DACC-6D28-384E-844E-33426E8BBD1D}">
      <dgm:prSet/>
      <dgm:spPr/>
      <dgm:t>
        <a:bodyPr/>
        <a:lstStyle/>
        <a:p>
          <a:endParaRPr lang="en-GB"/>
        </a:p>
      </dgm:t>
    </dgm:pt>
    <dgm:pt modelId="{00186869-5C1E-134B-B3DF-B684FE811DFB}">
      <dgm:prSet phldrT="[Text]"/>
      <dgm:spPr/>
      <dgm:t>
        <a:bodyPr/>
        <a:lstStyle/>
        <a:p>
          <a:r>
            <a:rPr lang="en-GB" dirty="0"/>
            <a:t>Step 2.2</a:t>
          </a:r>
        </a:p>
      </dgm:t>
    </dgm:pt>
    <dgm:pt modelId="{DF132A37-94E4-5D4E-89D6-B6725E6B5259}" type="parTrans" cxnId="{5593D8C6-FEFA-EF4D-B048-5B4B8491E599}">
      <dgm:prSet/>
      <dgm:spPr/>
      <dgm:t>
        <a:bodyPr/>
        <a:lstStyle/>
        <a:p>
          <a:endParaRPr lang="en-GB"/>
        </a:p>
      </dgm:t>
    </dgm:pt>
    <dgm:pt modelId="{B3E06E9D-D880-5D43-A6BD-BFCCB4B9136E}" type="sibTrans" cxnId="{5593D8C6-FEFA-EF4D-B048-5B4B8491E599}">
      <dgm:prSet/>
      <dgm:spPr/>
      <dgm:t>
        <a:bodyPr/>
        <a:lstStyle/>
        <a:p>
          <a:endParaRPr lang="en-GB"/>
        </a:p>
      </dgm:t>
    </dgm:pt>
    <dgm:pt modelId="{F9927160-09E4-C14E-A0D8-106AB107E402}" type="pres">
      <dgm:prSet presAssocID="{D0C86C1E-F5B8-BF41-B62A-D90EE77A1E1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7EAA9E-FAC3-754C-9E46-2D17E4A1358C}" type="pres">
      <dgm:prSet presAssocID="{4B159BFF-C586-C346-AFF3-FDE13F3D2592}" presName="root1" presStyleCnt="0"/>
      <dgm:spPr/>
    </dgm:pt>
    <dgm:pt modelId="{19005956-4126-D541-9C1C-3D0A29E9A250}" type="pres">
      <dgm:prSet presAssocID="{4B159BFF-C586-C346-AFF3-FDE13F3D2592}" presName="LevelOneTextNode" presStyleLbl="node0" presStyleIdx="0" presStyleCnt="1">
        <dgm:presLayoutVars>
          <dgm:chPref val="3"/>
        </dgm:presLayoutVars>
      </dgm:prSet>
      <dgm:spPr/>
    </dgm:pt>
    <dgm:pt modelId="{D53FCAEA-5F02-EA48-8F43-7C6CDFCDC2AC}" type="pres">
      <dgm:prSet presAssocID="{4B159BFF-C586-C346-AFF3-FDE13F3D2592}" presName="level2hierChild" presStyleCnt="0"/>
      <dgm:spPr/>
    </dgm:pt>
    <dgm:pt modelId="{BE872544-35BC-7C46-A006-B2E6AE9D9DE8}" type="pres">
      <dgm:prSet presAssocID="{7C2FEE9C-C28A-7C4C-BA3B-977381FB3CE9}" presName="conn2-1" presStyleLbl="parChTrans1D2" presStyleIdx="0" presStyleCnt="2"/>
      <dgm:spPr/>
    </dgm:pt>
    <dgm:pt modelId="{C8038D19-9117-FF42-A324-A3C7F9D7DF0E}" type="pres">
      <dgm:prSet presAssocID="{7C2FEE9C-C28A-7C4C-BA3B-977381FB3CE9}" presName="connTx" presStyleLbl="parChTrans1D2" presStyleIdx="0" presStyleCnt="2"/>
      <dgm:spPr/>
    </dgm:pt>
    <dgm:pt modelId="{86311C42-F2F3-6840-96A9-0483C61FBDC0}" type="pres">
      <dgm:prSet presAssocID="{BA395858-C09A-3040-B763-F78D4899C319}" presName="root2" presStyleCnt="0"/>
      <dgm:spPr/>
    </dgm:pt>
    <dgm:pt modelId="{20F24CE9-DFB7-8E40-A9A0-DF3A94AAA515}" type="pres">
      <dgm:prSet presAssocID="{BA395858-C09A-3040-B763-F78D4899C319}" presName="LevelTwoTextNode" presStyleLbl="node2" presStyleIdx="0" presStyleCnt="2">
        <dgm:presLayoutVars>
          <dgm:chPref val="3"/>
        </dgm:presLayoutVars>
      </dgm:prSet>
      <dgm:spPr/>
    </dgm:pt>
    <dgm:pt modelId="{7B013294-B732-234F-9940-09B18D5B12D8}" type="pres">
      <dgm:prSet presAssocID="{BA395858-C09A-3040-B763-F78D4899C319}" presName="level3hierChild" presStyleCnt="0"/>
      <dgm:spPr/>
    </dgm:pt>
    <dgm:pt modelId="{46D9135A-B6A3-9E46-B794-FD7B42E78CB8}" type="pres">
      <dgm:prSet presAssocID="{DF132A37-94E4-5D4E-89D6-B6725E6B5259}" presName="conn2-1" presStyleLbl="parChTrans1D2" presStyleIdx="1" presStyleCnt="2"/>
      <dgm:spPr/>
    </dgm:pt>
    <dgm:pt modelId="{34113928-9AAB-E841-AA45-A977C963764F}" type="pres">
      <dgm:prSet presAssocID="{DF132A37-94E4-5D4E-89D6-B6725E6B5259}" presName="connTx" presStyleLbl="parChTrans1D2" presStyleIdx="1" presStyleCnt="2"/>
      <dgm:spPr/>
    </dgm:pt>
    <dgm:pt modelId="{7C0E5460-7E33-A34C-84C9-E60D1D2CCE14}" type="pres">
      <dgm:prSet presAssocID="{00186869-5C1E-134B-B3DF-B684FE811DFB}" presName="root2" presStyleCnt="0"/>
      <dgm:spPr/>
    </dgm:pt>
    <dgm:pt modelId="{2A62995B-4706-F548-B3FB-A08D4086A7AA}" type="pres">
      <dgm:prSet presAssocID="{00186869-5C1E-134B-B3DF-B684FE811DFB}" presName="LevelTwoTextNode" presStyleLbl="node2" presStyleIdx="1" presStyleCnt="2">
        <dgm:presLayoutVars>
          <dgm:chPref val="3"/>
        </dgm:presLayoutVars>
      </dgm:prSet>
      <dgm:spPr/>
    </dgm:pt>
    <dgm:pt modelId="{4C27093C-242E-1746-A414-32F8D0E57CE0}" type="pres">
      <dgm:prSet presAssocID="{00186869-5C1E-134B-B3DF-B684FE811DFB}" presName="level3hierChild" presStyleCnt="0"/>
      <dgm:spPr/>
    </dgm:pt>
  </dgm:ptLst>
  <dgm:cxnLst>
    <dgm:cxn modelId="{A8F8F516-D145-3747-B9D2-C128F1E23067}" type="presOf" srcId="{7C2FEE9C-C28A-7C4C-BA3B-977381FB3CE9}" destId="{C8038D19-9117-FF42-A324-A3C7F9D7DF0E}" srcOrd="1" destOrd="0" presId="urn:microsoft.com/office/officeart/2005/8/layout/hierarchy2"/>
    <dgm:cxn modelId="{CEE9BD46-E359-5347-B4B8-3649F3FD3C09}" srcId="{D0C86C1E-F5B8-BF41-B62A-D90EE77A1E18}" destId="{4B159BFF-C586-C346-AFF3-FDE13F3D2592}" srcOrd="0" destOrd="0" parTransId="{C698D7CC-EF3E-C94D-85A4-81D65C4E70BB}" sibTransId="{381C132D-67FF-994D-8B8B-416BCAE8456D}"/>
    <dgm:cxn modelId="{0CCB2F55-772E-EB4C-BA19-8627AFCE9C33}" type="presOf" srcId="{7C2FEE9C-C28A-7C4C-BA3B-977381FB3CE9}" destId="{BE872544-35BC-7C46-A006-B2E6AE9D9DE8}" srcOrd="0" destOrd="0" presId="urn:microsoft.com/office/officeart/2005/8/layout/hierarchy2"/>
    <dgm:cxn modelId="{F9C55380-FBB9-BA4D-9BC3-10D1A45C50EE}" type="presOf" srcId="{DF132A37-94E4-5D4E-89D6-B6725E6B5259}" destId="{46D9135A-B6A3-9E46-B794-FD7B42E78CB8}" srcOrd="0" destOrd="0" presId="urn:microsoft.com/office/officeart/2005/8/layout/hierarchy2"/>
    <dgm:cxn modelId="{D741CA92-B1FA-0744-841F-85F4D319618C}" type="presOf" srcId="{BA395858-C09A-3040-B763-F78D4899C319}" destId="{20F24CE9-DFB7-8E40-A9A0-DF3A94AAA515}" srcOrd="0" destOrd="0" presId="urn:microsoft.com/office/officeart/2005/8/layout/hierarchy2"/>
    <dgm:cxn modelId="{FC4C4795-6102-AB42-8252-FCE35C1AE82E}" type="presOf" srcId="{4B159BFF-C586-C346-AFF3-FDE13F3D2592}" destId="{19005956-4126-D541-9C1C-3D0A29E9A250}" srcOrd="0" destOrd="0" presId="urn:microsoft.com/office/officeart/2005/8/layout/hierarchy2"/>
    <dgm:cxn modelId="{D1F508B0-5E3C-8B47-A437-DFAE2FF70121}" type="presOf" srcId="{D0C86C1E-F5B8-BF41-B62A-D90EE77A1E18}" destId="{F9927160-09E4-C14E-A0D8-106AB107E402}" srcOrd="0" destOrd="0" presId="urn:microsoft.com/office/officeart/2005/8/layout/hierarchy2"/>
    <dgm:cxn modelId="{5593D8C6-FEFA-EF4D-B048-5B4B8491E599}" srcId="{4B159BFF-C586-C346-AFF3-FDE13F3D2592}" destId="{00186869-5C1E-134B-B3DF-B684FE811DFB}" srcOrd="1" destOrd="0" parTransId="{DF132A37-94E4-5D4E-89D6-B6725E6B5259}" sibTransId="{B3E06E9D-D880-5D43-A6BD-BFCCB4B9136E}"/>
    <dgm:cxn modelId="{3E7199CA-469C-6A4E-90C1-A3ABE2A6172B}" type="presOf" srcId="{00186869-5C1E-134B-B3DF-B684FE811DFB}" destId="{2A62995B-4706-F548-B3FB-A08D4086A7AA}" srcOrd="0" destOrd="0" presId="urn:microsoft.com/office/officeart/2005/8/layout/hierarchy2"/>
    <dgm:cxn modelId="{39D8DACC-6D28-384E-844E-33426E8BBD1D}" srcId="{4B159BFF-C586-C346-AFF3-FDE13F3D2592}" destId="{BA395858-C09A-3040-B763-F78D4899C319}" srcOrd="0" destOrd="0" parTransId="{7C2FEE9C-C28A-7C4C-BA3B-977381FB3CE9}" sibTransId="{E56C63AB-5DF1-B448-A896-870020B99A27}"/>
    <dgm:cxn modelId="{7B7767EC-3D8F-7848-B43F-D6D16D55FF19}" type="presOf" srcId="{DF132A37-94E4-5D4E-89D6-B6725E6B5259}" destId="{34113928-9AAB-E841-AA45-A977C963764F}" srcOrd="1" destOrd="0" presId="urn:microsoft.com/office/officeart/2005/8/layout/hierarchy2"/>
    <dgm:cxn modelId="{2440AFAA-BCB7-5747-94BF-87E6F78B674E}" type="presParOf" srcId="{F9927160-09E4-C14E-A0D8-106AB107E402}" destId="{EF7EAA9E-FAC3-754C-9E46-2D17E4A1358C}" srcOrd="0" destOrd="0" presId="urn:microsoft.com/office/officeart/2005/8/layout/hierarchy2"/>
    <dgm:cxn modelId="{A8A6FF1C-B6B2-9547-BE40-D4EBE599253E}" type="presParOf" srcId="{EF7EAA9E-FAC3-754C-9E46-2D17E4A1358C}" destId="{19005956-4126-D541-9C1C-3D0A29E9A250}" srcOrd="0" destOrd="0" presId="urn:microsoft.com/office/officeart/2005/8/layout/hierarchy2"/>
    <dgm:cxn modelId="{7B0CCAAB-72F2-CB46-9653-B27967C8304C}" type="presParOf" srcId="{EF7EAA9E-FAC3-754C-9E46-2D17E4A1358C}" destId="{D53FCAEA-5F02-EA48-8F43-7C6CDFCDC2AC}" srcOrd="1" destOrd="0" presId="urn:microsoft.com/office/officeart/2005/8/layout/hierarchy2"/>
    <dgm:cxn modelId="{BA2B33F3-569A-C643-BC37-70E1FC340A7C}" type="presParOf" srcId="{D53FCAEA-5F02-EA48-8F43-7C6CDFCDC2AC}" destId="{BE872544-35BC-7C46-A006-B2E6AE9D9DE8}" srcOrd="0" destOrd="0" presId="urn:microsoft.com/office/officeart/2005/8/layout/hierarchy2"/>
    <dgm:cxn modelId="{2595D348-E808-8B4B-901B-CD62A4573CAA}" type="presParOf" srcId="{BE872544-35BC-7C46-A006-B2E6AE9D9DE8}" destId="{C8038D19-9117-FF42-A324-A3C7F9D7DF0E}" srcOrd="0" destOrd="0" presId="urn:microsoft.com/office/officeart/2005/8/layout/hierarchy2"/>
    <dgm:cxn modelId="{500C6572-2436-384C-BB3D-252FAD7EC8D5}" type="presParOf" srcId="{D53FCAEA-5F02-EA48-8F43-7C6CDFCDC2AC}" destId="{86311C42-F2F3-6840-96A9-0483C61FBDC0}" srcOrd="1" destOrd="0" presId="urn:microsoft.com/office/officeart/2005/8/layout/hierarchy2"/>
    <dgm:cxn modelId="{8D4E3B95-D393-6C44-B1D9-D1790B89C7C5}" type="presParOf" srcId="{86311C42-F2F3-6840-96A9-0483C61FBDC0}" destId="{20F24CE9-DFB7-8E40-A9A0-DF3A94AAA515}" srcOrd="0" destOrd="0" presId="urn:microsoft.com/office/officeart/2005/8/layout/hierarchy2"/>
    <dgm:cxn modelId="{BA85DB5C-E36A-BE49-ACA8-AEAAFA31A7CA}" type="presParOf" srcId="{86311C42-F2F3-6840-96A9-0483C61FBDC0}" destId="{7B013294-B732-234F-9940-09B18D5B12D8}" srcOrd="1" destOrd="0" presId="urn:microsoft.com/office/officeart/2005/8/layout/hierarchy2"/>
    <dgm:cxn modelId="{78B82CFC-E706-D043-9CD2-6C277D13A7A8}" type="presParOf" srcId="{D53FCAEA-5F02-EA48-8F43-7C6CDFCDC2AC}" destId="{46D9135A-B6A3-9E46-B794-FD7B42E78CB8}" srcOrd="2" destOrd="0" presId="urn:microsoft.com/office/officeart/2005/8/layout/hierarchy2"/>
    <dgm:cxn modelId="{F6E2C10F-58E6-D643-909A-7F64D10BA193}" type="presParOf" srcId="{46D9135A-B6A3-9E46-B794-FD7B42E78CB8}" destId="{34113928-9AAB-E841-AA45-A977C963764F}" srcOrd="0" destOrd="0" presId="urn:microsoft.com/office/officeart/2005/8/layout/hierarchy2"/>
    <dgm:cxn modelId="{84453126-B730-3F4F-A161-1B3B3D018F20}" type="presParOf" srcId="{D53FCAEA-5F02-EA48-8F43-7C6CDFCDC2AC}" destId="{7C0E5460-7E33-A34C-84C9-E60D1D2CCE14}" srcOrd="3" destOrd="0" presId="urn:microsoft.com/office/officeart/2005/8/layout/hierarchy2"/>
    <dgm:cxn modelId="{E8023CE2-9A54-8A40-8B08-0302D4F93113}" type="presParOf" srcId="{7C0E5460-7E33-A34C-84C9-E60D1D2CCE14}" destId="{2A62995B-4706-F548-B3FB-A08D4086A7AA}" srcOrd="0" destOrd="0" presId="urn:microsoft.com/office/officeart/2005/8/layout/hierarchy2"/>
    <dgm:cxn modelId="{E7A7AD14-C77F-1E48-A5E3-9B1BD19E5FAD}" type="presParOf" srcId="{7C0E5460-7E33-A34C-84C9-E60D1D2CCE14}" destId="{4C27093C-242E-1746-A414-32F8D0E57CE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048F2-378E-4B44-B6D5-8124D5DF138C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10A4CD5D-59E9-2649-9828-1F27490D445F}">
      <dgm:prSet phldrT="[Text]"/>
      <dgm:spPr/>
      <dgm:t>
        <a:bodyPr/>
        <a:lstStyle/>
        <a:p>
          <a:r>
            <a:rPr lang="en-GB" dirty="0"/>
            <a:t>Step 1</a:t>
          </a:r>
        </a:p>
      </dgm:t>
    </dgm:pt>
    <dgm:pt modelId="{EBBCAD5D-BDF5-9742-99C1-2F3881AE06BC}" type="parTrans" cxnId="{6AF2E220-3BD2-1C46-A547-E561ED94FD0D}">
      <dgm:prSet/>
      <dgm:spPr/>
      <dgm:t>
        <a:bodyPr/>
        <a:lstStyle/>
        <a:p>
          <a:endParaRPr lang="en-GB"/>
        </a:p>
      </dgm:t>
    </dgm:pt>
    <dgm:pt modelId="{7C7CA5B4-9AD4-0047-BBD6-D7CBC6860A37}" type="sibTrans" cxnId="{6AF2E220-3BD2-1C46-A547-E561ED94FD0D}">
      <dgm:prSet/>
      <dgm:spPr/>
      <dgm:t>
        <a:bodyPr/>
        <a:lstStyle/>
        <a:p>
          <a:endParaRPr lang="en-GB"/>
        </a:p>
      </dgm:t>
    </dgm:pt>
    <dgm:pt modelId="{41FB40B0-E5D9-5743-8A8B-53877434E72D}">
      <dgm:prSet phldrT="[Text]"/>
      <dgm:spPr/>
      <dgm:t>
        <a:bodyPr/>
        <a:lstStyle/>
        <a:p>
          <a:r>
            <a:rPr lang="en-GB" dirty="0"/>
            <a:t>Step 2</a:t>
          </a:r>
        </a:p>
      </dgm:t>
    </dgm:pt>
    <dgm:pt modelId="{2A7A38A9-AF4A-0E4E-BA00-E07A4B954D7E}" type="parTrans" cxnId="{5ABA1DB6-54F5-E244-A8B7-6BB0D4A52596}">
      <dgm:prSet/>
      <dgm:spPr/>
      <dgm:t>
        <a:bodyPr/>
        <a:lstStyle/>
        <a:p>
          <a:endParaRPr lang="en-GB"/>
        </a:p>
      </dgm:t>
    </dgm:pt>
    <dgm:pt modelId="{57705881-CCA4-A74F-941A-137B617747C0}" type="sibTrans" cxnId="{5ABA1DB6-54F5-E244-A8B7-6BB0D4A52596}">
      <dgm:prSet/>
      <dgm:spPr/>
      <dgm:t>
        <a:bodyPr/>
        <a:lstStyle/>
        <a:p>
          <a:endParaRPr lang="en-GB"/>
        </a:p>
      </dgm:t>
    </dgm:pt>
    <dgm:pt modelId="{4EAC5AA6-6BA0-154F-9271-268EC0F97FAB}">
      <dgm:prSet phldrT="[Text]"/>
      <dgm:spPr/>
      <dgm:t>
        <a:bodyPr/>
        <a:lstStyle/>
        <a:p>
          <a:r>
            <a:rPr lang="en-GB" dirty="0"/>
            <a:t>Step 3</a:t>
          </a:r>
        </a:p>
      </dgm:t>
    </dgm:pt>
    <dgm:pt modelId="{E148A320-AC50-5645-8E3C-A7B5161CEFF0}" type="parTrans" cxnId="{B55B00AD-B715-CB4F-B6AB-2DB7FC2AC814}">
      <dgm:prSet/>
      <dgm:spPr/>
      <dgm:t>
        <a:bodyPr/>
        <a:lstStyle/>
        <a:p>
          <a:endParaRPr lang="en-GB"/>
        </a:p>
      </dgm:t>
    </dgm:pt>
    <dgm:pt modelId="{E4338A14-7B74-184D-9F3C-A1317FC8A08D}" type="sibTrans" cxnId="{B55B00AD-B715-CB4F-B6AB-2DB7FC2AC814}">
      <dgm:prSet/>
      <dgm:spPr/>
      <dgm:t>
        <a:bodyPr/>
        <a:lstStyle/>
        <a:p>
          <a:endParaRPr lang="en-GB"/>
        </a:p>
      </dgm:t>
    </dgm:pt>
    <dgm:pt modelId="{2471A193-4B4E-6E48-9E56-15D2B13CDE7F}" type="pres">
      <dgm:prSet presAssocID="{5C2048F2-378E-4B44-B6D5-8124D5DF138C}" presName="Name0" presStyleCnt="0">
        <dgm:presLayoutVars>
          <dgm:dir/>
          <dgm:resizeHandles val="exact"/>
        </dgm:presLayoutVars>
      </dgm:prSet>
      <dgm:spPr/>
    </dgm:pt>
    <dgm:pt modelId="{EBF9C847-7611-0940-8A75-4221031CE869}" type="pres">
      <dgm:prSet presAssocID="{10A4CD5D-59E9-2649-9828-1F27490D445F}" presName="node" presStyleLbl="node1" presStyleIdx="0" presStyleCnt="3">
        <dgm:presLayoutVars>
          <dgm:bulletEnabled val="1"/>
        </dgm:presLayoutVars>
      </dgm:prSet>
      <dgm:spPr/>
    </dgm:pt>
    <dgm:pt modelId="{0DD263D8-7FCC-5348-A5F8-B09475F734AB}" type="pres">
      <dgm:prSet presAssocID="{7C7CA5B4-9AD4-0047-BBD6-D7CBC6860A37}" presName="sibTrans" presStyleLbl="sibTrans2D1" presStyleIdx="0" presStyleCnt="2"/>
      <dgm:spPr/>
    </dgm:pt>
    <dgm:pt modelId="{2F6E07B5-3C8B-0749-A0DC-DF41238B8AFA}" type="pres">
      <dgm:prSet presAssocID="{7C7CA5B4-9AD4-0047-BBD6-D7CBC6860A37}" presName="connectorText" presStyleLbl="sibTrans2D1" presStyleIdx="0" presStyleCnt="2"/>
      <dgm:spPr/>
    </dgm:pt>
    <dgm:pt modelId="{881F03CF-14B6-984D-B428-0021F7F9832B}" type="pres">
      <dgm:prSet presAssocID="{41FB40B0-E5D9-5743-8A8B-53877434E72D}" presName="node" presStyleLbl="node1" presStyleIdx="1" presStyleCnt="3">
        <dgm:presLayoutVars>
          <dgm:bulletEnabled val="1"/>
        </dgm:presLayoutVars>
      </dgm:prSet>
      <dgm:spPr/>
    </dgm:pt>
    <dgm:pt modelId="{F5004D1E-9CAF-2641-9AD2-A4BF0CB1E659}" type="pres">
      <dgm:prSet presAssocID="{57705881-CCA4-A74F-941A-137B617747C0}" presName="sibTrans" presStyleLbl="sibTrans2D1" presStyleIdx="1" presStyleCnt="2"/>
      <dgm:spPr/>
    </dgm:pt>
    <dgm:pt modelId="{B3EAE446-40C0-A748-B84C-B36E5D9C9D3C}" type="pres">
      <dgm:prSet presAssocID="{57705881-CCA4-A74F-941A-137B617747C0}" presName="connectorText" presStyleLbl="sibTrans2D1" presStyleIdx="1" presStyleCnt="2"/>
      <dgm:spPr/>
    </dgm:pt>
    <dgm:pt modelId="{A4ABDC03-618A-B249-8D63-A0BB800AB307}" type="pres">
      <dgm:prSet presAssocID="{4EAC5AA6-6BA0-154F-9271-268EC0F97FAB}" presName="node" presStyleLbl="node1" presStyleIdx="2" presStyleCnt="3">
        <dgm:presLayoutVars>
          <dgm:bulletEnabled val="1"/>
        </dgm:presLayoutVars>
      </dgm:prSet>
      <dgm:spPr/>
    </dgm:pt>
  </dgm:ptLst>
  <dgm:cxnLst>
    <dgm:cxn modelId="{6AF2E220-3BD2-1C46-A547-E561ED94FD0D}" srcId="{5C2048F2-378E-4B44-B6D5-8124D5DF138C}" destId="{10A4CD5D-59E9-2649-9828-1F27490D445F}" srcOrd="0" destOrd="0" parTransId="{EBBCAD5D-BDF5-9742-99C1-2F3881AE06BC}" sibTransId="{7C7CA5B4-9AD4-0047-BBD6-D7CBC6860A37}"/>
    <dgm:cxn modelId="{A2B1FC68-E066-1648-9966-5464E2048D71}" type="presOf" srcId="{41FB40B0-E5D9-5743-8A8B-53877434E72D}" destId="{881F03CF-14B6-984D-B428-0021F7F9832B}" srcOrd="0" destOrd="0" presId="urn:microsoft.com/office/officeart/2005/8/layout/process1"/>
    <dgm:cxn modelId="{755A3269-8856-124B-86FA-2C83436B6F1A}" type="presOf" srcId="{57705881-CCA4-A74F-941A-137B617747C0}" destId="{B3EAE446-40C0-A748-B84C-B36E5D9C9D3C}" srcOrd="1" destOrd="0" presId="urn:microsoft.com/office/officeart/2005/8/layout/process1"/>
    <dgm:cxn modelId="{4460AA87-C605-2248-A625-2DDE7C2B5FFC}" type="presOf" srcId="{7C7CA5B4-9AD4-0047-BBD6-D7CBC6860A37}" destId="{0DD263D8-7FCC-5348-A5F8-B09475F734AB}" srcOrd="0" destOrd="0" presId="urn:microsoft.com/office/officeart/2005/8/layout/process1"/>
    <dgm:cxn modelId="{27185E92-07BF-6345-BE73-430EB6CC04C0}" type="presOf" srcId="{5C2048F2-378E-4B44-B6D5-8124D5DF138C}" destId="{2471A193-4B4E-6E48-9E56-15D2B13CDE7F}" srcOrd="0" destOrd="0" presId="urn:microsoft.com/office/officeart/2005/8/layout/process1"/>
    <dgm:cxn modelId="{F7961F93-4EDC-4549-8E9E-096B6B4085CB}" type="presOf" srcId="{7C7CA5B4-9AD4-0047-BBD6-D7CBC6860A37}" destId="{2F6E07B5-3C8B-0749-A0DC-DF41238B8AFA}" srcOrd="1" destOrd="0" presId="urn:microsoft.com/office/officeart/2005/8/layout/process1"/>
    <dgm:cxn modelId="{C0C3EA98-5A76-5649-823A-DAAFA5B34186}" type="presOf" srcId="{57705881-CCA4-A74F-941A-137B617747C0}" destId="{F5004D1E-9CAF-2641-9AD2-A4BF0CB1E659}" srcOrd="0" destOrd="0" presId="urn:microsoft.com/office/officeart/2005/8/layout/process1"/>
    <dgm:cxn modelId="{B55B00AD-B715-CB4F-B6AB-2DB7FC2AC814}" srcId="{5C2048F2-378E-4B44-B6D5-8124D5DF138C}" destId="{4EAC5AA6-6BA0-154F-9271-268EC0F97FAB}" srcOrd="2" destOrd="0" parTransId="{E148A320-AC50-5645-8E3C-A7B5161CEFF0}" sibTransId="{E4338A14-7B74-184D-9F3C-A1317FC8A08D}"/>
    <dgm:cxn modelId="{5ABA1DB6-54F5-E244-A8B7-6BB0D4A52596}" srcId="{5C2048F2-378E-4B44-B6D5-8124D5DF138C}" destId="{41FB40B0-E5D9-5743-8A8B-53877434E72D}" srcOrd="1" destOrd="0" parTransId="{2A7A38A9-AF4A-0E4E-BA00-E07A4B954D7E}" sibTransId="{57705881-CCA4-A74F-941A-137B617747C0}"/>
    <dgm:cxn modelId="{8DD598D2-3449-074E-88EC-A484AC0AD5C1}" type="presOf" srcId="{10A4CD5D-59E9-2649-9828-1F27490D445F}" destId="{EBF9C847-7611-0940-8A75-4221031CE869}" srcOrd="0" destOrd="0" presId="urn:microsoft.com/office/officeart/2005/8/layout/process1"/>
    <dgm:cxn modelId="{3BD697E6-A318-0C45-B46F-E69A1A23B051}" type="presOf" srcId="{4EAC5AA6-6BA0-154F-9271-268EC0F97FAB}" destId="{A4ABDC03-618A-B249-8D63-A0BB800AB307}" srcOrd="0" destOrd="0" presId="urn:microsoft.com/office/officeart/2005/8/layout/process1"/>
    <dgm:cxn modelId="{D88923F7-CFE4-7E40-917A-275679FE9B00}" type="presParOf" srcId="{2471A193-4B4E-6E48-9E56-15D2B13CDE7F}" destId="{EBF9C847-7611-0940-8A75-4221031CE869}" srcOrd="0" destOrd="0" presId="urn:microsoft.com/office/officeart/2005/8/layout/process1"/>
    <dgm:cxn modelId="{0CE66F09-87F8-FB4C-BB4B-01B7B499A0B8}" type="presParOf" srcId="{2471A193-4B4E-6E48-9E56-15D2B13CDE7F}" destId="{0DD263D8-7FCC-5348-A5F8-B09475F734AB}" srcOrd="1" destOrd="0" presId="urn:microsoft.com/office/officeart/2005/8/layout/process1"/>
    <dgm:cxn modelId="{DF0482AC-A04C-2248-B4B1-FE8542FA45D9}" type="presParOf" srcId="{0DD263D8-7FCC-5348-A5F8-B09475F734AB}" destId="{2F6E07B5-3C8B-0749-A0DC-DF41238B8AFA}" srcOrd="0" destOrd="0" presId="urn:microsoft.com/office/officeart/2005/8/layout/process1"/>
    <dgm:cxn modelId="{8BCB2E23-293B-4F43-B4BF-57827C295DAD}" type="presParOf" srcId="{2471A193-4B4E-6E48-9E56-15D2B13CDE7F}" destId="{881F03CF-14B6-984D-B428-0021F7F9832B}" srcOrd="2" destOrd="0" presId="urn:microsoft.com/office/officeart/2005/8/layout/process1"/>
    <dgm:cxn modelId="{4E466594-D8C0-4342-9554-7AB33B58BA40}" type="presParOf" srcId="{2471A193-4B4E-6E48-9E56-15D2B13CDE7F}" destId="{F5004D1E-9CAF-2641-9AD2-A4BF0CB1E659}" srcOrd="3" destOrd="0" presId="urn:microsoft.com/office/officeart/2005/8/layout/process1"/>
    <dgm:cxn modelId="{10FC4FBE-4DDC-C241-8B58-7602AB7E08FB}" type="presParOf" srcId="{F5004D1E-9CAF-2641-9AD2-A4BF0CB1E659}" destId="{B3EAE446-40C0-A748-B84C-B36E5D9C9D3C}" srcOrd="0" destOrd="0" presId="urn:microsoft.com/office/officeart/2005/8/layout/process1"/>
    <dgm:cxn modelId="{154F44E7-DCE9-654D-AB7A-136469173AE9}" type="presParOf" srcId="{2471A193-4B4E-6E48-9E56-15D2B13CDE7F}" destId="{A4ABDC03-618A-B249-8D63-A0BB800AB3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8514DA-9F86-6047-BD88-E2BC6D8A579F}" type="doc">
      <dgm:prSet loTypeId="urn:microsoft.com/office/officeart/2005/8/layout/cycle2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53BB62C7-34C2-3D46-9DA8-91C4EA966C3B}">
      <dgm:prSet phldrT="[Text]"/>
      <dgm:spPr/>
      <dgm:t>
        <a:bodyPr/>
        <a:lstStyle/>
        <a:p>
          <a:r>
            <a:rPr lang="en-GB" dirty="0"/>
            <a:t>Step 1</a:t>
          </a:r>
        </a:p>
      </dgm:t>
    </dgm:pt>
    <dgm:pt modelId="{EB61212E-DED4-404C-B37D-DBFAB75D2597}" type="parTrans" cxnId="{553786DF-0065-5A4D-8175-259C4DF7BA6B}">
      <dgm:prSet/>
      <dgm:spPr/>
      <dgm:t>
        <a:bodyPr/>
        <a:lstStyle/>
        <a:p>
          <a:endParaRPr lang="en-GB"/>
        </a:p>
      </dgm:t>
    </dgm:pt>
    <dgm:pt modelId="{49DD11AE-325C-9647-A0C8-60BF159220F6}" type="sibTrans" cxnId="{553786DF-0065-5A4D-8175-259C4DF7BA6B}">
      <dgm:prSet/>
      <dgm:spPr/>
      <dgm:t>
        <a:bodyPr/>
        <a:lstStyle/>
        <a:p>
          <a:endParaRPr lang="en-GB"/>
        </a:p>
      </dgm:t>
    </dgm:pt>
    <dgm:pt modelId="{18CDED44-CE8A-9547-946B-886EBA7FAA0E}">
      <dgm:prSet phldrT="[Text]"/>
      <dgm:spPr/>
      <dgm:t>
        <a:bodyPr/>
        <a:lstStyle/>
        <a:p>
          <a:r>
            <a:rPr lang="en-GB" dirty="0"/>
            <a:t>Step 2</a:t>
          </a:r>
        </a:p>
      </dgm:t>
    </dgm:pt>
    <dgm:pt modelId="{FB134D7A-FDA9-5E41-9D0E-D9296412F0B2}" type="parTrans" cxnId="{E2C6777D-D903-5746-B187-FEA6474B0652}">
      <dgm:prSet/>
      <dgm:spPr/>
      <dgm:t>
        <a:bodyPr/>
        <a:lstStyle/>
        <a:p>
          <a:endParaRPr lang="en-GB"/>
        </a:p>
      </dgm:t>
    </dgm:pt>
    <dgm:pt modelId="{A68DE132-98FC-F94C-A2DD-30D76D69900A}" type="sibTrans" cxnId="{E2C6777D-D903-5746-B187-FEA6474B0652}">
      <dgm:prSet/>
      <dgm:spPr/>
      <dgm:t>
        <a:bodyPr/>
        <a:lstStyle/>
        <a:p>
          <a:endParaRPr lang="en-GB"/>
        </a:p>
      </dgm:t>
    </dgm:pt>
    <dgm:pt modelId="{EF9577C7-3D80-D549-A354-73AE58EDCCE2}">
      <dgm:prSet phldrT="[Text]"/>
      <dgm:spPr/>
      <dgm:t>
        <a:bodyPr/>
        <a:lstStyle/>
        <a:p>
          <a:r>
            <a:rPr lang="en-GB" dirty="0"/>
            <a:t>Step 3</a:t>
          </a:r>
        </a:p>
      </dgm:t>
    </dgm:pt>
    <dgm:pt modelId="{ED77460B-4AD6-BD40-9491-4F1D49EC5891}" type="parTrans" cxnId="{519D908E-2867-8441-9E60-6CF715630E21}">
      <dgm:prSet/>
      <dgm:spPr/>
      <dgm:t>
        <a:bodyPr/>
        <a:lstStyle/>
        <a:p>
          <a:endParaRPr lang="en-GB"/>
        </a:p>
      </dgm:t>
    </dgm:pt>
    <dgm:pt modelId="{D111AD79-5F32-6F4E-A569-B7710BAB382C}" type="sibTrans" cxnId="{519D908E-2867-8441-9E60-6CF715630E21}">
      <dgm:prSet/>
      <dgm:spPr/>
      <dgm:t>
        <a:bodyPr/>
        <a:lstStyle/>
        <a:p>
          <a:endParaRPr lang="en-GB"/>
        </a:p>
      </dgm:t>
    </dgm:pt>
    <dgm:pt modelId="{AAB2A499-EBE1-6E42-8ECE-E844A4DB9443}">
      <dgm:prSet phldrT="[Text]"/>
      <dgm:spPr/>
      <dgm:t>
        <a:bodyPr/>
        <a:lstStyle/>
        <a:p>
          <a:r>
            <a:rPr lang="en-GB" dirty="0"/>
            <a:t>Step 4</a:t>
          </a:r>
        </a:p>
      </dgm:t>
    </dgm:pt>
    <dgm:pt modelId="{A5E18C71-E206-5F45-9632-9FD960827567}" type="parTrans" cxnId="{B436335C-A5B8-0842-9CD1-4759062DDA99}">
      <dgm:prSet/>
      <dgm:spPr/>
      <dgm:t>
        <a:bodyPr/>
        <a:lstStyle/>
        <a:p>
          <a:endParaRPr lang="en-GB"/>
        </a:p>
      </dgm:t>
    </dgm:pt>
    <dgm:pt modelId="{6A724E80-3E6D-CC45-928D-309605BF7731}" type="sibTrans" cxnId="{B436335C-A5B8-0842-9CD1-4759062DDA99}">
      <dgm:prSet/>
      <dgm:spPr/>
      <dgm:t>
        <a:bodyPr/>
        <a:lstStyle/>
        <a:p>
          <a:endParaRPr lang="en-GB"/>
        </a:p>
      </dgm:t>
    </dgm:pt>
    <dgm:pt modelId="{4F3491B0-8B12-C941-96A2-5D4A5E4FAEAF}">
      <dgm:prSet phldrT="[Text]"/>
      <dgm:spPr/>
      <dgm:t>
        <a:bodyPr/>
        <a:lstStyle/>
        <a:p>
          <a:r>
            <a:rPr lang="en-GB" dirty="0"/>
            <a:t>Step 5</a:t>
          </a:r>
        </a:p>
      </dgm:t>
    </dgm:pt>
    <dgm:pt modelId="{8450BEE5-C736-7641-BA82-FCEA16573FF6}" type="parTrans" cxnId="{B95EC69F-466D-5741-8947-6F0A7CA4F56E}">
      <dgm:prSet/>
      <dgm:spPr/>
      <dgm:t>
        <a:bodyPr/>
        <a:lstStyle/>
        <a:p>
          <a:endParaRPr lang="en-GB"/>
        </a:p>
      </dgm:t>
    </dgm:pt>
    <dgm:pt modelId="{05D251A9-18A7-1142-81DC-054B4BF54280}" type="sibTrans" cxnId="{B95EC69F-466D-5741-8947-6F0A7CA4F56E}">
      <dgm:prSet/>
      <dgm:spPr/>
      <dgm:t>
        <a:bodyPr/>
        <a:lstStyle/>
        <a:p>
          <a:endParaRPr lang="en-GB"/>
        </a:p>
      </dgm:t>
    </dgm:pt>
    <dgm:pt modelId="{D4F1B66F-7083-0E40-9EC4-AF43ECC70134}" type="pres">
      <dgm:prSet presAssocID="{D98514DA-9F86-6047-BD88-E2BC6D8A579F}" presName="cycle" presStyleCnt="0">
        <dgm:presLayoutVars>
          <dgm:dir/>
          <dgm:resizeHandles val="exact"/>
        </dgm:presLayoutVars>
      </dgm:prSet>
      <dgm:spPr/>
    </dgm:pt>
    <dgm:pt modelId="{26EA2F55-BBA9-3C4E-8F1C-2E4A9A3EA521}" type="pres">
      <dgm:prSet presAssocID="{53BB62C7-34C2-3D46-9DA8-91C4EA966C3B}" presName="node" presStyleLbl="node1" presStyleIdx="0" presStyleCnt="5">
        <dgm:presLayoutVars>
          <dgm:bulletEnabled val="1"/>
        </dgm:presLayoutVars>
      </dgm:prSet>
      <dgm:spPr/>
    </dgm:pt>
    <dgm:pt modelId="{5795E448-68D6-1F46-80DB-3800F4EA57F4}" type="pres">
      <dgm:prSet presAssocID="{49DD11AE-325C-9647-A0C8-60BF159220F6}" presName="sibTrans" presStyleLbl="sibTrans2D1" presStyleIdx="0" presStyleCnt="5"/>
      <dgm:spPr/>
    </dgm:pt>
    <dgm:pt modelId="{91023D0C-C4CF-9B45-8C91-030C8EFCF6BD}" type="pres">
      <dgm:prSet presAssocID="{49DD11AE-325C-9647-A0C8-60BF159220F6}" presName="connectorText" presStyleLbl="sibTrans2D1" presStyleIdx="0" presStyleCnt="5"/>
      <dgm:spPr/>
    </dgm:pt>
    <dgm:pt modelId="{824F32FC-2292-244E-A2BF-151475702090}" type="pres">
      <dgm:prSet presAssocID="{18CDED44-CE8A-9547-946B-886EBA7FAA0E}" presName="node" presStyleLbl="node1" presStyleIdx="1" presStyleCnt="5">
        <dgm:presLayoutVars>
          <dgm:bulletEnabled val="1"/>
        </dgm:presLayoutVars>
      </dgm:prSet>
      <dgm:spPr/>
    </dgm:pt>
    <dgm:pt modelId="{CF8B023A-0545-FF4E-B1CB-ABC70B319B03}" type="pres">
      <dgm:prSet presAssocID="{A68DE132-98FC-F94C-A2DD-30D76D69900A}" presName="sibTrans" presStyleLbl="sibTrans2D1" presStyleIdx="1" presStyleCnt="5"/>
      <dgm:spPr/>
    </dgm:pt>
    <dgm:pt modelId="{AE74CEF6-3930-404A-AA1A-EC969EC66C9A}" type="pres">
      <dgm:prSet presAssocID="{A68DE132-98FC-F94C-A2DD-30D76D69900A}" presName="connectorText" presStyleLbl="sibTrans2D1" presStyleIdx="1" presStyleCnt="5"/>
      <dgm:spPr/>
    </dgm:pt>
    <dgm:pt modelId="{8EE14955-0624-C549-AAC5-D79D1AA24A58}" type="pres">
      <dgm:prSet presAssocID="{EF9577C7-3D80-D549-A354-73AE58EDCCE2}" presName="node" presStyleLbl="node1" presStyleIdx="2" presStyleCnt="5">
        <dgm:presLayoutVars>
          <dgm:bulletEnabled val="1"/>
        </dgm:presLayoutVars>
      </dgm:prSet>
      <dgm:spPr/>
    </dgm:pt>
    <dgm:pt modelId="{46DA422E-9707-B84E-9359-084234990CAE}" type="pres">
      <dgm:prSet presAssocID="{D111AD79-5F32-6F4E-A569-B7710BAB382C}" presName="sibTrans" presStyleLbl="sibTrans2D1" presStyleIdx="2" presStyleCnt="5"/>
      <dgm:spPr/>
    </dgm:pt>
    <dgm:pt modelId="{376283F6-39F0-9948-8BD4-7D26D1BB0945}" type="pres">
      <dgm:prSet presAssocID="{D111AD79-5F32-6F4E-A569-B7710BAB382C}" presName="connectorText" presStyleLbl="sibTrans2D1" presStyleIdx="2" presStyleCnt="5"/>
      <dgm:spPr/>
    </dgm:pt>
    <dgm:pt modelId="{A33CF519-36F0-4C4C-A557-53D1FEBD606D}" type="pres">
      <dgm:prSet presAssocID="{AAB2A499-EBE1-6E42-8ECE-E844A4DB9443}" presName="node" presStyleLbl="node1" presStyleIdx="3" presStyleCnt="5">
        <dgm:presLayoutVars>
          <dgm:bulletEnabled val="1"/>
        </dgm:presLayoutVars>
      </dgm:prSet>
      <dgm:spPr/>
    </dgm:pt>
    <dgm:pt modelId="{53BAD04D-1726-B14D-9279-B0C52ED0F997}" type="pres">
      <dgm:prSet presAssocID="{6A724E80-3E6D-CC45-928D-309605BF7731}" presName="sibTrans" presStyleLbl="sibTrans2D1" presStyleIdx="3" presStyleCnt="5"/>
      <dgm:spPr/>
    </dgm:pt>
    <dgm:pt modelId="{39B9F658-B27B-5443-B0A6-76E36A597B58}" type="pres">
      <dgm:prSet presAssocID="{6A724E80-3E6D-CC45-928D-309605BF7731}" presName="connectorText" presStyleLbl="sibTrans2D1" presStyleIdx="3" presStyleCnt="5"/>
      <dgm:spPr/>
    </dgm:pt>
    <dgm:pt modelId="{DB4B3431-BD54-8843-82DB-511B490B2DF0}" type="pres">
      <dgm:prSet presAssocID="{4F3491B0-8B12-C941-96A2-5D4A5E4FAEAF}" presName="node" presStyleLbl="node1" presStyleIdx="4" presStyleCnt="5">
        <dgm:presLayoutVars>
          <dgm:bulletEnabled val="1"/>
        </dgm:presLayoutVars>
      </dgm:prSet>
      <dgm:spPr/>
    </dgm:pt>
    <dgm:pt modelId="{1BE68731-6871-764E-A763-DCAD6DC1A97F}" type="pres">
      <dgm:prSet presAssocID="{05D251A9-18A7-1142-81DC-054B4BF54280}" presName="sibTrans" presStyleLbl="sibTrans2D1" presStyleIdx="4" presStyleCnt="5"/>
      <dgm:spPr/>
    </dgm:pt>
    <dgm:pt modelId="{64E12DBC-7145-D54B-B7BB-ED04E0521D7E}" type="pres">
      <dgm:prSet presAssocID="{05D251A9-18A7-1142-81DC-054B4BF54280}" presName="connectorText" presStyleLbl="sibTrans2D1" presStyleIdx="4" presStyleCnt="5"/>
      <dgm:spPr/>
    </dgm:pt>
  </dgm:ptLst>
  <dgm:cxnLst>
    <dgm:cxn modelId="{92882110-FBBB-284D-828B-971390C5F0BB}" type="presOf" srcId="{49DD11AE-325C-9647-A0C8-60BF159220F6}" destId="{5795E448-68D6-1F46-80DB-3800F4EA57F4}" srcOrd="0" destOrd="0" presId="urn:microsoft.com/office/officeart/2005/8/layout/cycle2"/>
    <dgm:cxn modelId="{7EEF802B-C6B5-7747-9EC8-391362A99C18}" type="presOf" srcId="{4F3491B0-8B12-C941-96A2-5D4A5E4FAEAF}" destId="{DB4B3431-BD54-8843-82DB-511B490B2DF0}" srcOrd="0" destOrd="0" presId="urn:microsoft.com/office/officeart/2005/8/layout/cycle2"/>
    <dgm:cxn modelId="{D4B24D33-0A9E-A24B-BBCE-53823C5721D0}" type="presOf" srcId="{6A724E80-3E6D-CC45-928D-309605BF7731}" destId="{53BAD04D-1726-B14D-9279-B0C52ED0F997}" srcOrd="0" destOrd="0" presId="urn:microsoft.com/office/officeart/2005/8/layout/cycle2"/>
    <dgm:cxn modelId="{8142125B-F92B-244F-AC75-AB0E07A1C969}" type="presOf" srcId="{A68DE132-98FC-F94C-A2DD-30D76D69900A}" destId="{AE74CEF6-3930-404A-AA1A-EC969EC66C9A}" srcOrd="1" destOrd="0" presId="urn:microsoft.com/office/officeart/2005/8/layout/cycle2"/>
    <dgm:cxn modelId="{B436335C-A5B8-0842-9CD1-4759062DDA99}" srcId="{D98514DA-9F86-6047-BD88-E2BC6D8A579F}" destId="{AAB2A499-EBE1-6E42-8ECE-E844A4DB9443}" srcOrd="3" destOrd="0" parTransId="{A5E18C71-E206-5F45-9632-9FD960827567}" sibTransId="{6A724E80-3E6D-CC45-928D-309605BF7731}"/>
    <dgm:cxn modelId="{89F7DE79-AE68-6442-9BA6-97D9188222EF}" type="presOf" srcId="{6A724E80-3E6D-CC45-928D-309605BF7731}" destId="{39B9F658-B27B-5443-B0A6-76E36A597B58}" srcOrd="1" destOrd="0" presId="urn:microsoft.com/office/officeart/2005/8/layout/cycle2"/>
    <dgm:cxn modelId="{E2C6777D-D903-5746-B187-FEA6474B0652}" srcId="{D98514DA-9F86-6047-BD88-E2BC6D8A579F}" destId="{18CDED44-CE8A-9547-946B-886EBA7FAA0E}" srcOrd="1" destOrd="0" parTransId="{FB134D7A-FDA9-5E41-9D0E-D9296412F0B2}" sibTransId="{A68DE132-98FC-F94C-A2DD-30D76D69900A}"/>
    <dgm:cxn modelId="{43126C86-3634-614C-B119-F0BEBB8B4D5C}" type="presOf" srcId="{18CDED44-CE8A-9547-946B-886EBA7FAA0E}" destId="{824F32FC-2292-244E-A2BF-151475702090}" srcOrd="0" destOrd="0" presId="urn:microsoft.com/office/officeart/2005/8/layout/cycle2"/>
    <dgm:cxn modelId="{80F3138E-578B-DD4B-9B20-74596CA2EC5B}" type="presOf" srcId="{05D251A9-18A7-1142-81DC-054B4BF54280}" destId="{64E12DBC-7145-D54B-B7BB-ED04E0521D7E}" srcOrd="1" destOrd="0" presId="urn:microsoft.com/office/officeart/2005/8/layout/cycle2"/>
    <dgm:cxn modelId="{519D908E-2867-8441-9E60-6CF715630E21}" srcId="{D98514DA-9F86-6047-BD88-E2BC6D8A579F}" destId="{EF9577C7-3D80-D549-A354-73AE58EDCCE2}" srcOrd="2" destOrd="0" parTransId="{ED77460B-4AD6-BD40-9491-4F1D49EC5891}" sibTransId="{D111AD79-5F32-6F4E-A569-B7710BAB382C}"/>
    <dgm:cxn modelId="{5698B890-6D66-814D-BD9D-A7E7E4D0C4E9}" type="presOf" srcId="{53BB62C7-34C2-3D46-9DA8-91C4EA966C3B}" destId="{26EA2F55-BBA9-3C4E-8F1C-2E4A9A3EA521}" srcOrd="0" destOrd="0" presId="urn:microsoft.com/office/officeart/2005/8/layout/cycle2"/>
    <dgm:cxn modelId="{132DA294-462A-C94C-B5AF-5997449F9AA5}" type="presOf" srcId="{05D251A9-18A7-1142-81DC-054B4BF54280}" destId="{1BE68731-6871-764E-A763-DCAD6DC1A97F}" srcOrd="0" destOrd="0" presId="urn:microsoft.com/office/officeart/2005/8/layout/cycle2"/>
    <dgm:cxn modelId="{36E48395-9F8E-034C-995F-329FF91B6435}" type="presOf" srcId="{AAB2A499-EBE1-6E42-8ECE-E844A4DB9443}" destId="{A33CF519-36F0-4C4C-A557-53D1FEBD606D}" srcOrd="0" destOrd="0" presId="urn:microsoft.com/office/officeart/2005/8/layout/cycle2"/>
    <dgm:cxn modelId="{B95EC69F-466D-5741-8947-6F0A7CA4F56E}" srcId="{D98514DA-9F86-6047-BD88-E2BC6D8A579F}" destId="{4F3491B0-8B12-C941-96A2-5D4A5E4FAEAF}" srcOrd="4" destOrd="0" parTransId="{8450BEE5-C736-7641-BA82-FCEA16573FF6}" sibTransId="{05D251A9-18A7-1142-81DC-054B4BF54280}"/>
    <dgm:cxn modelId="{9352FBAC-F514-0B4A-945F-DC1378DE968D}" type="presOf" srcId="{EF9577C7-3D80-D549-A354-73AE58EDCCE2}" destId="{8EE14955-0624-C549-AAC5-D79D1AA24A58}" srcOrd="0" destOrd="0" presId="urn:microsoft.com/office/officeart/2005/8/layout/cycle2"/>
    <dgm:cxn modelId="{056B70B6-DBF0-144E-9185-95F7619380AB}" type="presOf" srcId="{49DD11AE-325C-9647-A0C8-60BF159220F6}" destId="{91023D0C-C4CF-9B45-8C91-030C8EFCF6BD}" srcOrd="1" destOrd="0" presId="urn:microsoft.com/office/officeart/2005/8/layout/cycle2"/>
    <dgm:cxn modelId="{59C1C3B8-A612-AB4C-A9D7-36820ED938A8}" type="presOf" srcId="{D98514DA-9F86-6047-BD88-E2BC6D8A579F}" destId="{D4F1B66F-7083-0E40-9EC4-AF43ECC70134}" srcOrd="0" destOrd="0" presId="urn:microsoft.com/office/officeart/2005/8/layout/cycle2"/>
    <dgm:cxn modelId="{457EC7C6-77AF-8345-865E-8C6BCCCBB932}" type="presOf" srcId="{D111AD79-5F32-6F4E-A569-B7710BAB382C}" destId="{46DA422E-9707-B84E-9359-084234990CAE}" srcOrd="0" destOrd="0" presId="urn:microsoft.com/office/officeart/2005/8/layout/cycle2"/>
    <dgm:cxn modelId="{553786DF-0065-5A4D-8175-259C4DF7BA6B}" srcId="{D98514DA-9F86-6047-BD88-E2BC6D8A579F}" destId="{53BB62C7-34C2-3D46-9DA8-91C4EA966C3B}" srcOrd="0" destOrd="0" parTransId="{EB61212E-DED4-404C-B37D-DBFAB75D2597}" sibTransId="{49DD11AE-325C-9647-A0C8-60BF159220F6}"/>
    <dgm:cxn modelId="{2BA826ED-7819-0543-8011-EEEC26209AAF}" type="presOf" srcId="{D111AD79-5F32-6F4E-A569-B7710BAB382C}" destId="{376283F6-39F0-9948-8BD4-7D26D1BB0945}" srcOrd="1" destOrd="0" presId="urn:microsoft.com/office/officeart/2005/8/layout/cycle2"/>
    <dgm:cxn modelId="{DBB433F1-AB08-C14E-8941-2CA93AE66398}" type="presOf" srcId="{A68DE132-98FC-F94C-A2DD-30D76D69900A}" destId="{CF8B023A-0545-FF4E-B1CB-ABC70B319B03}" srcOrd="0" destOrd="0" presId="urn:microsoft.com/office/officeart/2005/8/layout/cycle2"/>
    <dgm:cxn modelId="{6A7C0825-3DAE-7A42-A734-5BF793B5851F}" type="presParOf" srcId="{D4F1B66F-7083-0E40-9EC4-AF43ECC70134}" destId="{26EA2F55-BBA9-3C4E-8F1C-2E4A9A3EA521}" srcOrd="0" destOrd="0" presId="urn:microsoft.com/office/officeart/2005/8/layout/cycle2"/>
    <dgm:cxn modelId="{677F0C54-37E8-0440-AA60-4DA195E24442}" type="presParOf" srcId="{D4F1B66F-7083-0E40-9EC4-AF43ECC70134}" destId="{5795E448-68D6-1F46-80DB-3800F4EA57F4}" srcOrd="1" destOrd="0" presId="urn:microsoft.com/office/officeart/2005/8/layout/cycle2"/>
    <dgm:cxn modelId="{4308D7D4-EF1B-E345-A37A-C1C37BA1A7A4}" type="presParOf" srcId="{5795E448-68D6-1F46-80DB-3800F4EA57F4}" destId="{91023D0C-C4CF-9B45-8C91-030C8EFCF6BD}" srcOrd="0" destOrd="0" presId="urn:microsoft.com/office/officeart/2005/8/layout/cycle2"/>
    <dgm:cxn modelId="{96AE8E1F-9CCD-4C4C-B7D1-4650B4A9DD24}" type="presParOf" srcId="{D4F1B66F-7083-0E40-9EC4-AF43ECC70134}" destId="{824F32FC-2292-244E-A2BF-151475702090}" srcOrd="2" destOrd="0" presId="urn:microsoft.com/office/officeart/2005/8/layout/cycle2"/>
    <dgm:cxn modelId="{3A3281C6-38AC-E146-8A56-0D6C745C8F7E}" type="presParOf" srcId="{D4F1B66F-7083-0E40-9EC4-AF43ECC70134}" destId="{CF8B023A-0545-FF4E-B1CB-ABC70B319B03}" srcOrd="3" destOrd="0" presId="urn:microsoft.com/office/officeart/2005/8/layout/cycle2"/>
    <dgm:cxn modelId="{C973AC53-A787-9840-8AAF-1AF36AEFAFF5}" type="presParOf" srcId="{CF8B023A-0545-FF4E-B1CB-ABC70B319B03}" destId="{AE74CEF6-3930-404A-AA1A-EC969EC66C9A}" srcOrd="0" destOrd="0" presId="urn:microsoft.com/office/officeart/2005/8/layout/cycle2"/>
    <dgm:cxn modelId="{5F5CA887-42D3-A54B-9B67-69668A034C6E}" type="presParOf" srcId="{D4F1B66F-7083-0E40-9EC4-AF43ECC70134}" destId="{8EE14955-0624-C549-AAC5-D79D1AA24A58}" srcOrd="4" destOrd="0" presId="urn:microsoft.com/office/officeart/2005/8/layout/cycle2"/>
    <dgm:cxn modelId="{0680DFF8-2AF5-F243-B95E-0096C29690A6}" type="presParOf" srcId="{D4F1B66F-7083-0E40-9EC4-AF43ECC70134}" destId="{46DA422E-9707-B84E-9359-084234990CAE}" srcOrd="5" destOrd="0" presId="urn:microsoft.com/office/officeart/2005/8/layout/cycle2"/>
    <dgm:cxn modelId="{F503670D-B77F-6546-8D3A-5173B202927B}" type="presParOf" srcId="{46DA422E-9707-B84E-9359-084234990CAE}" destId="{376283F6-39F0-9948-8BD4-7D26D1BB0945}" srcOrd="0" destOrd="0" presId="urn:microsoft.com/office/officeart/2005/8/layout/cycle2"/>
    <dgm:cxn modelId="{872ED968-A98A-C044-A9FC-EB2AC903CF4F}" type="presParOf" srcId="{D4F1B66F-7083-0E40-9EC4-AF43ECC70134}" destId="{A33CF519-36F0-4C4C-A557-53D1FEBD606D}" srcOrd="6" destOrd="0" presId="urn:microsoft.com/office/officeart/2005/8/layout/cycle2"/>
    <dgm:cxn modelId="{9319228C-3756-F541-ADF0-37E32D757D84}" type="presParOf" srcId="{D4F1B66F-7083-0E40-9EC4-AF43ECC70134}" destId="{53BAD04D-1726-B14D-9279-B0C52ED0F997}" srcOrd="7" destOrd="0" presId="urn:microsoft.com/office/officeart/2005/8/layout/cycle2"/>
    <dgm:cxn modelId="{03BD659A-F2DE-0742-826E-1AC1F03717DC}" type="presParOf" srcId="{53BAD04D-1726-B14D-9279-B0C52ED0F997}" destId="{39B9F658-B27B-5443-B0A6-76E36A597B58}" srcOrd="0" destOrd="0" presId="urn:microsoft.com/office/officeart/2005/8/layout/cycle2"/>
    <dgm:cxn modelId="{D14B1D80-BA3A-EE4D-9E6A-6A1D4AE24837}" type="presParOf" srcId="{D4F1B66F-7083-0E40-9EC4-AF43ECC70134}" destId="{DB4B3431-BD54-8843-82DB-511B490B2DF0}" srcOrd="8" destOrd="0" presId="urn:microsoft.com/office/officeart/2005/8/layout/cycle2"/>
    <dgm:cxn modelId="{67FCCD01-ACB1-674D-9821-509687607FB2}" type="presParOf" srcId="{D4F1B66F-7083-0E40-9EC4-AF43ECC70134}" destId="{1BE68731-6871-764E-A763-DCAD6DC1A97F}" srcOrd="9" destOrd="0" presId="urn:microsoft.com/office/officeart/2005/8/layout/cycle2"/>
    <dgm:cxn modelId="{C89F48C8-DCCC-DD41-94F1-7625BA861CB4}" type="presParOf" srcId="{1BE68731-6871-764E-A763-DCAD6DC1A97F}" destId="{64E12DBC-7145-D54B-B7BB-ED04E0521D7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05956-4126-D541-9C1C-3D0A29E9A250}">
      <dsp:nvSpPr>
        <dsp:cNvPr id="0" name=""/>
        <dsp:cNvSpPr/>
      </dsp:nvSpPr>
      <dsp:spPr>
        <a:xfrm>
          <a:off x="262259" y="517328"/>
          <a:ext cx="1797431" cy="8987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Step 1</a:t>
          </a:r>
        </a:p>
      </dsp:txBody>
      <dsp:txXfrm>
        <a:off x="288581" y="543650"/>
        <a:ext cx="1744787" cy="846071"/>
      </dsp:txXfrm>
    </dsp:sp>
    <dsp:sp modelId="{BE872544-35BC-7C46-A006-B2E6AE9D9DE8}">
      <dsp:nvSpPr>
        <dsp:cNvPr id="0" name=""/>
        <dsp:cNvSpPr/>
      </dsp:nvSpPr>
      <dsp:spPr>
        <a:xfrm rot="19457599">
          <a:off x="1976468" y="666469"/>
          <a:ext cx="88541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85417" y="4183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397042" y="686169"/>
        <a:ext cx="44270" cy="44270"/>
      </dsp:txXfrm>
    </dsp:sp>
    <dsp:sp modelId="{20F24CE9-DFB7-8E40-A9A0-DF3A94AAA515}">
      <dsp:nvSpPr>
        <dsp:cNvPr id="0" name=""/>
        <dsp:cNvSpPr/>
      </dsp:nvSpPr>
      <dsp:spPr>
        <a:xfrm>
          <a:off x="2778663" y="566"/>
          <a:ext cx="1797431" cy="8987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Step 2.1</a:t>
          </a:r>
        </a:p>
      </dsp:txBody>
      <dsp:txXfrm>
        <a:off x="2804985" y="26888"/>
        <a:ext cx="1744787" cy="846071"/>
      </dsp:txXfrm>
    </dsp:sp>
    <dsp:sp modelId="{46D9135A-B6A3-9E46-B794-FD7B42E78CB8}">
      <dsp:nvSpPr>
        <dsp:cNvPr id="0" name=""/>
        <dsp:cNvSpPr/>
      </dsp:nvSpPr>
      <dsp:spPr>
        <a:xfrm rot="2142401">
          <a:off x="1976468" y="1183230"/>
          <a:ext cx="88541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85417" y="4183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397042" y="1202931"/>
        <a:ext cx="44270" cy="44270"/>
      </dsp:txXfrm>
    </dsp:sp>
    <dsp:sp modelId="{2A62995B-4706-F548-B3FB-A08D4086A7AA}">
      <dsp:nvSpPr>
        <dsp:cNvPr id="0" name=""/>
        <dsp:cNvSpPr/>
      </dsp:nvSpPr>
      <dsp:spPr>
        <a:xfrm>
          <a:off x="2778663" y="1034089"/>
          <a:ext cx="1797431" cy="8987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Step 2.2</a:t>
          </a:r>
        </a:p>
      </dsp:txBody>
      <dsp:txXfrm>
        <a:off x="2804985" y="1060411"/>
        <a:ext cx="1744787" cy="846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9C847-7611-0940-8A75-4221031CE869}">
      <dsp:nvSpPr>
        <dsp:cNvPr id="0" name=""/>
        <dsp:cNvSpPr/>
      </dsp:nvSpPr>
      <dsp:spPr>
        <a:xfrm>
          <a:off x="4449" y="89079"/>
          <a:ext cx="1330040" cy="798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Step 1</a:t>
          </a:r>
        </a:p>
      </dsp:txBody>
      <dsp:txXfrm>
        <a:off x="27822" y="112452"/>
        <a:ext cx="1283294" cy="751278"/>
      </dsp:txXfrm>
    </dsp:sp>
    <dsp:sp modelId="{0DD263D8-7FCC-5348-A5F8-B09475F734AB}">
      <dsp:nvSpPr>
        <dsp:cNvPr id="0" name=""/>
        <dsp:cNvSpPr/>
      </dsp:nvSpPr>
      <dsp:spPr>
        <a:xfrm>
          <a:off x="1467493" y="323167"/>
          <a:ext cx="281968" cy="329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467493" y="389137"/>
        <a:ext cx="197378" cy="197909"/>
      </dsp:txXfrm>
    </dsp:sp>
    <dsp:sp modelId="{881F03CF-14B6-984D-B428-0021F7F9832B}">
      <dsp:nvSpPr>
        <dsp:cNvPr id="0" name=""/>
        <dsp:cNvSpPr/>
      </dsp:nvSpPr>
      <dsp:spPr>
        <a:xfrm>
          <a:off x="1866505" y="89079"/>
          <a:ext cx="1330040" cy="798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Step 2</a:t>
          </a:r>
        </a:p>
      </dsp:txBody>
      <dsp:txXfrm>
        <a:off x="1889878" y="112452"/>
        <a:ext cx="1283294" cy="751278"/>
      </dsp:txXfrm>
    </dsp:sp>
    <dsp:sp modelId="{F5004D1E-9CAF-2641-9AD2-A4BF0CB1E659}">
      <dsp:nvSpPr>
        <dsp:cNvPr id="0" name=""/>
        <dsp:cNvSpPr/>
      </dsp:nvSpPr>
      <dsp:spPr>
        <a:xfrm>
          <a:off x="3329550" y="323167"/>
          <a:ext cx="281968" cy="329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329550" y="389137"/>
        <a:ext cx="197378" cy="197909"/>
      </dsp:txXfrm>
    </dsp:sp>
    <dsp:sp modelId="{A4ABDC03-618A-B249-8D63-A0BB800AB307}">
      <dsp:nvSpPr>
        <dsp:cNvPr id="0" name=""/>
        <dsp:cNvSpPr/>
      </dsp:nvSpPr>
      <dsp:spPr>
        <a:xfrm>
          <a:off x="3728562" y="89079"/>
          <a:ext cx="1330040" cy="798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Step 3</a:t>
          </a:r>
        </a:p>
      </dsp:txBody>
      <dsp:txXfrm>
        <a:off x="3751935" y="112452"/>
        <a:ext cx="1283294" cy="751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A2F55-BBA9-3C4E-8F1C-2E4A9A3EA521}">
      <dsp:nvSpPr>
        <dsp:cNvPr id="0" name=""/>
        <dsp:cNvSpPr/>
      </dsp:nvSpPr>
      <dsp:spPr>
        <a:xfrm>
          <a:off x="1217491" y="141551"/>
          <a:ext cx="1001850" cy="1001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Step 1</a:t>
          </a:r>
        </a:p>
      </dsp:txBody>
      <dsp:txXfrm>
        <a:off x="1364209" y="288269"/>
        <a:ext cx="708414" cy="708414"/>
      </dsp:txXfrm>
    </dsp:sp>
    <dsp:sp modelId="{5795E448-68D6-1F46-80DB-3800F4EA57F4}">
      <dsp:nvSpPr>
        <dsp:cNvPr id="0" name=""/>
        <dsp:cNvSpPr/>
      </dsp:nvSpPr>
      <dsp:spPr>
        <a:xfrm rot="2160000">
          <a:off x="2187681" y="911108"/>
          <a:ext cx="266337" cy="33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195311" y="955251"/>
        <a:ext cx="186436" cy="202874"/>
      </dsp:txXfrm>
    </dsp:sp>
    <dsp:sp modelId="{824F32FC-2292-244E-A2BF-151475702090}">
      <dsp:nvSpPr>
        <dsp:cNvPr id="0" name=""/>
        <dsp:cNvSpPr/>
      </dsp:nvSpPr>
      <dsp:spPr>
        <a:xfrm>
          <a:off x="2434555" y="1025800"/>
          <a:ext cx="1001850" cy="1001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Step 2</a:t>
          </a:r>
        </a:p>
      </dsp:txBody>
      <dsp:txXfrm>
        <a:off x="2581273" y="1172518"/>
        <a:ext cx="708414" cy="708414"/>
      </dsp:txXfrm>
    </dsp:sp>
    <dsp:sp modelId="{CF8B023A-0545-FF4E-B1CB-ABC70B319B03}">
      <dsp:nvSpPr>
        <dsp:cNvPr id="0" name=""/>
        <dsp:cNvSpPr/>
      </dsp:nvSpPr>
      <dsp:spPr>
        <a:xfrm rot="6480000">
          <a:off x="2572202" y="2065866"/>
          <a:ext cx="266337" cy="33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10800000">
        <a:off x="2624498" y="2095496"/>
        <a:ext cx="186436" cy="202874"/>
      </dsp:txXfrm>
    </dsp:sp>
    <dsp:sp modelId="{8EE14955-0624-C549-AAC5-D79D1AA24A58}">
      <dsp:nvSpPr>
        <dsp:cNvPr id="0" name=""/>
        <dsp:cNvSpPr/>
      </dsp:nvSpPr>
      <dsp:spPr>
        <a:xfrm>
          <a:off x="1969678" y="2456545"/>
          <a:ext cx="1001850" cy="1001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Step 3</a:t>
          </a:r>
        </a:p>
      </dsp:txBody>
      <dsp:txXfrm>
        <a:off x="2116396" y="2603263"/>
        <a:ext cx="708414" cy="708414"/>
      </dsp:txXfrm>
    </dsp:sp>
    <dsp:sp modelId="{46DA422E-9707-B84E-9359-084234990CAE}">
      <dsp:nvSpPr>
        <dsp:cNvPr id="0" name=""/>
        <dsp:cNvSpPr/>
      </dsp:nvSpPr>
      <dsp:spPr>
        <a:xfrm rot="10800000">
          <a:off x="1592785" y="2788408"/>
          <a:ext cx="266337" cy="33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10800000">
        <a:off x="1672686" y="2856033"/>
        <a:ext cx="186436" cy="202874"/>
      </dsp:txXfrm>
    </dsp:sp>
    <dsp:sp modelId="{A33CF519-36F0-4C4C-A557-53D1FEBD606D}">
      <dsp:nvSpPr>
        <dsp:cNvPr id="0" name=""/>
        <dsp:cNvSpPr/>
      </dsp:nvSpPr>
      <dsp:spPr>
        <a:xfrm>
          <a:off x="465304" y="2456545"/>
          <a:ext cx="1001850" cy="1001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Step 4</a:t>
          </a:r>
        </a:p>
      </dsp:txBody>
      <dsp:txXfrm>
        <a:off x="612022" y="2603263"/>
        <a:ext cx="708414" cy="708414"/>
      </dsp:txXfrm>
    </dsp:sp>
    <dsp:sp modelId="{53BAD04D-1726-B14D-9279-B0C52ED0F997}">
      <dsp:nvSpPr>
        <dsp:cNvPr id="0" name=""/>
        <dsp:cNvSpPr/>
      </dsp:nvSpPr>
      <dsp:spPr>
        <a:xfrm rot="15120000">
          <a:off x="602951" y="2080204"/>
          <a:ext cx="266337" cy="33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10800000">
        <a:off x="655247" y="2185824"/>
        <a:ext cx="186436" cy="202874"/>
      </dsp:txXfrm>
    </dsp:sp>
    <dsp:sp modelId="{DB4B3431-BD54-8843-82DB-511B490B2DF0}">
      <dsp:nvSpPr>
        <dsp:cNvPr id="0" name=""/>
        <dsp:cNvSpPr/>
      </dsp:nvSpPr>
      <dsp:spPr>
        <a:xfrm>
          <a:off x="427" y="1025800"/>
          <a:ext cx="1001850" cy="1001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Step 5</a:t>
          </a:r>
        </a:p>
      </dsp:txBody>
      <dsp:txXfrm>
        <a:off x="147145" y="1172518"/>
        <a:ext cx="708414" cy="708414"/>
      </dsp:txXfrm>
    </dsp:sp>
    <dsp:sp modelId="{1BE68731-6871-764E-A763-DCAD6DC1A97F}">
      <dsp:nvSpPr>
        <dsp:cNvPr id="0" name=""/>
        <dsp:cNvSpPr/>
      </dsp:nvSpPr>
      <dsp:spPr>
        <a:xfrm rot="19440000">
          <a:off x="970617" y="919969"/>
          <a:ext cx="266337" cy="33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978247" y="1011076"/>
        <a:ext cx="186436" cy="202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ACFD-07BC-4AF6-DD1C-1413F09A6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B46D4-486B-9D40-E793-BF270561C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F3232-A22F-76D0-AD4A-20BD55A8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376-695D-C944-9A2D-BCE4FFE0059C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E067-6927-A40A-5B04-2BE5ADAD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2C13-9469-1E3D-C10A-8CEBEBCC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1D3E-E133-574C-AE59-45CA424E2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71B9-CC32-93BF-3259-7929EFCE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6003-EDCE-F7B6-FC4C-A754D77C0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2723D-92EA-C062-2B5A-33825591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376-695D-C944-9A2D-BCE4FFE0059C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877FC-E378-A84E-691B-30971454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65DB-9AC9-8819-9FC2-5ED8D5BA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1D3E-E133-574C-AE59-45CA424E2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F6D25-B070-E6D9-6974-E49F6D0F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35603-7D43-1594-2084-2D5DFBFBA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35B6-FADC-59D3-FD16-CC3FDD94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376-695D-C944-9A2D-BCE4FFE0059C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0A71-56FB-F784-FEA4-384685B3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6F02-B407-C0FD-A886-0131CC12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1D3E-E133-574C-AE59-45CA424E2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082B-E204-4AFF-DC15-CAF80E65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A812-E5C0-CFA0-24C4-A8F35AF6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C1A3-3F9F-0653-452D-E80A49B0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376-695D-C944-9A2D-BCE4FFE0059C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F4886-5A71-7464-3C16-1154DDF6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03B88-CF07-4F4D-635C-4449CC41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1D3E-E133-574C-AE59-45CA424E2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9750-97D6-3C08-95A3-2CF4C449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87ABE-7081-6A3C-1B50-47281C1B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256DB-DDEF-549A-8626-9E8C38E2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376-695D-C944-9A2D-BCE4FFE0059C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B2CE-D47A-D722-E5C2-EADD6122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0CB6-E2BB-1632-DC87-BD06F26B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1D3E-E133-574C-AE59-45CA424E2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7023-5EB7-43C2-3DF5-54CC3612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225E-1B7F-2D8F-B99E-64468641D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51D13-4A98-0712-B8F8-0858C9C2A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8B6B-142E-FF2F-4E15-D25CC4EE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376-695D-C944-9A2D-BCE4FFE0059C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EC35-E012-1ED8-2034-C7ADC4A3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8F460-4F31-D25B-1C9F-38C53BB8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1D3E-E133-574C-AE59-45CA424E2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0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10DB-AB32-2F92-11BB-EA306BBA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FD969-36C3-7D41-866F-4A4ADCC8E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8352C-F78D-1970-32D9-6C974D70F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9EA5B-A662-6ADE-B4B9-D70464A23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F2943-4175-7EC4-D235-967797E6E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94B4F-3AB2-9AA9-FBF2-A1163AF0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376-695D-C944-9A2D-BCE4FFE0059C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2D873-C78D-5D10-3BC1-252D2508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C8412-1423-EC52-6B69-8B330DFC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1D3E-E133-574C-AE59-45CA424E2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6573-452A-B4D7-E699-D8CAFEE1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5FA41-F4BB-EBEE-778C-991625DF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376-695D-C944-9A2D-BCE4FFE0059C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1FEE4-1EAE-5FB7-7DC9-51B20859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C1DD-C914-B8E9-E87F-062F048A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1D3E-E133-574C-AE59-45CA424E2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7FCF3-ECE0-4452-AC44-E9D9151D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376-695D-C944-9A2D-BCE4FFE0059C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5DA22-6D2D-0191-907D-63E54878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760BA-844C-694A-BBE8-FAD0C14D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1D3E-E133-574C-AE59-45CA424E2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4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DEED-A083-B998-6AE3-4413FFEA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40EB-4F37-C56E-A7DC-A69FB1AFE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F605A-658E-B90E-23A3-AAC826B4A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233CC-38F3-DB5C-C9E5-ACD6B31B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376-695D-C944-9A2D-BCE4FFE0059C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6056-B6FE-2AAC-9F0C-DD38405D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DA1B0-526C-D259-8261-9AF07E43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1D3E-E133-574C-AE59-45CA424E2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3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CEA8-4FF4-8B11-76F1-5EC4C2C5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E823C-893A-B901-896E-D3695EA7B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8B44A-3EAE-ABEE-09DF-BFA7C590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9AEBB-F5BB-839A-2BCA-ACF4C1E5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376-695D-C944-9A2D-BCE4FFE0059C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C829F-2E71-D9C3-EB20-749818C3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8FE7-1C7B-1BBE-D0EE-1177AFA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1D3E-E133-574C-AE59-45CA424E2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5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3BDA8-0CEE-75AD-C5ED-FD3C6D1E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083EC-BE99-D3CF-37C1-344C0C9E2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BADC-C482-A39F-B2F9-00EF3DA61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115376-695D-C944-9A2D-BCE4FFE0059C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D814-CB39-9947-644A-D7F03FEDD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FC17-BC35-F195-7FC8-07762B05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41D3E-E133-574C-AE59-45CA424E2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88FD5-52EF-8353-A524-11B5C3ED2086}"/>
              </a:ext>
            </a:extLst>
          </p:cNvPr>
          <p:cNvSpPr txBox="1"/>
          <p:nvPr/>
        </p:nvSpPr>
        <p:spPr>
          <a:xfrm>
            <a:off x="4571016" y="2871357"/>
            <a:ext cx="417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CONTROL FLOWS</a:t>
            </a:r>
            <a:endParaRPr lang="en-US" sz="3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E18593-6C39-6489-E6AD-7392B5FC07B5}"/>
              </a:ext>
            </a:extLst>
          </p:cNvPr>
          <p:cNvGrpSpPr/>
          <p:nvPr/>
        </p:nvGrpSpPr>
        <p:grpSpPr>
          <a:xfrm>
            <a:off x="390965" y="3323619"/>
            <a:ext cx="4838356" cy="3105729"/>
            <a:chOff x="93641" y="3677562"/>
            <a:chExt cx="4838356" cy="31057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687E84-072B-5312-B1CF-53696A8D0C4F}"/>
                </a:ext>
              </a:extLst>
            </p:cNvPr>
            <p:cNvSpPr txBox="1"/>
            <p:nvPr/>
          </p:nvSpPr>
          <p:spPr>
            <a:xfrm>
              <a:off x="93642" y="3677562"/>
              <a:ext cx="4838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SELECTION</a:t>
              </a:r>
            </a:p>
          </p:txBody>
        </p:sp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80706ED7-CC79-8BC4-794C-9BF65F93A7F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67192080"/>
                </p:ext>
              </p:extLst>
            </p:nvPr>
          </p:nvGraphicFramePr>
          <p:xfrm>
            <a:off x="93642" y="4849919"/>
            <a:ext cx="4838355" cy="19333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188BDC-B862-A72C-BF6C-31DD6661C37A}"/>
                </a:ext>
              </a:extLst>
            </p:cNvPr>
            <p:cNvSpPr txBox="1"/>
            <p:nvPr/>
          </p:nvSpPr>
          <p:spPr>
            <a:xfrm>
              <a:off x="93641" y="4202185"/>
              <a:ext cx="4838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Uses “IF” statements to select what instructions to follow.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806474-071C-7631-9CE8-3FC15D158E17}"/>
              </a:ext>
            </a:extLst>
          </p:cNvPr>
          <p:cNvGrpSpPr/>
          <p:nvPr/>
        </p:nvGrpSpPr>
        <p:grpSpPr>
          <a:xfrm>
            <a:off x="2497866" y="449290"/>
            <a:ext cx="5063052" cy="2147839"/>
            <a:chOff x="93641" y="298974"/>
            <a:chExt cx="5063052" cy="21478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43A629-028D-7C17-6E37-E222B2A7B2F1}"/>
                </a:ext>
              </a:extLst>
            </p:cNvPr>
            <p:cNvSpPr txBox="1"/>
            <p:nvPr/>
          </p:nvSpPr>
          <p:spPr>
            <a:xfrm>
              <a:off x="93641" y="298974"/>
              <a:ext cx="506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SEQUENCE</a:t>
              </a:r>
            </a:p>
          </p:txBody>
        </p:sp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7689B86B-35FE-92D6-3C82-D62B339EC72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6045768"/>
                </p:ext>
              </p:extLst>
            </p:nvPr>
          </p:nvGraphicFramePr>
          <p:xfrm>
            <a:off x="93641" y="1470629"/>
            <a:ext cx="5063052" cy="9761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83126-5C9D-3AF9-05E8-BEB84D142A04}"/>
                </a:ext>
              </a:extLst>
            </p:cNvPr>
            <p:cNvSpPr txBox="1"/>
            <p:nvPr/>
          </p:nvSpPr>
          <p:spPr>
            <a:xfrm>
              <a:off x="93641" y="822895"/>
              <a:ext cx="5063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Goes through each instruction one at a time sequentially.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B88BF9-20E0-7998-C57E-8EED4E78E85C}"/>
              </a:ext>
            </a:extLst>
          </p:cNvPr>
          <p:cNvGrpSpPr/>
          <p:nvPr/>
        </p:nvGrpSpPr>
        <p:grpSpPr>
          <a:xfrm>
            <a:off x="8086434" y="1786658"/>
            <a:ext cx="3436834" cy="4769498"/>
            <a:chOff x="8661524" y="2013793"/>
            <a:chExt cx="3436834" cy="47694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25C768-16C0-9005-9DDC-95F7CB7037A1}"/>
                </a:ext>
              </a:extLst>
            </p:cNvPr>
            <p:cNvSpPr txBox="1"/>
            <p:nvPr/>
          </p:nvSpPr>
          <p:spPr>
            <a:xfrm>
              <a:off x="8741575" y="2013793"/>
              <a:ext cx="3356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REPETITION</a:t>
              </a:r>
            </a:p>
          </p:txBody>
        </p:sp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D798D17F-AD78-B4F7-BD7E-6CFF1B1C5E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97390782"/>
                </p:ext>
              </p:extLst>
            </p:nvPr>
          </p:nvGraphicFramePr>
          <p:xfrm>
            <a:off x="8661525" y="3183344"/>
            <a:ext cx="3436833" cy="35999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497595-0386-B1EC-C4EB-6A59A2D9324A}"/>
                </a:ext>
              </a:extLst>
            </p:cNvPr>
            <p:cNvSpPr txBox="1"/>
            <p:nvPr/>
          </p:nvSpPr>
          <p:spPr>
            <a:xfrm>
              <a:off x="8661524" y="2537013"/>
              <a:ext cx="3436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Loops through instructions repetitively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77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Shaun Altmann</dc:creator>
  <cp:lastModifiedBy>Shaun Altmann</cp:lastModifiedBy>
  <cp:revision>3</cp:revision>
  <dcterms:created xsi:type="dcterms:W3CDTF">2024-07-23T05:33:42Z</dcterms:created>
  <dcterms:modified xsi:type="dcterms:W3CDTF">2024-07-23T05:45:37Z</dcterms:modified>
</cp:coreProperties>
</file>