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8"/>
  </p:notesMasterIdLst>
  <p:sldIdLst>
    <p:sldId id="876" r:id="rId2"/>
    <p:sldId id="759" r:id="rId3"/>
    <p:sldId id="628" r:id="rId4"/>
    <p:sldId id="926" r:id="rId5"/>
    <p:sldId id="1059" r:id="rId6"/>
    <p:sldId id="1060" r:id="rId7"/>
    <p:sldId id="1061" r:id="rId8"/>
    <p:sldId id="1062" r:id="rId9"/>
    <p:sldId id="1063" r:id="rId10"/>
    <p:sldId id="1064" r:id="rId11"/>
    <p:sldId id="1065" r:id="rId12"/>
    <p:sldId id="1067" r:id="rId13"/>
    <p:sldId id="1068" r:id="rId14"/>
    <p:sldId id="1069" r:id="rId15"/>
    <p:sldId id="927" r:id="rId16"/>
    <p:sldId id="788" r:id="rId17"/>
    <p:sldId id="1070" r:id="rId18"/>
    <p:sldId id="1071" r:id="rId19"/>
    <p:sldId id="886" r:id="rId20"/>
    <p:sldId id="936" r:id="rId21"/>
    <p:sldId id="1072" r:id="rId22"/>
    <p:sldId id="1074" r:id="rId23"/>
    <p:sldId id="1075" r:id="rId24"/>
    <p:sldId id="1076" r:id="rId25"/>
    <p:sldId id="942" r:id="rId26"/>
    <p:sldId id="957" r:id="rId27"/>
    <p:sldId id="1078" r:id="rId28"/>
    <p:sldId id="1080" r:id="rId29"/>
    <p:sldId id="1079" r:id="rId30"/>
    <p:sldId id="952" r:id="rId31"/>
    <p:sldId id="966" r:id="rId32"/>
    <p:sldId id="1082" r:id="rId33"/>
    <p:sldId id="1083" r:id="rId34"/>
    <p:sldId id="1085" r:id="rId35"/>
    <p:sldId id="1086" r:id="rId36"/>
    <p:sldId id="980" r:id="rId37"/>
    <p:sldId id="981" r:id="rId38"/>
    <p:sldId id="1088" r:id="rId39"/>
    <p:sldId id="1090" r:id="rId40"/>
    <p:sldId id="1091" r:id="rId41"/>
    <p:sldId id="1092" r:id="rId42"/>
    <p:sldId id="995" r:id="rId43"/>
    <p:sldId id="996" r:id="rId44"/>
    <p:sldId id="1095" r:id="rId45"/>
    <p:sldId id="1096" r:id="rId46"/>
    <p:sldId id="1097" r:id="rId47"/>
    <p:sldId id="1102" r:id="rId48"/>
    <p:sldId id="1098" r:id="rId49"/>
    <p:sldId id="1099" r:id="rId50"/>
    <p:sldId id="1100" r:id="rId51"/>
    <p:sldId id="1105" r:id="rId52"/>
    <p:sldId id="1101" r:id="rId53"/>
    <p:sldId id="1128" r:id="rId54"/>
    <p:sldId id="1127" r:id="rId55"/>
    <p:sldId id="1129" r:id="rId56"/>
    <p:sldId id="1121" r:id="rId57"/>
  </p:sldIdLst>
  <p:sldSz cx="9144000" cy="5143500" type="screen16x9"/>
  <p:notesSz cx="6858000" cy="9144000"/>
  <p:custDataLst>
    <p:tags r:id="rId5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128" d="100"/>
          <a:sy n="128" d="100"/>
        </p:scale>
        <p:origin x="1578" y="11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2013562"/>
          </a:xfrm>
        </p:spPr>
        <p:txBody>
          <a:bodyPr/>
          <a:lstStyle/>
          <a:p>
            <a:endParaRPr lang="en-US" dirty="0"/>
          </a:p>
          <a:p>
            <a:pPr marL="0" indent="0">
              <a:buNone/>
            </a:pPr>
            <a:r>
              <a:rPr lang="en-US" sz="1800" dirty="0"/>
              <a:t>This video will explain the protocols that devices use to see their place in the network and communicate with other devices.</a:t>
            </a:r>
          </a:p>
          <a:p>
            <a:pPr marL="0" indent="0">
              <a:buNone/>
            </a:pPr>
            <a:endParaRPr lang="en-US" sz="1800" dirty="0"/>
          </a:p>
          <a:p>
            <a:pPr marL="0" indent="0">
              <a:buNone/>
            </a:pPr>
            <a:r>
              <a:rPr lang="en-US" sz="1800" dirty="0"/>
              <a:t>Video 3.1.1 in curriculum (3:44 min).</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142875" lvl="1" indent="0">
              <a:buNone/>
            </a:pPr>
            <a:r>
              <a:rPr lang="en-US" sz="1600" dirty="0"/>
              <a:t>5, 6, 7 Data (Data Stream)</a:t>
            </a:r>
          </a:p>
          <a:p>
            <a:pPr marL="142875" lvl="1" indent="0">
              <a:buNone/>
            </a:pPr>
            <a:r>
              <a:rPr lang="en-US" sz="1600" dirty="0"/>
              <a:t>    4    Segment</a:t>
            </a:r>
          </a:p>
          <a:p>
            <a:pPr marL="142875" lvl="1" indent="0">
              <a:buNone/>
            </a:pPr>
            <a:r>
              <a:rPr lang="en-US" sz="1600" dirty="0"/>
              <a:t>    3    Packet</a:t>
            </a:r>
          </a:p>
          <a:p>
            <a:pPr marL="142875" lvl="1" indent="0">
              <a:buNone/>
            </a:pPr>
            <a:r>
              <a:rPr lang="en-US" sz="1600" dirty="0"/>
              <a:t>    2    Frame</a:t>
            </a:r>
          </a:p>
          <a:p>
            <a:pPr marL="142875" lvl="1" indent="0">
              <a:buNone/>
            </a:pPr>
            <a:r>
              <a:rPr lang="en-US" sz="1600" dirty="0"/>
              <a:t>    1    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142875" lvl="1" indent="0">
              <a:buNone/>
            </a:pPr>
            <a:r>
              <a:rPr lang="en-US" sz="1600" dirty="0"/>
              <a:t>5, 6, 7 Data (Data Stream)</a:t>
            </a:r>
          </a:p>
          <a:p>
            <a:pPr marL="142875" lvl="1" indent="0">
              <a:buNone/>
            </a:pPr>
            <a:r>
              <a:rPr lang="en-US" sz="1600" dirty="0"/>
              <a:t>    4    Segment</a:t>
            </a:r>
          </a:p>
          <a:p>
            <a:pPr marL="142875" lvl="1" indent="0">
              <a:buNone/>
            </a:pPr>
            <a:r>
              <a:rPr lang="en-US" sz="1600" dirty="0"/>
              <a:t>    3    Packet</a:t>
            </a:r>
          </a:p>
          <a:p>
            <a:pPr marL="142875" lvl="1" indent="0">
              <a:buNone/>
            </a:pPr>
            <a:r>
              <a:rPr lang="en-US" sz="1600" dirty="0"/>
              <a:t>    2    Frame</a:t>
            </a:r>
          </a:p>
          <a:p>
            <a:pPr marL="142875" lvl="1" indent="0">
              <a:buNone/>
            </a:pPr>
            <a:r>
              <a:rPr lang="en-US" sz="1600" dirty="0"/>
              <a:t>    1    Bits (Bit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19681</TotalTime>
  <Words>3320</Words>
  <Application>Microsoft Office PowerPoint</Application>
  <PresentationFormat>On-screen Show (16:9)</PresentationFormat>
  <Paragraphs>526</Paragraphs>
  <Slides>56</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CiscoSans ExtraLight</vt:lpstr>
      <vt:lpstr>Wingdings</vt:lpstr>
      <vt:lpstr>Default Theme</vt:lpstr>
      <vt:lpstr>Module 3: Protocols and Models</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Bob Samson</cp:lastModifiedBy>
  <cp:revision>1002</cp:revision>
  <dcterms:created xsi:type="dcterms:W3CDTF">2016-08-22T22:27:36Z</dcterms:created>
  <dcterms:modified xsi:type="dcterms:W3CDTF">2020-05-30T21:21:26Z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