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63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94674"/>
  </p:normalViewPr>
  <p:slideViewPr>
    <p:cSldViewPr snapToGrid="0" snapToObjects="1">
      <p:cViewPr varScale="1">
        <p:scale>
          <a:sx n="109" d="100"/>
          <a:sy n="109" d="100"/>
        </p:scale>
        <p:origin x="216" y="5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31677-34C6-5E4E-A8F0-538A9BC6D7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23F0E3-77B9-424F-B60D-920BC35EEC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534C10-BAA8-EF4F-93B6-007CA4C158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E0C642-43F6-5E44-B74C-E715F4FE0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EA444F-E137-1942-9CF7-4C595BD10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4026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C2411-8EA5-874B-ABA2-98E7759C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98B7D-85CD-F44D-A822-13C4116FA3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C4454D-6F23-6342-9922-48D2BDC0B7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562787-5633-BF44-AE83-68997631C9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18F471-7F2C-C24D-8D90-CF8CC5ED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162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D7DABC-43F6-7648-8A21-6AFA8EBE84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6EBFF-3290-A649-8EA1-F7EED75C4C5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8A5F-BA58-754E-8DDB-D9118E54B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F6482A-8B11-EA40-9A05-1A1D99EF5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403199-C421-E246-AEA6-B75053C11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8043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7D718-2703-F84D-B46B-989E120A36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A37A86-A304-9646-8575-075566A0C9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8434C0-6D98-2648-838F-91F7185C9A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05F97-7546-164A-868F-14C87A24DB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4714FF-E3F0-E148-8838-8801D3CB6C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86716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4A706-DF7F-C04C-A4BF-F3610670B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FEAA3A-6606-B547-AF37-7195C4190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736B1E-3CE2-CC48-822D-AA5969DEE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700798-1110-1248-AED0-B57C6565CF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BD3E63-AF7E-2849-8051-F1DCE2AC9B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1332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A47EF-DC10-D843-A6B9-FE8763C5D4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7CB45-F1F9-E241-97ED-2EEF9EF19B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F80FDB-FC33-E54B-9C54-717832EA9B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ACFC9-7FD3-DE46-823D-7086BEEE97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43E53F-72CF-444C-BACC-C9E8651D4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509046-52A6-894D-B0B4-0143E6B92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855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5F36-371C-554F-AB19-A9978C448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702222-FBE3-C748-9644-5231C82F6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51933C-0D9D-F64C-AD1F-D818E8ACD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674627-84AA-DB47-A5DA-B83D0D4CE3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8D4F189-5E2D-814B-82A9-662ACA9F7E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B55D2C1-8F59-5A45-871F-6BC3AA3769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BB82C32-A911-B742-B559-B8CC1B8AA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43CC-6ED9-6F4E-BB22-F0479A6B9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348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5A9E1-39D2-8340-B359-F00B967A4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E2B9C28-43EE-AE47-9320-B5D6E229C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287F1-D7B1-9D4D-B867-52050F081F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112CB1-9F3F-664E-AF00-7EDC784D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1290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302C718-D1B7-4148-95BA-EC1E6752B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1025E8-E77C-7947-A3BA-2EB06840F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85BA5F-C0E1-8146-808F-FF0321481A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31390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55A13-FE38-0A4B-B9F1-5B9340EBA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E6F760-9A14-004E-9339-BEE332C169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73AB13-9B3F-1A44-84AA-9C2D4BEF5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53098-0067-C44F-811E-F8F393AF3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D33D1-FAEC-C04A-A599-19554DB55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20355A-1792-5748-A331-CCFC14BEE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197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81E514-5F23-0445-9E83-39FF7F668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48F86EC-8B6A-9C4F-80E8-35EAE4D7F9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F8D7C7A-16A8-FB42-8C2E-6769303A3E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AE33DD-B8AE-8749-A33D-9236340990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2323D-C8D4-3E47-9432-4C3C79B8E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066719-8D02-EC46-96A7-B9691EAFB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87435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834810B-CC94-0F4C-84A0-6E909622D6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CE34B6-41AD-5C49-8122-C65E43B1D3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2638BC-C487-7D45-A7D4-2DA4416ACD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A38DDD1-19F1-E54E-A4B6-F339A0CC136E}" type="datetimeFigureOut">
              <a:rPr lang="en-US" smtClean="0"/>
              <a:t>1/2/21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967145-7853-354D-A155-86E5EF70A9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2EE5A-5177-A04A-A21F-1275DCF06C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84BE3-E1A8-7547-B3CC-EF55E23BD42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8908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svg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sv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BD5A8-3D84-A542-AD68-DCE821E58B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3133114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ACOWA</a:t>
            </a:r>
            <a:r>
              <a:rPr lang="en-US" dirty="0"/>
              <a:t>: </a:t>
            </a:r>
            <a:r>
              <a:rPr lang="en-US" b="1" dirty="0"/>
              <a:t>A</a:t>
            </a:r>
            <a:r>
              <a:rPr lang="en-US" dirty="0"/>
              <a:t>pp-driven </a:t>
            </a:r>
            <a:r>
              <a:rPr lang="en-US" b="1" dirty="0"/>
              <a:t>C</a:t>
            </a:r>
            <a:r>
              <a:rPr lang="en-US" dirty="0"/>
              <a:t>omponent-based device for </a:t>
            </a:r>
            <a:r>
              <a:rPr lang="en-US" b="1" dirty="0"/>
              <a:t>O</a:t>
            </a:r>
            <a:r>
              <a:rPr lang="en-US" dirty="0"/>
              <a:t>ptimizing </a:t>
            </a:r>
            <a:r>
              <a:rPr lang="en-US" b="1" dirty="0"/>
              <a:t>W</a:t>
            </a:r>
            <a:r>
              <a:rPr lang="en-US" dirty="0"/>
              <a:t>ater quality data </a:t>
            </a:r>
            <a:r>
              <a:rPr lang="en-US" b="1" dirty="0"/>
              <a:t>A</a:t>
            </a:r>
            <a:r>
              <a:rPr lang="en-US" dirty="0"/>
              <a:t>ccuracy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FE97C7-05D6-7549-B890-1E08002744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879853"/>
            <a:ext cx="9144000" cy="1655762"/>
          </a:xfrm>
        </p:spPr>
        <p:txBody>
          <a:bodyPr>
            <a:normAutofit lnSpcReduction="10000"/>
          </a:bodyPr>
          <a:lstStyle/>
          <a:p>
            <a:endParaRPr lang="en-US" dirty="0"/>
          </a:p>
          <a:p>
            <a:endParaRPr lang="en-US" dirty="0"/>
          </a:p>
          <a:p>
            <a:r>
              <a:rPr lang="en-US" dirty="0"/>
              <a:t>By: Shaun Fernando</a:t>
            </a:r>
          </a:p>
          <a:p>
            <a:r>
              <a:rPr lang="en-US" dirty="0"/>
              <a:t>2021</a:t>
            </a:r>
          </a:p>
        </p:txBody>
      </p:sp>
    </p:spTree>
    <p:extLst>
      <p:ext uri="{BB962C8B-B14F-4D97-AF65-F5344CB8AC3E}">
        <p14:creationId xmlns:p14="http://schemas.microsoft.com/office/powerpoint/2010/main" val="34830105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D7F709BC-A8AB-DF41-AA80-DCAB9FBCA910}"/>
              </a:ext>
            </a:extLst>
          </p:cNvPr>
          <p:cNvSpPr/>
          <p:nvPr/>
        </p:nvSpPr>
        <p:spPr>
          <a:xfrm>
            <a:off x="355843" y="1194457"/>
            <a:ext cx="11480314" cy="459674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01779-8858-D547-8A8B-4D3F4E072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843" y="-55847"/>
            <a:ext cx="10515600" cy="1325563"/>
          </a:xfrm>
        </p:spPr>
        <p:txBody>
          <a:bodyPr/>
          <a:lstStyle/>
          <a:p>
            <a:r>
              <a:rPr lang="en-US" b="1" dirty="0"/>
              <a:t>ACOWA -</a:t>
            </a:r>
            <a:r>
              <a:rPr lang="en-US" dirty="0"/>
              <a:t> Component Diagram</a:t>
            </a:r>
          </a:p>
        </p:txBody>
      </p:sp>
      <p:pic>
        <p:nvPicPr>
          <p:cNvPr id="5" name="Graphic 4" descr="Wave">
            <a:extLst>
              <a:ext uri="{FF2B5EF4-FFF2-40B4-BE49-F238E27FC236}">
                <a16:creationId xmlns:a16="http://schemas.microsoft.com/office/drawing/2014/main" id="{199A832D-C865-4543-BC4D-B7C1C0656D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39517" y="2419680"/>
            <a:ext cx="2022764" cy="2022764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9B2B41-4AFE-F841-AD92-EDC64E9FB2F4}"/>
              </a:ext>
            </a:extLst>
          </p:cNvPr>
          <p:cNvCxnSpPr/>
          <p:nvPr/>
        </p:nvCxnSpPr>
        <p:spPr>
          <a:xfrm>
            <a:off x="2462281" y="3425682"/>
            <a:ext cx="1274619" cy="0"/>
          </a:xfrm>
          <a:prstGeom prst="straightConnector1">
            <a:avLst/>
          </a:prstGeom>
          <a:ln w="82550"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81ED4C4-6472-8C4B-9794-03E9636A8F49}"/>
              </a:ext>
            </a:extLst>
          </p:cNvPr>
          <p:cNvCxnSpPr/>
          <p:nvPr/>
        </p:nvCxnSpPr>
        <p:spPr>
          <a:xfrm>
            <a:off x="8489798" y="3398613"/>
            <a:ext cx="1274619" cy="0"/>
          </a:xfrm>
          <a:prstGeom prst="straightConnector1">
            <a:avLst/>
          </a:prstGeom>
          <a:ln w="82550"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Graphic 13" descr="Download from cloud">
            <a:extLst>
              <a:ext uri="{FF2B5EF4-FFF2-40B4-BE49-F238E27FC236}">
                <a16:creationId xmlns:a16="http://schemas.microsoft.com/office/drawing/2014/main" id="{98C8545E-51CC-D04C-9E51-901C2D0931C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9640212" y="1133721"/>
            <a:ext cx="1195136" cy="914400"/>
          </a:xfrm>
          <a:prstGeom prst="rect">
            <a:avLst/>
          </a:prstGeom>
        </p:spPr>
      </p:pic>
      <p:pic>
        <p:nvPicPr>
          <p:cNvPr id="16" name="Graphic 15" descr="Smart Phone">
            <a:extLst>
              <a:ext uri="{FF2B5EF4-FFF2-40B4-BE49-F238E27FC236}">
                <a16:creationId xmlns:a16="http://schemas.microsoft.com/office/drawing/2014/main" id="{B33B9577-AFAC-A34B-91CC-126209282BD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9527551" y="2731747"/>
            <a:ext cx="1317640" cy="1317640"/>
          </a:xfrm>
          <a:prstGeom prst="rect">
            <a:avLst/>
          </a:prstGeom>
        </p:spPr>
      </p:pic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3D67866-EFD0-2A48-A104-35F8506E9007}"/>
              </a:ext>
            </a:extLst>
          </p:cNvPr>
          <p:cNvCxnSpPr>
            <a:cxnSpLocks/>
            <a:stCxn id="14" idx="2"/>
          </p:cNvCxnSpPr>
          <p:nvPr/>
        </p:nvCxnSpPr>
        <p:spPr>
          <a:xfrm>
            <a:off x="10237780" y="2048121"/>
            <a:ext cx="0" cy="650773"/>
          </a:xfrm>
          <a:prstGeom prst="straightConnector1">
            <a:avLst/>
          </a:prstGeom>
          <a:ln w="82550">
            <a:solidFill>
              <a:schemeClr val="tx1">
                <a:alpha val="9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2C662AD8-62EA-9E4A-8CE5-EA0AAAD3EB74}"/>
              </a:ext>
            </a:extLst>
          </p:cNvPr>
          <p:cNvSpPr txBox="1"/>
          <p:nvPr/>
        </p:nvSpPr>
        <p:spPr>
          <a:xfrm>
            <a:off x="355843" y="4807094"/>
            <a:ext cx="22422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Water Sources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A657351-7170-4147-9060-2FCAFBCE33F5}"/>
              </a:ext>
            </a:extLst>
          </p:cNvPr>
          <p:cNvSpPr txBox="1"/>
          <p:nvPr/>
        </p:nvSpPr>
        <p:spPr>
          <a:xfrm>
            <a:off x="4064000" y="4845439"/>
            <a:ext cx="4064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Component based tier to Collect Data, Store and Transmit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73F42F7-20CC-974D-AA29-DDEA5DD44409}"/>
              </a:ext>
            </a:extLst>
          </p:cNvPr>
          <p:cNvSpPr txBox="1"/>
          <p:nvPr/>
        </p:nvSpPr>
        <p:spPr>
          <a:xfrm>
            <a:off x="9065246" y="4845438"/>
            <a:ext cx="224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Presentation </a:t>
            </a:r>
          </a:p>
          <a:p>
            <a:pPr algn="ctr"/>
            <a:r>
              <a:rPr lang="en-US" b="1" dirty="0"/>
              <a:t>Tier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0C0528-A711-9F46-AE36-46A37638A4A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57485" y="1391185"/>
            <a:ext cx="2307599" cy="1172818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A662FE7-B9A4-7F4E-AC94-229A8BB6F22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451594" y="1442448"/>
            <a:ext cx="1711357" cy="1172818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B0BC968-A910-AE40-9821-DE828444739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667615" y="2916868"/>
            <a:ext cx="1579738" cy="1382271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5A5DEE23-BAC1-2B44-A8CC-51B197A0F0B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896474" y="2988500"/>
            <a:ext cx="2307022" cy="1714156"/>
          </a:xfrm>
          <a:prstGeom prst="rect">
            <a:avLst/>
          </a:prstGeom>
        </p:spPr>
      </p:pic>
      <p:cxnSp>
        <p:nvCxnSpPr>
          <p:cNvPr id="38" name="Elbow Connector 37">
            <a:extLst>
              <a:ext uri="{FF2B5EF4-FFF2-40B4-BE49-F238E27FC236}">
                <a16:creationId xmlns:a16="http://schemas.microsoft.com/office/drawing/2014/main" id="{ABB63C19-3AF8-3F44-B7EF-E199A15F412B}"/>
              </a:ext>
            </a:extLst>
          </p:cNvPr>
          <p:cNvCxnSpPr>
            <a:cxnSpLocks/>
            <a:stCxn id="7" idx="2"/>
            <a:endCxn id="25" idx="0"/>
          </p:cNvCxnSpPr>
          <p:nvPr/>
        </p:nvCxnSpPr>
        <p:spPr>
          <a:xfrm rot="16200000" flipH="1">
            <a:off x="4668387" y="2606901"/>
            <a:ext cx="424497" cy="338700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alpha val="91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Elbow Connector 44">
            <a:extLst>
              <a:ext uri="{FF2B5EF4-FFF2-40B4-BE49-F238E27FC236}">
                <a16:creationId xmlns:a16="http://schemas.microsoft.com/office/drawing/2014/main" id="{5FECC583-954B-8949-A0DD-F6A17EAFF491}"/>
              </a:ext>
            </a:extLst>
          </p:cNvPr>
          <p:cNvCxnSpPr>
            <a:cxnSpLocks/>
            <a:stCxn id="10" idx="1"/>
          </p:cNvCxnSpPr>
          <p:nvPr/>
        </p:nvCxnSpPr>
        <p:spPr>
          <a:xfrm rot="10800000" flipV="1">
            <a:off x="6040056" y="2028856"/>
            <a:ext cx="411538" cy="1008353"/>
          </a:xfrm>
          <a:prstGeom prst="bentConnector2">
            <a:avLst/>
          </a:prstGeom>
          <a:ln w="50800">
            <a:solidFill>
              <a:schemeClr val="tx1">
                <a:alpha val="91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5F3748C6-AA94-A748-BB84-543ACB45D378}"/>
              </a:ext>
            </a:extLst>
          </p:cNvPr>
          <p:cNvCxnSpPr>
            <a:cxnSpLocks/>
            <a:endCxn id="25" idx="3"/>
          </p:cNvCxnSpPr>
          <p:nvPr/>
        </p:nvCxnSpPr>
        <p:spPr>
          <a:xfrm rot="10800000">
            <a:off x="6203497" y="3845579"/>
            <a:ext cx="464119" cy="206689"/>
          </a:xfrm>
          <a:prstGeom prst="bentConnector3">
            <a:avLst>
              <a:gd name="adj1" fmla="val 50000"/>
            </a:avLst>
          </a:prstGeom>
          <a:ln w="50800">
            <a:solidFill>
              <a:schemeClr val="tx1">
                <a:alpha val="91000"/>
              </a:schemeClr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Graphic 5" descr="Users">
            <a:extLst>
              <a:ext uri="{FF2B5EF4-FFF2-40B4-BE49-F238E27FC236}">
                <a16:creationId xmlns:a16="http://schemas.microsoft.com/office/drawing/2014/main" id="{F676AC7B-B907-3D4E-858F-9C7B5BC16292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02170" y="2901138"/>
            <a:ext cx="914400" cy="91440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52A838B6-849B-914F-B8D0-99AE20AD1FF6}"/>
              </a:ext>
            </a:extLst>
          </p:cNvPr>
          <p:cNvSpPr txBox="1"/>
          <p:nvPr/>
        </p:nvSpPr>
        <p:spPr>
          <a:xfrm>
            <a:off x="10138245" y="2414670"/>
            <a:ext cx="22422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User</a:t>
            </a:r>
          </a:p>
          <a:p>
            <a:pPr algn="ctr"/>
            <a:r>
              <a:rPr lang="en-US" b="1" dirty="0"/>
              <a:t>base</a:t>
            </a:r>
          </a:p>
        </p:txBody>
      </p:sp>
    </p:spTree>
    <p:extLst>
      <p:ext uri="{BB962C8B-B14F-4D97-AF65-F5344CB8AC3E}">
        <p14:creationId xmlns:p14="http://schemas.microsoft.com/office/powerpoint/2010/main" val="399007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852</TotalTime>
  <Words>36</Words>
  <Application>Microsoft Macintosh PowerPoint</Application>
  <PresentationFormat>Widescreen</PresentationFormat>
  <Paragraphs>12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ACOWA: App-driven Component-based device for Optimizing Water quality data Accuracy</vt:lpstr>
      <vt:lpstr>ACOWA - Component Diagram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Idea #1</dc:title>
  <dc:creator>Placida Fernando</dc:creator>
  <cp:lastModifiedBy>Placida Fernando</cp:lastModifiedBy>
  <cp:revision>20</cp:revision>
  <dcterms:created xsi:type="dcterms:W3CDTF">2020-12-29T02:38:58Z</dcterms:created>
  <dcterms:modified xsi:type="dcterms:W3CDTF">2021-01-02T16:58:28Z</dcterms:modified>
</cp:coreProperties>
</file>