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70" r:id="rId9"/>
    <p:sldId id="266" r:id="rId10"/>
    <p:sldId id="267" r:id="rId11"/>
    <p:sldId id="268" r:id="rId12"/>
    <p:sldId id="269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65"/>
    <p:restoredTop sz="94628"/>
  </p:normalViewPr>
  <p:slideViewPr>
    <p:cSldViewPr snapToGrid="0">
      <p:cViewPr varScale="1">
        <p:scale>
          <a:sx n="59" d="100"/>
          <a:sy n="59" d="100"/>
        </p:scale>
        <p:origin x="1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55148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01132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24900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5988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4226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4010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06353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34616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6226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30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58634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6408-FF7F-A74F-9994-866310E23FCD}" type="datetimeFigureOut">
              <a:rPr lang="en-LK" smtClean="0"/>
              <a:t>2023-01-23</a:t>
            </a:fld>
            <a:endParaRPr lang="en-L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BEFA-5ED1-FC43-8D30-062EDC1D1A7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421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82B-B67F-72B7-7A22-1A0805AE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05A9F-F5A1-FE13-35A0-ED7F283A7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284525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E60A-9322-1FD0-314F-F0124929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94FF2-E27C-7C84-2AD4-E49280FB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400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FA03-8CDF-A437-34C7-132C7730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FFCA5-B13B-E288-FF07-9F2AFEC58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601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2EF6-BABE-7DFA-E357-FCACC5FE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A8ACF-E00A-203D-92D3-0DBF95EBD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6267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138C-AD0F-641C-65A5-7A5B9F5F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4D462-C7DE-50FC-3227-BA1252E97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20513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9EED-76F9-252C-7314-350844C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ADC93-482B-8170-4672-98E6CBF53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87900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2295-60B0-1BBD-2C90-567C18C1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0168E-2037-E7F6-E18F-9D754ACC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9531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7CE2-F484-72CC-6FF4-7B674250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7F494-B371-D67B-9937-A939129D1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D0A99-8B78-FBD3-AD79-6AA217DF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B369-3BC6-03C8-F547-A0C57216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56076-1EF0-62CF-0108-5502C2EF9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409284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E954-9EAE-1604-9FB1-2A1CF300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ED259-0EA4-E97E-699A-509B3981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9006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3E56-6285-26C6-63C0-D02CC998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F3533-8032-1844-2ACD-8C1176DF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52110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C7FF-5642-369A-CAF3-5B36980E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36DA7-A8C9-0647-A4D5-EC3B62341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16170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F3B3-11B2-5127-122D-628A0552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1289F-2FC8-B549-76B9-F24BD58DA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43835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5292-119F-29FF-AFFA-290B5385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19E79-B10C-FB87-A16E-BB4B74C51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0940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38BF-D432-1186-642C-D51D9863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3DDB3-D625-7E8D-1D01-FA702C4A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0762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0</Words>
  <Application>Microsoft Macintosh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2023-01-23T07:43:46Z</dcterms:created>
  <dcterms:modified xsi:type="dcterms:W3CDTF">2023-01-23T08:33:19Z</dcterms:modified>
</cp:coreProperties>
</file>