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7" r:id="rId5"/>
    <p:sldId id="259" r:id="rId6"/>
    <p:sldId id="261" r:id="rId7"/>
    <p:sldId id="262" r:id="rId8"/>
    <p:sldId id="263" r:id="rId9"/>
    <p:sldId id="267" r:id="rId10"/>
    <p:sldId id="266" r:id="rId11"/>
    <p:sldId id="268" r:id="rId12"/>
    <p:sldId id="269" r:id="rId13"/>
    <p:sldId id="270" r:id="rId14"/>
    <p:sldId id="271" r:id="rId15"/>
    <p:sldId id="272" r:id="rId16"/>
    <p:sldId id="279" r:id="rId17"/>
    <p:sldId id="280" r:id="rId18"/>
    <p:sldId id="281" r:id="rId19"/>
    <p:sldId id="273" r:id="rId20"/>
    <p:sldId id="276" r:id="rId21"/>
    <p:sldId id="274" r:id="rId22"/>
    <p:sldId id="277" r:id="rId23"/>
    <p:sldId id="282" r:id="rId24"/>
    <p:sldId id="275" r:id="rId25"/>
    <p:sldId id="278"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1F0CDA-E0C0-4065-90B1-01156F13FAE2}">
          <p14:sldIdLst>
            <p14:sldId id="256"/>
            <p14:sldId id="258"/>
            <p14:sldId id="260"/>
            <p14:sldId id="257"/>
            <p14:sldId id="259"/>
            <p14:sldId id="261"/>
            <p14:sldId id="262"/>
            <p14:sldId id="263"/>
            <p14:sldId id="267"/>
            <p14:sldId id="266"/>
            <p14:sldId id="268"/>
            <p14:sldId id="269"/>
            <p14:sldId id="270"/>
            <p14:sldId id="271"/>
            <p14:sldId id="272"/>
            <p14:sldId id="279"/>
            <p14:sldId id="280"/>
            <p14:sldId id="281"/>
            <p14:sldId id="273"/>
            <p14:sldId id="276"/>
            <p14:sldId id="274"/>
            <p14:sldId id="277"/>
            <p14:sldId id="282"/>
            <p14:sldId id="275"/>
            <p14:sldId id="278"/>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B8C0C-1F24-4AEC-8F6E-054E7753FD64}" v="56" dt="2021-09-27T22:50:53.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un Hoadley" userId="5f8ba7b9-2221-4c95-a7c0-1ce2f376ff28" providerId="ADAL" clId="{E76B8C0C-1F24-4AEC-8F6E-054E7753FD64}"/>
    <pc:docChg chg="undo custSel addSld modSld sldOrd addSection delSection modSection">
      <pc:chgData name="Shaun Hoadley" userId="5f8ba7b9-2221-4c95-a7c0-1ce2f376ff28" providerId="ADAL" clId="{E76B8C0C-1F24-4AEC-8F6E-054E7753FD64}" dt="2021-09-27T22:53:16.181" v="1105"/>
      <pc:docMkLst>
        <pc:docMk/>
      </pc:docMkLst>
      <pc:sldChg chg="modSp mod ord">
        <pc:chgData name="Shaun Hoadley" userId="5f8ba7b9-2221-4c95-a7c0-1ce2f376ff28" providerId="ADAL" clId="{E76B8C0C-1F24-4AEC-8F6E-054E7753FD64}" dt="2021-09-27T22:45:23.704" v="1076" actId="113"/>
        <pc:sldMkLst>
          <pc:docMk/>
          <pc:sldMk cId="3711467641" sldId="256"/>
        </pc:sldMkLst>
        <pc:spChg chg="mod">
          <ac:chgData name="Shaun Hoadley" userId="5f8ba7b9-2221-4c95-a7c0-1ce2f376ff28" providerId="ADAL" clId="{E76B8C0C-1F24-4AEC-8F6E-054E7753FD64}" dt="2021-09-27T22:45:23.704" v="1076" actId="113"/>
          <ac:spMkLst>
            <pc:docMk/>
            <pc:sldMk cId="3711467641" sldId="256"/>
            <ac:spMk id="2" creationId="{24746F80-0E31-466A-B9E8-E1820D4657A7}"/>
          </ac:spMkLst>
        </pc:spChg>
        <pc:spChg chg="mod">
          <ac:chgData name="Shaun Hoadley" userId="5f8ba7b9-2221-4c95-a7c0-1ce2f376ff28" providerId="ADAL" clId="{E76B8C0C-1F24-4AEC-8F6E-054E7753FD64}" dt="2021-09-27T22:45:23.704" v="1076" actId="113"/>
          <ac:spMkLst>
            <pc:docMk/>
            <pc:sldMk cId="3711467641" sldId="256"/>
            <ac:spMk id="3" creationId="{B65F6DF7-C4E4-4CF3-8F73-850009893223}"/>
          </ac:spMkLst>
        </pc:spChg>
      </pc:sldChg>
      <pc:sldChg chg="modSp new mod ord">
        <pc:chgData name="Shaun Hoadley" userId="5f8ba7b9-2221-4c95-a7c0-1ce2f376ff28" providerId="ADAL" clId="{E76B8C0C-1F24-4AEC-8F6E-054E7753FD64}" dt="2021-09-27T22:45:44.976" v="1078" actId="113"/>
        <pc:sldMkLst>
          <pc:docMk/>
          <pc:sldMk cId="2121732620" sldId="257"/>
        </pc:sldMkLst>
        <pc:spChg chg="mod">
          <ac:chgData name="Shaun Hoadley" userId="5f8ba7b9-2221-4c95-a7c0-1ce2f376ff28" providerId="ADAL" clId="{E76B8C0C-1F24-4AEC-8F6E-054E7753FD64}" dt="2021-09-27T22:45:44.976" v="1078" actId="113"/>
          <ac:spMkLst>
            <pc:docMk/>
            <pc:sldMk cId="2121732620" sldId="257"/>
            <ac:spMk id="2" creationId="{123315AA-B845-4708-9C3A-1A88A14BBC32}"/>
          </ac:spMkLst>
        </pc:spChg>
      </pc:sldChg>
      <pc:sldChg chg="addSp delSp modSp new mod ord modClrScheme chgLayout">
        <pc:chgData name="Shaun Hoadley" userId="5f8ba7b9-2221-4c95-a7c0-1ce2f376ff28" providerId="ADAL" clId="{E76B8C0C-1F24-4AEC-8F6E-054E7753FD64}" dt="2021-09-26T06:16:27.503" v="593"/>
        <pc:sldMkLst>
          <pc:docMk/>
          <pc:sldMk cId="1491299742" sldId="258"/>
        </pc:sldMkLst>
        <pc:spChg chg="del">
          <ac:chgData name="Shaun Hoadley" userId="5f8ba7b9-2221-4c95-a7c0-1ce2f376ff28" providerId="ADAL" clId="{E76B8C0C-1F24-4AEC-8F6E-054E7753FD64}" dt="2021-09-26T05:44:13.018" v="126" actId="700"/>
          <ac:spMkLst>
            <pc:docMk/>
            <pc:sldMk cId="1491299742" sldId="258"/>
            <ac:spMk id="2" creationId="{DF549D6F-7F98-48D4-907E-43F782620560}"/>
          </ac:spMkLst>
        </pc:spChg>
        <pc:spChg chg="add del mod">
          <ac:chgData name="Shaun Hoadley" userId="5f8ba7b9-2221-4c95-a7c0-1ce2f376ff28" providerId="ADAL" clId="{E76B8C0C-1F24-4AEC-8F6E-054E7753FD64}" dt="2021-09-26T05:48:39.736" v="135"/>
          <ac:spMkLst>
            <pc:docMk/>
            <pc:sldMk cId="1491299742" sldId="258"/>
            <ac:spMk id="3" creationId="{E75441BF-696A-40B2-8968-E941E8E31E28}"/>
          </ac:spMkLst>
        </pc:spChg>
        <pc:spChg chg="add mod">
          <ac:chgData name="Shaun Hoadley" userId="5f8ba7b9-2221-4c95-a7c0-1ce2f376ff28" providerId="ADAL" clId="{E76B8C0C-1F24-4AEC-8F6E-054E7753FD64}" dt="2021-09-26T06:16:27.503" v="593"/>
          <ac:spMkLst>
            <pc:docMk/>
            <pc:sldMk cId="1491299742" sldId="258"/>
            <ac:spMk id="4" creationId="{4372A305-C38F-4F89-810A-D091B4AB0ECB}"/>
          </ac:spMkLst>
        </pc:spChg>
      </pc:sldChg>
      <pc:sldChg chg="addSp delSp modSp new mod modClrScheme chgLayout">
        <pc:chgData name="Shaun Hoadley" userId="5f8ba7b9-2221-4c95-a7c0-1ce2f376ff28" providerId="ADAL" clId="{E76B8C0C-1F24-4AEC-8F6E-054E7753FD64}" dt="2021-09-26T06:27:22.006" v="784" actId="313"/>
        <pc:sldMkLst>
          <pc:docMk/>
          <pc:sldMk cId="907404309" sldId="259"/>
        </pc:sldMkLst>
        <pc:spChg chg="del">
          <ac:chgData name="Shaun Hoadley" userId="5f8ba7b9-2221-4c95-a7c0-1ce2f376ff28" providerId="ADAL" clId="{E76B8C0C-1F24-4AEC-8F6E-054E7753FD64}" dt="2021-09-26T05:55:12.469" v="307" actId="700"/>
          <ac:spMkLst>
            <pc:docMk/>
            <pc:sldMk cId="907404309" sldId="259"/>
            <ac:spMk id="2" creationId="{67BBDDFB-8592-4860-A952-43579E839BAB}"/>
          </ac:spMkLst>
        </pc:spChg>
        <pc:spChg chg="add del mod">
          <ac:chgData name="Shaun Hoadley" userId="5f8ba7b9-2221-4c95-a7c0-1ce2f376ff28" providerId="ADAL" clId="{E76B8C0C-1F24-4AEC-8F6E-054E7753FD64}" dt="2021-09-26T05:57:40.057" v="312"/>
          <ac:spMkLst>
            <pc:docMk/>
            <pc:sldMk cId="907404309" sldId="259"/>
            <ac:spMk id="3" creationId="{A0D0D87F-1BE7-41AB-92E4-29985B28C22B}"/>
          </ac:spMkLst>
        </pc:spChg>
        <pc:spChg chg="add mod">
          <ac:chgData name="Shaun Hoadley" userId="5f8ba7b9-2221-4c95-a7c0-1ce2f376ff28" providerId="ADAL" clId="{E76B8C0C-1F24-4AEC-8F6E-054E7753FD64}" dt="2021-09-26T06:27:22.006" v="784" actId="313"/>
          <ac:spMkLst>
            <pc:docMk/>
            <pc:sldMk cId="907404309" sldId="259"/>
            <ac:spMk id="4" creationId="{D5F6BBB4-3B9D-4371-8C88-23A1B70B5E93}"/>
          </ac:spMkLst>
        </pc:spChg>
      </pc:sldChg>
      <pc:sldChg chg="addSp modSp add mod ord">
        <pc:chgData name="Shaun Hoadley" userId="5f8ba7b9-2221-4c95-a7c0-1ce2f376ff28" providerId="ADAL" clId="{E76B8C0C-1F24-4AEC-8F6E-054E7753FD64}" dt="2021-09-26T06:16:52.361" v="594"/>
        <pc:sldMkLst>
          <pc:docMk/>
          <pc:sldMk cId="2915665708" sldId="260"/>
        </pc:sldMkLst>
        <pc:spChg chg="add mod">
          <ac:chgData name="Shaun Hoadley" userId="5f8ba7b9-2221-4c95-a7c0-1ce2f376ff28" providerId="ADAL" clId="{E76B8C0C-1F24-4AEC-8F6E-054E7753FD64}" dt="2021-09-26T06:16:52.361" v="594"/>
          <ac:spMkLst>
            <pc:docMk/>
            <pc:sldMk cId="2915665708" sldId="260"/>
            <ac:spMk id="2" creationId="{79908E09-AD11-4DF7-B6A7-D8B57546BAF5}"/>
          </ac:spMkLst>
        </pc:spChg>
      </pc:sldChg>
      <pc:sldChg chg="addSp modSp new mod modClrScheme chgLayout">
        <pc:chgData name="Shaun Hoadley" userId="5f8ba7b9-2221-4c95-a7c0-1ce2f376ff28" providerId="ADAL" clId="{E76B8C0C-1F24-4AEC-8F6E-054E7753FD64}" dt="2021-09-27T22:45:53.328" v="1079" actId="113"/>
        <pc:sldMkLst>
          <pc:docMk/>
          <pc:sldMk cId="1087103405" sldId="261"/>
        </pc:sldMkLst>
        <pc:spChg chg="add mod">
          <ac:chgData name="Shaun Hoadley" userId="5f8ba7b9-2221-4c95-a7c0-1ce2f376ff28" providerId="ADAL" clId="{E76B8C0C-1F24-4AEC-8F6E-054E7753FD64}" dt="2021-09-27T22:45:53.328" v="1079" actId="113"/>
          <ac:spMkLst>
            <pc:docMk/>
            <pc:sldMk cId="1087103405" sldId="261"/>
            <ac:spMk id="2" creationId="{16ED61A7-C8B4-402B-9766-158F783A122D}"/>
          </ac:spMkLst>
        </pc:spChg>
      </pc:sldChg>
      <pc:sldChg chg="addSp modSp add mod">
        <pc:chgData name="Shaun Hoadley" userId="5f8ba7b9-2221-4c95-a7c0-1ce2f376ff28" providerId="ADAL" clId="{E76B8C0C-1F24-4AEC-8F6E-054E7753FD64}" dt="2021-09-26T06:36:35.144" v="806" actId="20577"/>
        <pc:sldMkLst>
          <pc:docMk/>
          <pc:sldMk cId="1562195384" sldId="262"/>
        </pc:sldMkLst>
        <pc:spChg chg="add mod">
          <ac:chgData name="Shaun Hoadley" userId="5f8ba7b9-2221-4c95-a7c0-1ce2f376ff28" providerId="ADAL" clId="{E76B8C0C-1F24-4AEC-8F6E-054E7753FD64}" dt="2021-09-26T06:36:35.144" v="806" actId="20577"/>
          <ac:spMkLst>
            <pc:docMk/>
            <pc:sldMk cId="1562195384" sldId="262"/>
            <ac:spMk id="2" creationId="{15CB715C-9FD4-4637-A569-537696F239FC}"/>
          </ac:spMkLst>
        </pc:spChg>
      </pc:sldChg>
      <pc:sldChg chg="addSp modSp add mod">
        <pc:chgData name="Shaun Hoadley" userId="5f8ba7b9-2221-4c95-a7c0-1ce2f376ff28" providerId="ADAL" clId="{E76B8C0C-1F24-4AEC-8F6E-054E7753FD64}" dt="2021-09-26T06:37:43.696" v="813" actId="20577"/>
        <pc:sldMkLst>
          <pc:docMk/>
          <pc:sldMk cId="3324701285" sldId="263"/>
        </pc:sldMkLst>
        <pc:spChg chg="add mod">
          <ac:chgData name="Shaun Hoadley" userId="5f8ba7b9-2221-4c95-a7c0-1ce2f376ff28" providerId="ADAL" clId="{E76B8C0C-1F24-4AEC-8F6E-054E7753FD64}" dt="2021-09-26T06:37:43.696" v="813" actId="20577"/>
          <ac:spMkLst>
            <pc:docMk/>
            <pc:sldMk cId="3324701285" sldId="263"/>
            <ac:spMk id="2" creationId="{02A6BD24-B913-41C6-A79C-B4E8C622F235}"/>
          </ac:spMkLst>
        </pc:spChg>
      </pc:sldChg>
      <pc:sldChg chg="addSp modSp new mod modClrScheme chgLayout">
        <pc:chgData name="Shaun Hoadley" userId="5f8ba7b9-2221-4c95-a7c0-1ce2f376ff28" providerId="ADAL" clId="{E76B8C0C-1F24-4AEC-8F6E-054E7753FD64}" dt="2021-09-27T22:47:00.648" v="1093"/>
        <pc:sldMkLst>
          <pc:docMk/>
          <pc:sldMk cId="2772249334" sldId="264"/>
        </pc:sldMkLst>
        <pc:spChg chg="add mod">
          <ac:chgData name="Shaun Hoadley" userId="5f8ba7b9-2221-4c95-a7c0-1ce2f376ff28" providerId="ADAL" clId="{E76B8C0C-1F24-4AEC-8F6E-054E7753FD64}" dt="2021-09-27T22:47:00.648" v="1093"/>
          <ac:spMkLst>
            <pc:docMk/>
            <pc:sldMk cId="2772249334" sldId="264"/>
            <ac:spMk id="2" creationId="{B6C331EA-6347-47D9-B6B6-AAD8E964AF02}"/>
          </ac:spMkLst>
        </pc:spChg>
      </pc:sldChg>
      <pc:sldChg chg="addSp modSp new mod">
        <pc:chgData name="Shaun Hoadley" userId="5f8ba7b9-2221-4c95-a7c0-1ce2f376ff28" providerId="ADAL" clId="{E76B8C0C-1F24-4AEC-8F6E-054E7753FD64}" dt="2021-09-27T22:49:55.406" v="1098" actId="20577"/>
        <pc:sldMkLst>
          <pc:docMk/>
          <pc:sldMk cId="3005056421" sldId="265"/>
        </pc:sldMkLst>
        <pc:spChg chg="add mod">
          <ac:chgData name="Shaun Hoadley" userId="5f8ba7b9-2221-4c95-a7c0-1ce2f376ff28" providerId="ADAL" clId="{E76B8C0C-1F24-4AEC-8F6E-054E7753FD64}" dt="2021-09-27T22:49:55.406" v="1098" actId="20577"/>
          <ac:spMkLst>
            <pc:docMk/>
            <pc:sldMk cId="3005056421" sldId="265"/>
            <ac:spMk id="2" creationId="{7E64A1C9-602B-4189-A915-8787FCBF9D9B}"/>
          </ac:spMkLst>
        </pc:spChg>
      </pc:sldChg>
      <pc:sldChg chg="addSp modSp new mod">
        <pc:chgData name="Shaun Hoadley" userId="5f8ba7b9-2221-4c95-a7c0-1ce2f376ff28" providerId="ADAL" clId="{E76B8C0C-1F24-4AEC-8F6E-054E7753FD64}" dt="2021-09-26T06:43:18.974" v="854" actId="1076"/>
        <pc:sldMkLst>
          <pc:docMk/>
          <pc:sldMk cId="2316172321" sldId="266"/>
        </pc:sldMkLst>
        <pc:picChg chg="add mod">
          <ac:chgData name="Shaun Hoadley" userId="5f8ba7b9-2221-4c95-a7c0-1ce2f376ff28" providerId="ADAL" clId="{E76B8C0C-1F24-4AEC-8F6E-054E7753FD64}" dt="2021-09-26T06:43:18.974" v="854" actId="1076"/>
          <ac:picMkLst>
            <pc:docMk/>
            <pc:sldMk cId="2316172321" sldId="266"/>
            <ac:picMk id="3" creationId="{4CF95334-2866-4CD8-8622-95FDF18E8374}"/>
          </ac:picMkLst>
        </pc:picChg>
      </pc:sldChg>
      <pc:sldChg chg="addSp modSp new mod modClrScheme chgLayout">
        <pc:chgData name="Shaun Hoadley" userId="5f8ba7b9-2221-4c95-a7c0-1ce2f376ff28" providerId="ADAL" clId="{E76B8C0C-1F24-4AEC-8F6E-054E7753FD64}" dt="2021-09-27T22:46:02.983" v="1080" actId="113"/>
        <pc:sldMkLst>
          <pc:docMk/>
          <pc:sldMk cId="1196882974" sldId="267"/>
        </pc:sldMkLst>
        <pc:spChg chg="add mod">
          <ac:chgData name="Shaun Hoadley" userId="5f8ba7b9-2221-4c95-a7c0-1ce2f376ff28" providerId="ADAL" clId="{E76B8C0C-1F24-4AEC-8F6E-054E7753FD64}" dt="2021-09-27T22:46:02.983" v="1080" actId="113"/>
          <ac:spMkLst>
            <pc:docMk/>
            <pc:sldMk cId="1196882974" sldId="267"/>
            <ac:spMk id="2" creationId="{D4D76624-9668-4AE3-8CA0-0C974AD9CB2A}"/>
          </ac:spMkLst>
        </pc:spChg>
      </pc:sldChg>
      <pc:sldChg chg="addSp modSp new mod">
        <pc:chgData name="Shaun Hoadley" userId="5f8ba7b9-2221-4c95-a7c0-1ce2f376ff28" providerId="ADAL" clId="{E76B8C0C-1F24-4AEC-8F6E-054E7753FD64}" dt="2021-09-26T07:02:38.663" v="897" actId="1076"/>
        <pc:sldMkLst>
          <pc:docMk/>
          <pc:sldMk cId="2971032963" sldId="268"/>
        </pc:sldMkLst>
        <pc:spChg chg="add mod">
          <ac:chgData name="Shaun Hoadley" userId="5f8ba7b9-2221-4c95-a7c0-1ce2f376ff28" providerId="ADAL" clId="{E76B8C0C-1F24-4AEC-8F6E-054E7753FD64}" dt="2021-09-26T07:02:38.663" v="897" actId="1076"/>
          <ac:spMkLst>
            <pc:docMk/>
            <pc:sldMk cId="2971032963" sldId="268"/>
            <ac:spMk id="2" creationId="{96059028-4066-45B1-B259-34A2C5806B2D}"/>
          </ac:spMkLst>
        </pc:spChg>
      </pc:sldChg>
      <pc:sldChg chg="addSp modSp new mod">
        <pc:chgData name="Shaun Hoadley" userId="5f8ba7b9-2221-4c95-a7c0-1ce2f376ff28" providerId="ADAL" clId="{E76B8C0C-1F24-4AEC-8F6E-054E7753FD64}" dt="2021-09-26T06:58:48.178" v="884" actId="1076"/>
        <pc:sldMkLst>
          <pc:docMk/>
          <pc:sldMk cId="672032321" sldId="269"/>
        </pc:sldMkLst>
        <pc:spChg chg="add mod">
          <ac:chgData name="Shaun Hoadley" userId="5f8ba7b9-2221-4c95-a7c0-1ce2f376ff28" providerId="ADAL" clId="{E76B8C0C-1F24-4AEC-8F6E-054E7753FD64}" dt="2021-09-26T06:58:48.178" v="884" actId="1076"/>
          <ac:spMkLst>
            <pc:docMk/>
            <pc:sldMk cId="672032321" sldId="269"/>
            <ac:spMk id="3" creationId="{8ED6AECA-B0E8-406C-B0CF-93E2B6DF4B6A}"/>
          </ac:spMkLst>
        </pc:spChg>
      </pc:sldChg>
      <pc:sldChg chg="addSp modSp new mod">
        <pc:chgData name="Shaun Hoadley" userId="5f8ba7b9-2221-4c95-a7c0-1ce2f376ff28" providerId="ADAL" clId="{E76B8C0C-1F24-4AEC-8F6E-054E7753FD64}" dt="2021-09-27T22:44:25.817" v="1068"/>
        <pc:sldMkLst>
          <pc:docMk/>
          <pc:sldMk cId="2696182577" sldId="270"/>
        </pc:sldMkLst>
        <pc:spChg chg="add mod">
          <ac:chgData name="Shaun Hoadley" userId="5f8ba7b9-2221-4c95-a7c0-1ce2f376ff28" providerId="ADAL" clId="{E76B8C0C-1F24-4AEC-8F6E-054E7753FD64}" dt="2021-09-27T22:44:25.817" v="1068"/>
          <ac:spMkLst>
            <pc:docMk/>
            <pc:sldMk cId="2696182577" sldId="270"/>
            <ac:spMk id="3" creationId="{D5A1DD6E-627A-4EF9-B09D-1BAD76A8E10E}"/>
          </ac:spMkLst>
        </pc:spChg>
      </pc:sldChg>
      <pc:sldChg chg="addSp modSp new mod modClrScheme chgLayout">
        <pc:chgData name="Shaun Hoadley" userId="5f8ba7b9-2221-4c95-a7c0-1ce2f376ff28" providerId="ADAL" clId="{E76B8C0C-1F24-4AEC-8F6E-054E7753FD64}" dt="2021-09-27T22:46:13.359" v="1081" actId="113"/>
        <pc:sldMkLst>
          <pc:docMk/>
          <pc:sldMk cId="818153872" sldId="271"/>
        </pc:sldMkLst>
        <pc:spChg chg="add mod">
          <ac:chgData name="Shaun Hoadley" userId="5f8ba7b9-2221-4c95-a7c0-1ce2f376ff28" providerId="ADAL" clId="{E76B8C0C-1F24-4AEC-8F6E-054E7753FD64}" dt="2021-09-27T22:46:13.359" v="1081" actId="113"/>
          <ac:spMkLst>
            <pc:docMk/>
            <pc:sldMk cId="818153872" sldId="271"/>
            <ac:spMk id="2" creationId="{0DA9B4B9-B14F-4070-B91C-1B7C8F88955C}"/>
          </ac:spMkLst>
        </pc:spChg>
      </pc:sldChg>
      <pc:sldChg chg="addSp delSp modSp new mod modClrScheme chgLayout">
        <pc:chgData name="Shaun Hoadley" userId="5f8ba7b9-2221-4c95-a7c0-1ce2f376ff28" providerId="ADAL" clId="{E76B8C0C-1F24-4AEC-8F6E-054E7753FD64}" dt="2021-09-27T22:44:09.247" v="1064"/>
        <pc:sldMkLst>
          <pc:docMk/>
          <pc:sldMk cId="658550185" sldId="272"/>
        </pc:sldMkLst>
        <pc:spChg chg="del">
          <ac:chgData name="Shaun Hoadley" userId="5f8ba7b9-2221-4c95-a7c0-1ce2f376ff28" providerId="ADAL" clId="{E76B8C0C-1F24-4AEC-8F6E-054E7753FD64}" dt="2021-09-26T07:08:43.295" v="920" actId="700"/>
          <ac:spMkLst>
            <pc:docMk/>
            <pc:sldMk cId="658550185" sldId="272"/>
            <ac:spMk id="2" creationId="{F2F94A97-C31F-4537-A9AA-6BFD6A90C8C1}"/>
          </ac:spMkLst>
        </pc:spChg>
        <pc:spChg chg="add mod">
          <ac:chgData name="Shaun Hoadley" userId="5f8ba7b9-2221-4c95-a7c0-1ce2f376ff28" providerId="ADAL" clId="{E76B8C0C-1F24-4AEC-8F6E-054E7753FD64}" dt="2021-09-27T22:44:09.247" v="1064"/>
          <ac:spMkLst>
            <pc:docMk/>
            <pc:sldMk cId="658550185" sldId="272"/>
            <ac:spMk id="4" creationId="{1F380C7A-4D72-48D0-8FB4-B12A46BA2CE4}"/>
          </ac:spMkLst>
        </pc:spChg>
      </pc:sldChg>
      <pc:sldChg chg="modSp add mod ord">
        <pc:chgData name="Shaun Hoadley" userId="5f8ba7b9-2221-4c95-a7c0-1ce2f376ff28" providerId="ADAL" clId="{E76B8C0C-1F24-4AEC-8F6E-054E7753FD64}" dt="2021-09-27T22:46:29.259" v="1084"/>
        <pc:sldMkLst>
          <pc:docMk/>
          <pc:sldMk cId="2695378358" sldId="273"/>
        </pc:sldMkLst>
        <pc:spChg chg="mod">
          <ac:chgData name="Shaun Hoadley" userId="5f8ba7b9-2221-4c95-a7c0-1ce2f376ff28" providerId="ADAL" clId="{E76B8C0C-1F24-4AEC-8F6E-054E7753FD64}" dt="2021-09-27T22:46:29.259" v="1084"/>
          <ac:spMkLst>
            <pc:docMk/>
            <pc:sldMk cId="2695378358" sldId="273"/>
            <ac:spMk id="2" creationId="{0DA9B4B9-B14F-4070-B91C-1B7C8F88955C}"/>
          </ac:spMkLst>
        </pc:spChg>
      </pc:sldChg>
      <pc:sldChg chg="modSp add mod">
        <pc:chgData name="Shaun Hoadley" userId="5f8ba7b9-2221-4c95-a7c0-1ce2f376ff28" providerId="ADAL" clId="{E76B8C0C-1F24-4AEC-8F6E-054E7753FD64}" dt="2021-09-27T22:46:42.296" v="1087"/>
        <pc:sldMkLst>
          <pc:docMk/>
          <pc:sldMk cId="2072282745" sldId="274"/>
        </pc:sldMkLst>
        <pc:spChg chg="mod">
          <ac:chgData name="Shaun Hoadley" userId="5f8ba7b9-2221-4c95-a7c0-1ce2f376ff28" providerId="ADAL" clId="{E76B8C0C-1F24-4AEC-8F6E-054E7753FD64}" dt="2021-09-27T22:46:42.296" v="1087"/>
          <ac:spMkLst>
            <pc:docMk/>
            <pc:sldMk cId="2072282745" sldId="274"/>
            <ac:spMk id="2" creationId="{0DA9B4B9-B14F-4070-B91C-1B7C8F88955C}"/>
          </ac:spMkLst>
        </pc:spChg>
      </pc:sldChg>
      <pc:sldChg chg="modSp add mod">
        <pc:chgData name="Shaun Hoadley" userId="5f8ba7b9-2221-4c95-a7c0-1ce2f376ff28" providerId="ADAL" clId="{E76B8C0C-1F24-4AEC-8F6E-054E7753FD64}" dt="2021-09-27T22:46:52.304" v="1090"/>
        <pc:sldMkLst>
          <pc:docMk/>
          <pc:sldMk cId="2257547322" sldId="275"/>
        </pc:sldMkLst>
        <pc:spChg chg="mod">
          <ac:chgData name="Shaun Hoadley" userId="5f8ba7b9-2221-4c95-a7c0-1ce2f376ff28" providerId="ADAL" clId="{E76B8C0C-1F24-4AEC-8F6E-054E7753FD64}" dt="2021-09-27T22:46:52.304" v="1090"/>
          <ac:spMkLst>
            <pc:docMk/>
            <pc:sldMk cId="2257547322" sldId="275"/>
            <ac:spMk id="2" creationId="{0DA9B4B9-B14F-4070-B91C-1B7C8F88955C}"/>
          </ac:spMkLst>
        </pc:spChg>
      </pc:sldChg>
      <pc:sldChg chg="addSp delSp modSp new mod modClrScheme chgLayout">
        <pc:chgData name="Shaun Hoadley" userId="5f8ba7b9-2221-4c95-a7c0-1ce2f376ff28" providerId="ADAL" clId="{E76B8C0C-1F24-4AEC-8F6E-054E7753FD64}" dt="2021-09-27T22:53:16.181" v="1105"/>
        <pc:sldMkLst>
          <pc:docMk/>
          <pc:sldMk cId="3935149544" sldId="276"/>
        </pc:sldMkLst>
        <pc:spChg chg="del">
          <ac:chgData name="Shaun Hoadley" userId="5f8ba7b9-2221-4c95-a7c0-1ce2f376ff28" providerId="ADAL" clId="{E76B8C0C-1F24-4AEC-8F6E-054E7753FD64}" dt="2021-09-27T22:15:31.259" v="944" actId="700"/>
          <ac:spMkLst>
            <pc:docMk/>
            <pc:sldMk cId="3935149544" sldId="276"/>
            <ac:spMk id="2" creationId="{52B1AC2D-D318-48F5-82E9-332000BA9277}"/>
          </ac:spMkLst>
        </pc:spChg>
        <pc:spChg chg="add del mod">
          <ac:chgData name="Shaun Hoadley" userId="5f8ba7b9-2221-4c95-a7c0-1ce2f376ff28" providerId="ADAL" clId="{E76B8C0C-1F24-4AEC-8F6E-054E7753FD64}" dt="2021-09-27T22:53:16.181" v="1105"/>
          <ac:spMkLst>
            <pc:docMk/>
            <pc:sldMk cId="3935149544" sldId="276"/>
            <ac:spMk id="3" creationId="{07D32CA2-8A74-420D-BBF5-B61D87DD2502}"/>
          </ac:spMkLst>
        </pc:spChg>
      </pc:sldChg>
      <pc:sldChg chg="addSp delSp modSp new mod modClrScheme chgLayout">
        <pc:chgData name="Shaun Hoadley" userId="5f8ba7b9-2221-4c95-a7c0-1ce2f376ff28" providerId="ADAL" clId="{E76B8C0C-1F24-4AEC-8F6E-054E7753FD64}" dt="2021-09-27T22:43:32.410" v="1058"/>
        <pc:sldMkLst>
          <pc:docMk/>
          <pc:sldMk cId="2306087389" sldId="277"/>
        </pc:sldMkLst>
        <pc:spChg chg="del">
          <ac:chgData name="Shaun Hoadley" userId="5f8ba7b9-2221-4c95-a7c0-1ce2f376ff28" providerId="ADAL" clId="{E76B8C0C-1F24-4AEC-8F6E-054E7753FD64}" dt="2021-09-27T22:15:43.623" v="946" actId="700"/>
          <ac:spMkLst>
            <pc:docMk/>
            <pc:sldMk cId="2306087389" sldId="277"/>
            <ac:spMk id="2" creationId="{835C961F-4F22-4647-B315-52D278A220CB}"/>
          </ac:spMkLst>
        </pc:spChg>
        <pc:spChg chg="add mod">
          <ac:chgData name="Shaun Hoadley" userId="5f8ba7b9-2221-4c95-a7c0-1ce2f376ff28" providerId="ADAL" clId="{E76B8C0C-1F24-4AEC-8F6E-054E7753FD64}" dt="2021-09-27T22:43:32.410" v="1058"/>
          <ac:spMkLst>
            <pc:docMk/>
            <pc:sldMk cId="2306087389" sldId="277"/>
            <ac:spMk id="4" creationId="{9B729592-5E73-4A02-8CA9-C38486CE6761}"/>
          </ac:spMkLst>
        </pc:spChg>
      </pc:sldChg>
      <pc:sldChg chg="delSp new mod modClrScheme chgLayout">
        <pc:chgData name="Shaun Hoadley" userId="5f8ba7b9-2221-4c95-a7c0-1ce2f376ff28" providerId="ADAL" clId="{E76B8C0C-1F24-4AEC-8F6E-054E7753FD64}" dt="2021-09-27T22:15:54.730" v="948" actId="700"/>
        <pc:sldMkLst>
          <pc:docMk/>
          <pc:sldMk cId="2420297101" sldId="278"/>
        </pc:sldMkLst>
        <pc:spChg chg="del">
          <ac:chgData name="Shaun Hoadley" userId="5f8ba7b9-2221-4c95-a7c0-1ce2f376ff28" providerId="ADAL" clId="{E76B8C0C-1F24-4AEC-8F6E-054E7753FD64}" dt="2021-09-27T22:15:54.730" v="948" actId="700"/>
          <ac:spMkLst>
            <pc:docMk/>
            <pc:sldMk cId="2420297101" sldId="278"/>
            <ac:spMk id="2" creationId="{FE20D786-9ABA-49BC-B6D0-93E06D90117E}"/>
          </ac:spMkLst>
        </pc:spChg>
      </pc:sldChg>
      <pc:sldChg chg="addSp modSp new mod">
        <pc:chgData name="Shaun Hoadley" userId="5f8ba7b9-2221-4c95-a7c0-1ce2f376ff28" providerId="ADAL" clId="{E76B8C0C-1F24-4AEC-8F6E-054E7753FD64}" dt="2021-09-27T22:44:03.111" v="1063"/>
        <pc:sldMkLst>
          <pc:docMk/>
          <pc:sldMk cId="3172680581" sldId="279"/>
        </pc:sldMkLst>
        <pc:spChg chg="add mod">
          <ac:chgData name="Shaun Hoadley" userId="5f8ba7b9-2221-4c95-a7c0-1ce2f376ff28" providerId="ADAL" clId="{E76B8C0C-1F24-4AEC-8F6E-054E7753FD64}" dt="2021-09-27T22:44:03.111" v="1063"/>
          <ac:spMkLst>
            <pc:docMk/>
            <pc:sldMk cId="3172680581" sldId="279"/>
            <ac:spMk id="3" creationId="{9EB5EFCB-007F-49DE-9729-79735125AFA6}"/>
          </ac:spMkLst>
        </pc:spChg>
      </pc:sldChg>
      <pc:sldChg chg="addSp modSp new mod">
        <pc:chgData name="Shaun Hoadley" userId="5f8ba7b9-2221-4c95-a7c0-1ce2f376ff28" providerId="ADAL" clId="{E76B8C0C-1F24-4AEC-8F6E-054E7753FD64}" dt="2021-09-27T22:43:57.197" v="1062"/>
        <pc:sldMkLst>
          <pc:docMk/>
          <pc:sldMk cId="3994919573" sldId="280"/>
        </pc:sldMkLst>
        <pc:spChg chg="add mod">
          <ac:chgData name="Shaun Hoadley" userId="5f8ba7b9-2221-4c95-a7c0-1ce2f376ff28" providerId="ADAL" clId="{E76B8C0C-1F24-4AEC-8F6E-054E7753FD64}" dt="2021-09-27T22:43:57.197" v="1062"/>
          <ac:spMkLst>
            <pc:docMk/>
            <pc:sldMk cId="3994919573" sldId="280"/>
            <ac:spMk id="3" creationId="{A05FA742-9FC1-45B0-BA51-CA092A407CF6}"/>
          </ac:spMkLst>
        </pc:spChg>
      </pc:sldChg>
      <pc:sldChg chg="addSp modSp new mod">
        <pc:chgData name="Shaun Hoadley" userId="5f8ba7b9-2221-4c95-a7c0-1ce2f376ff28" providerId="ADAL" clId="{E76B8C0C-1F24-4AEC-8F6E-054E7753FD64}" dt="2021-09-27T22:43:48.653" v="1061"/>
        <pc:sldMkLst>
          <pc:docMk/>
          <pc:sldMk cId="851180258" sldId="281"/>
        </pc:sldMkLst>
        <pc:spChg chg="add mod">
          <ac:chgData name="Shaun Hoadley" userId="5f8ba7b9-2221-4c95-a7c0-1ce2f376ff28" providerId="ADAL" clId="{E76B8C0C-1F24-4AEC-8F6E-054E7753FD64}" dt="2021-09-27T22:43:48.653" v="1061"/>
          <ac:spMkLst>
            <pc:docMk/>
            <pc:sldMk cId="851180258" sldId="281"/>
            <ac:spMk id="3" creationId="{6F6217D9-02C6-4FC4-8531-36F2180B8B80}"/>
          </ac:spMkLst>
        </pc:spChg>
      </pc:sldChg>
      <pc:sldChg chg="addSp modSp new mod">
        <pc:chgData name="Shaun Hoadley" userId="5f8ba7b9-2221-4c95-a7c0-1ce2f376ff28" providerId="ADAL" clId="{E76B8C0C-1F24-4AEC-8F6E-054E7753FD64}" dt="2021-09-27T22:31:25.305" v="1016"/>
        <pc:sldMkLst>
          <pc:docMk/>
          <pc:sldMk cId="2017391598" sldId="282"/>
        </pc:sldMkLst>
        <pc:spChg chg="add mod">
          <ac:chgData name="Shaun Hoadley" userId="5f8ba7b9-2221-4c95-a7c0-1ce2f376ff28" providerId="ADAL" clId="{E76B8C0C-1F24-4AEC-8F6E-054E7753FD64}" dt="2021-09-27T22:31:25.305" v="1016"/>
          <ac:spMkLst>
            <pc:docMk/>
            <pc:sldMk cId="2017391598" sldId="282"/>
            <ac:spMk id="3" creationId="{D12A27CE-8037-48EA-A399-469AEC3BC47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ashford.instructure.com/courses/90030/modules/items/455362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6F80-0E31-466A-B9E8-E1820D4657A7}"/>
              </a:ext>
            </a:extLst>
          </p:cNvPr>
          <p:cNvSpPr>
            <a:spLocks noGrp="1"/>
          </p:cNvSpPr>
          <p:nvPr>
            <p:ph type="ctrTitle"/>
          </p:nvPr>
        </p:nvSpPr>
        <p:spPr>
          <a:xfrm>
            <a:off x="1876424" y="1122363"/>
            <a:ext cx="8791575" cy="1493018"/>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Administration Presentation</a:t>
            </a:r>
          </a:p>
        </p:txBody>
      </p:sp>
      <p:sp>
        <p:nvSpPr>
          <p:cNvPr id="3" name="Subtitle 2">
            <a:extLst>
              <a:ext uri="{FF2B5EF4-FFF2-40B4-BE49-F238E27FC236}">
                <a16:creationId xmlns:a16="http://schemas.microsoft.com/office/drawing/2014/main" id="{B65F6DF7-C4E4-4CF3-8F73-850009893223}"/>
              </a:ext>
            </a:extLst>
          </p:cNvPr>
          <p:cNvSpPr>
            <a:spLocks noGrp="1"/>
          </p:cNvSpPr>
          <p:nvPr>
            <p:ph type="subTitle" idx="1"/>
          </p:nvPr>
        </p:nvSpPr>
        <p:spPr>
          <a:xfrm>
            <a:off x="1876424" y="3185652"/>
            <a:ext cx="8791575" cy="2694038"/>
          </a:xfrm>
        </p:spPr>
        <p:txBody>
          <a:bodyPr>
            <a:normAutofit/>
          </a:bodyPr>
          <a:lstStyle/>
          <a:p>
            <a:pPr algn="ctr">
              <a:lnSpc>
                <a:spcPct val="200000"/>
              </a:lnSpc>
              <a:spcBef>
                <a:spcPts val="0"/>
              </a:spcBef>
              <a:spcAft>
                <a:spcPts val="800"/>
              </a:spcAft>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Week 5 Assignment: Final Presentation</a:t>
            </a:r>
          </a:p>
          <a:p>
            <a:pPr marL="0" marR="0" algn="ctr">
              <a:lnSpc>
                <a:spcPct val="200000"/>
              </a:lnSpc>
              <a:spcBef>
                <a:spcPts val="0"/>
              </a:spcBef>
              <a:spcAft>
                <a:spcPts val="800"/>
              </a:spcAft>
            </a:pP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Shaun Hoadley</a:t>
            </a:r>
          </a:p>
          <a:p>
            <a:pPr marL="0" marR="0" algn="ctr">
              <a:lnSpc>
                <a:spcPct val="200000"/>
              </a:lnSpc>
              <a:spcBef>
                <a:spcPts val="0"/>
              </a:spcBef>
              <a:spcAft>
                <a:spcPts val="800"/>
              </a:spcAft>
            </a:pP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CYB 300: System Administration and Security</a:t>
            </a:r>
          </a:p>
          <a:p>
            <a:pPr marL="0" marR="0" algn="ctr">
              <a:lnSpc>
                <a:spcPct val="200000"/>
              </a:lnSpc>
              <a:spcBef>
                <a:spcPts val="0"/>
              </a:spcBef>
              <a:spcAft>
                <a:spcPts val="800"/>
              </a:spcAft>
            </a:pP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Carl Marquez</a:t>
            </a:r>
          </a:p>
          <a:p>
            <a:pPr marL="0" marR="0" algn="ctr">
              <a:lnSpc>
                <a:spcPct val="200000"/>
              </a:lnSpc>
              <a:spcBef>
                <a:spcPts val="0"/>
              </a:spcBef>
              <a:spcAft>
                <a:spcPts val="800"/>
              </a:spcAft>
            </a:pPr>
            <a:r>
              <a:rPr lang="en-US" sz="1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September 27, 2021</a:t>
            </a:r>
          </a:p>
          <a:p>
            <a:pPr algn="ct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46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CF95334-2866-4CD8-8622-95FDF18E8374}"/>
              </a:ext>
            </a:extLst>
          </p:cNvPr>
          <p:cNvPicPr>
            <a:picLocks noChangeAspect="1"/>
          </p:cNvPicPr>
          <p:nvPr/>
        </p:nvPicPr>
        <p:blipFill>
          <a:blip r:embed="rId2"/>
          <a:stretch>
            <a:fillRect/>
          </a:stretch>
        </p:blipFill>
        <p:spPr>
          <a:xfrm>
            <a:off x="2345712" y="476646"/>
            <a:ext cx="7500576" cy="5904708"/>
          </a:xfrm>
          <a:prstGeom prst="rect">
            <a:avLst/>
          </a:prstGeom>
        </p:spPr>
      </p:pic>
    </p:spTree>
    <p:extLst>
      <p:ext uri="{BB962C8B-B14F-4D97-AF65-F5344CB8AC3E}">
        <p14:creationId xmlns:p14="http://schemas.microsoft.com/office/powerpoint/2010/main" val="231617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59028-4066-45B1-B259-34A2C5806B2D}"/>
              </a:ext>
            </a:extLst>
          </p:cNvPr>
          <p:cNvSpPr txBox="1"/>
          <p:nvPr/>
        </p:nvSpPr>
        <p:spPr>
          <a:xfrm>
            <a:off x="1108587" y="776254"/>
            <a:ext cx="9974826" cy="5305491"/>
          </a:xfrm>
          <a:prstGeom prst="rect">
            <a:avLst/>
          </a:prstGeom>
          <a:noFill/>
        </p:spPr>
        <p:txBody>
          <a:bodyPr wrap="square" rtlCol="0">
            <a:spAutoFit/>
          </a:bodyPr>
          <a:lstStyle/>
          <a:p>
            <a:pPr marL="0" marR="0">
              <a:lnSpc>
                <a:spcPct val="200000"/>
              </a:lnSpc>
              <a:spcBef>
                <a:spcPts val="0"/>
              </a:spcBef>
              <a:spcAft>
                <a:spcPts val="800"/>
              </a:spcAft>
            </a:pPr>
            <a:r>
              <a:rPr lang="en-US" sz="15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Policies</a:t>
            </a:r>
            <a:endPar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company has implemented policies to encourage best practices for its employees while managing printing costs.</a:t>
            </a:r>
          </a:p>
          <a:p>
            <a:pPr marL="342900" marR="0" lvl="0" indent="-342900">
              <a:lnSpc>
                <a:spcPct val="200000"/>
              </a:lnSpc>
              <a:spcBef>
                <a:spcPts val="0"/>
              </a:spcBef>
              <a:spcAft>
                <a:spcPts val="0"/>
              </a:spcAft>
              <a:buFont typeface="Symbol" panose="05050102010706020507" pitchFamily="18" charset="2"/>
              <a:buChar char=""/>
            </a:pPr>
            <a:r>
              <a:rPr lang="en-US" sz="15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Using printers for personal use is strictly prohibited and cause for disciplinary action without supervisor authorization.</a:t>
            </a:r>
          </a:p>
          <a:p>
            <a:pPr marL="457200" marR="0">
              <a:lnSpc>
                <a:spcPct val="200000"/>
              </a:lnSpc>
              <a:spcBef>
                <a:spcPts val="0"/>
              </a:spcBef>
              <a:spcAft>
                <a:spcPts val="0"/>
              </a:spcAft>
            </a:pPr>
            <a:r>
              <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When printing documents, black and white mode should be used unless color printing is absolutely necessary.  If color printing is required, supervisor authorization must be first obtained.</a:t>
            </a:r>
          </a:p>
          <a:p>
            <a:pPr marL="457200" marR="0">
              <a:lnSpc>
                <a:spcPct val="200000"/>
              </a:lnSpc>
              <a:spcBef>
                <a:spcPts val="0"/>
              </a:spcBef>
              <a:spcAft>
                <a:spcPts val="0"/>
              </a:spcAft>
            </a:pPr>
            <a:r>
              <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When printing multiple pages, printing should be done in duplex or double-sided mode.  If the print job requires more than ten sheets, it should be sent to the copy center and put on the company account after obtaining supervisor approval.</a:t>
            </a:r>
          </a:p>
          <a:p>
            <a:pPr marL="342900" marR="0" lvl="0" indent="-342900">
              <a:lnSpc>
                <a:spcPct val="200000"/>
              </a:lnSpc>
              <a:spcBef>
                <a:spcPts val="0"/>
              </a:spcBef>
              <a:spcAft>
                <a:spcPts val="0"/>
              </a:spcAft>
              <a:buFont typeface="Symbol" panose="05050102010706020507" pitchFamily="18" charset="2"/>
              <a:buChar char=""/>
            </a:pPr>
            <a:r>
              <a:rPr lang="en-US" sz="15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Usage Tracking</a:t>
            </a:r>
            <a:endPar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15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company uses printing monitoring software that keeps detailed logs of all print jobs.  The software tracks which device initiates the job, the number of pages, and whether it uses black and white or color mode.</a:t>
            </a:r>
          </a:p>
        </p:txBody>
      </p:sp>
    </p:spTree>
    <p:extLst>
      <p:ext uri="{BB962C8B-B14F-4D97-AF65-F5344CB8AC3E}">
        <p14:creationId xmlns:p14="http://schemas.microsoft.com/office/powerpoint/2010/main" val="297103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6AECA-B0E8-406C-B0CF-93E2B6DF4B6A}"/>
              </a:ext>
            </a:extLst>
          </p:cNvPr>
          <p:cNvSpPr txBox="1"/>
          <p:nvPr/>
        </p:nvSpPr>
        <p:spPr>
          <a:xfrm>
            <a:off x="1165122" y="1783549"/>
            <a:ext cx="9861755" cy="3290901"/>
          </a:xfrm>
          <a:prstGeom prst="rect">
            <a:avLst/>
          </a:prstGeom>
          <a:noFill/>
        </p:spPr>
        <p:txBody>
          <a:bodyPr wrap="square">
            <a:spAutoFit/>
          </a:bodyPr>
          <a:lstStyle/>
          <a:p>
            <a:pPr marL="0" marR="0">
              <a:lnSpc>
                <a:spcPct val="200000"/>
              </a:lnSpc>
              <a:spcBef>
                <a:spcPts val="0"/>
              </a:spcBef>
              <a:spcAft>
                <a:spcPts val="800"/>
              </a:spcAft>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Building</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same equipment is used at all company locations for consistency and ease of support.</a:t>
            </a:r>
          </a:p>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Installation</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All printers are installed using the installation manual and configured for use with the print monitoring software.</a:t>
            </a:r>
          </a:p>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Connections</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Connection to the printers can be made through Bluetooth,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or wired connection.</a:t>
            </a:r>
          </a:p>
        </p:txBody>
      </p:sp>
    </p:spTree>
    <p:extLst>
      <p:ext uri="{BB962C8B-B14F-4D97-AF65-F5344CB8AC3E}">
        <p14:creationId xmlns:p14="http://schemas.microsoft.com/office/powerpoint/2010/main" val="67203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A1DD6E-627A-4EF9-B09D-1BAD76A8E10E}"/>
              </a:ext>
            </a:extLst>
          </p:cNvPr>
          <p:cNvSpPr txBox="1"/>
          <p:nvPr/>
        </p:nvSpPr>
        <p:spPr>
          <a:xfrm>
            <a:off x="1170038" y="363096"/>
            <a:ext cx="9851923" cy="6131807"/>
          </a:xfrm>
          <a:prstGeom prst="rect">
            <a:avLst/>
          </a:prstGeom>
          <a:noFill/>
        </p:spPr>
        <p:txBody>
          <a:bodyPr wrap="square">
            <a:spAutoFit/>
          </a:bodyPr>
          <a:lstStyle/>
          <a:p>
            <a:pPr marL="0" marR="0">
              <a:lnSpc>
                <a:spcPct val="200000"/>
              </a:lnSpc>
              <a:spcBef>
                <a:spcPts val="0"/>
              </a:spcBef>
              <a:spcAft>
                <a:spcPts val="800"/>
              </a:spcAft>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Monitoring and Troubleshooting</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All printers can be monitored through the onboard display or remotely to prevent unnecessary interruptions.</a:t>
            </a:r>
          </a:p>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status of the printers directly affects the performance of the printer. Through monitoring, toner level, paper level, and error messages may be viewed, and action is taken when necessary.  All users will be responsible for replacing toner or paper, and instructions will be available to clear paper jams.  Error messages not relating to those three items must be referred to the system administrators.</a:t>
            </a:r>
          </a:p>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Drivers and Service</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System administrators will handle any driver or service issues.</a:t>
            </a:r>
          </a:p>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Paper Jams</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Detailed instructions will be kept near the printer on how to clear a paper jam, along with replacing the toner and refilling the paper trays.</a:t>
            </a:r>
          </a:p>
        </p:txBody>
      </p:sp>
    </p:spTree>
    <p:extLst>
      <p:ext uri="{BB962C8B-B14F-4D97-AF65-F5344CB8AC3E}">
        <p14:creationId xmlns:p14="http://schemas.microsoft.com/office/powerpoint/2010/main" val="269618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4B9-B14F-4070-B91C-1B7C8F88955C}"/>
              </a:ext>
            </a:extLst>
          </p:cNvPr>
          <p:cNvSpPr>
            <a:spLocks noGrp="1"/>
          </p:cNvSpPr>
          <p:nvPr>
            <p:ph type="title"/>
          </p:nvPr>
        </p:nvSpPr>
        <p:spPr>
          <a:xfrm>
            <a:off x="1143001" y="1998406"/>
            <a:ext cx="9905998" cy="2861187"/>
          </a:xfrm>
        </p:spPr>
        <p:txBody>
          <a:bodyPr>
            <a:normAutofit fontScale="90000"/>
          </a:bodyPr>
          <a:lstStyle/>
          <a:p>
            <a:pPr algn="ct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IV:</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Security Practices</a:t>
            </a:r>
            <a:b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5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80C7A-4D72-48D0-8FB4-B12A46BA2CE4}"/>
              </a:ext>
            </a:extLst>
          </p:cNvPr>
          <p:cNvSpPr txBox="1"/>
          <p:nvPr/>
        </p:nvSpPr>
        <p:spPr>
          <a:xfrm>
            <a:off x="1238864" y="2234955"/>
            <a:ext cx="9714271" cy="2089675"/>
          </a:xfrm>
          <a:prstGeom prst="rect">
            <a:avLst/>
          </a:prstGeom>
          <a:noFill/>
        </p:spPr>
        <p:txBody>
          <a:bodyPr wrap="square">
            <a:spAutoFit/>
          </a:bodyPr>
          <a:lstStyle/>
          <a:p>
            <a:pPr marL="0" marR="0">
              <a:lnSpc>
                <a:spcPct val="200000"/>
              </a:lnSpc>
              <a:spcBef>
                <a:spcPts val="0"/>
              </a:spcBef>
              <a:spcAft>
                <a:spcPts val="800"/>
              </a:spcAft>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Security Architecture</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6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As discussed previously as part of the Policies, usage tracking software is also a part of the security architecture.  This section will focus on the new security architecture features added to the concept map: privacy policy and hardware issues.</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855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5EFCB-007F-49DE-9729-79735125AFA6}"/>
              </a:ext>
            </a:extLst>
          </p:cNvPr>
          <p:cNvSpPr txBox="1"/>
          <p:nvPr/>
        </p:nvSpPr>
        <p:spPr>
          <a:xfrm>
            <a:off x="1347019" y="1209033"/>
            <a:ext cx="9497961" cy="4439933"/>
          </a:xfrm>
          <a:prstGeom prst="rect">
            <a:avLst/>
          </a:prstGeom>
          <a:noFill/>
        </p:spPr>
        <p:txBody>
          <a:bodyPr wrap="square">
            <a:spAutoFit/>
          </a:bodyPr>
          <a:lstStyle/>
          <a:p>
            <a:pPr marL="342900" marR="0" lvl="0" indent="-342900">
              <a:lnSpc>
                <a:spcPct val="200000"/>
              </a:lnSpc>
              <a:spcBef>
                <a:spcPts val="0"/>
              </a:spcBef>
              <a:spcAft>
                <a:spcPts val="0"/>
              </a:spcAft>
              <a:buFont typeface="Symbol" panose="05050102010706020507" pitchFamily="18" charset="2"/>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Standardizations</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8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Standardization of equipment is important for the company.  While access to equipment is limited, the system administrators need to maintain the standardization protocols when installing or replacing printers or other equipment.  </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8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Any software downloaded and installed on equipment is strictly prohibited by anyone other than system administrators and management.  The purpose of restricting software this way limits the risk of piracy (intentional or unintentional), incorrect (or </a:t>
            </a:r>
            <a:r>
              <a:rPr lang="en-US" sz="16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inappropriate</a:t>
            </a:r>
            <a:r>
              <a:rPr lang="en-US" sz="18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software, and introducing malicious software.</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268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FA742-9FC1-45B0-BA51-CA092A407CF6}"/>
              </a:ext>
            </a:extLst>
          </p:cNvPr>
          <p:cNvSpPr txBox="1"/>
          <p:nvPr/>
        </p:nvSpPr>
        <p:spPr>
          <a:xfrm>
            <a:off x="1219200" y="378036"/>
            <a:ext cx="9753600" cy="6101927"/>
          </a:xfrm>
          <a:prstGeom prst="rect">
            <a:avLst/>
          </a:prstGeom>
          <a:noFill/>
        </p:spPr>
        <p:txBody>
          <a:bodyPr wrap="square">
            <a:spAutoFit/>
          </a:bodyPr>
          <a:lstStyle/>
          <a:p>
            <a:pPr marL="342900" marR="0" lvl="0" indent="-342900">
              <a:lnSpc>
                <a:spcPct val="200000"/>
              </a:lnSpc>
              <a:spcBef>
                <a:spcPts val="0"/>
              </a:spcBef>
              <a:spcAft>
                <a:spcPts val="0"/>
              </a:spcAft>
              <a:buFont typeface="Symbol" panose="05050102010706020507" pitchFamily="18" charset="2"/>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Acceptable Use Policy (AUP)</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8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acceptable use policy of the company must be read and signed by all employees upon being hired and whenever the policy is updated with changes.  Having an AUP that is clearly stated and understood ensures (for the most part) that the risk to the company, employees, and clients is minimized for all services, including printing services.</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Code of Conduct</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18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company’s code of conduct discusses how one acts and presents themselves while representing the organization.  The code of conduct is in place to protect the company and its employees from liabilities, as well as the proper protocols and procedures to follow when dealing with law enforcement.  The code of conduct must be read and signed by all employees upon being hired and whenever the policy is updated with changes.</a:t>
            </a:r>
            <a:endPar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491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217D9-02C6-4FC4-8531-36F2180B8B80}"/>
              </a:ext>
            </a:extLst>
          </p:cNvPr>
          <p:cNvSpPr txBox="1"/>
          <p:nvPr/>
        </p:nvSpPr>
        <p:spPr>
          <a:xfrm>
            <a:off x="1189703" y="2189237"/>
            <a:ext cx="9812594" cy="2479525"/>
          </a:xfrm>
          <a:prstGeom prst="rect">
            <a:avLst/>
          </a:prstGeom>
          <a:noFill/>
        </p:spPr>
        <p:txBody>
          <a:bodyPr wrap="square">
            <a:spAutoFit/>
          </a:bodyPr>
          <a:lstStyle/>
          <a:p>
            <a:pPr marL="342900" marR="0" lvl="0" indent="-342900">
              <a:lnSpc>
                <a:spcPct val="200000"/>
              </a:lnSpc>
              <a:spcBef>
                <a:spcPts val="0"/>
              </a:spcBef>
              <a:spcAft>
                <a:spcPts val="0"/>
              </a:spcAft>
              <a:buFont typeface="Symbol" panose="05050102010706020507" pitchFamily="18"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System Administrator Code of Ethics</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1600" b="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system administrator code of ethics must be read and signed by everyone working in the technology services department, not just the system administrators.  It covers the way the system administrators (and other IT members) conduct themselves day-to-day in a manner that promotes integrity and professionalism within the company and when dealing with clients.</a:t>
            </a: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18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4B9-B14F-4070-B91C-1B7C8F88955C}"/>
              </a:ext>
            </a:extLst>
          </p:cNvPr>
          <p:cNvSpPr>
            <a:spLocks noGrp="1"/>
          </p:cNvSpPr>
          <p:nvPr>
            <p:ph type="title"/>
          </p:nvPr>
        </p:nvSpPr>
        <p:spPr>
          <a:xfrm>
            <a:off x="1143001" y="1998406"/>
            <a:ext cx="9905998" cy="2861187"/>
          </a:xfrm>
        </p:spPr>
        <p:txBody>
          <a:bodyPr>
            <a:normAutofit fontScale="90000"/>
          </a:bodyPr>
          <a:lstStyle/>
          <a:p>
            <a:pPr algn="ct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Assessment of the Roles and Responsibilities at the Company</a:t>
            </a:r>
            <a:b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7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72A305-C38F-4F89-810A-D091B4AB0ECB}"/>
              </a:ext>
            </a:extLst>
          </p:cNvPr>
          <p:cNvSpPr txBox="1"/>
          <p:nvPr/>
        </p:nvSpPr>
        <p:spPr>
          <a:xfrm>
            <a:off x="2163097" y="1386348"/>
            <a:ext cx="8298426" cy="3247492"/>
          </a:xfrm>
          <a:prstGeom prst="rect">
            <a:avLst/>
          </a:prstGeom>
          <a:noFill/>
        </p:spPr>
        <p:txBody>
          <a:bodyPr wrap="square" rtlCol="0">
            <a:spAutoFit/>
          </a:bodyPr>
          <a:lstStyle/>
          <a:p>
            <a:pPr algn="ctr">
              <a:lnSpc>
                <a:spcPct val="200000"/>
              </a:lnSpc>
            </a:pP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Hello and welcome to my system administration presentation. I would like to thank everyone for being here today. </a:t>
            </a:r>
          </a:p>
        </p:txBody>
      </p:sp>
    </p:spTree>
    <p:extLst>
      <p:ext uri="{BB962C8B-B14F-4D97-AF65-F5344CB8AC3E}">
        <p14:creationId xmlns:p14="http://schemas.microsoft.com/office/powerpoint/2010/main" val="149129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14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4B9-B14F-4070-B91C-1B7C8F88955C}"/>
              </a:ext>
            </a:extLst>
          </p:cNvPr>
          <p:cNvSpPr>
            <a:spLocks noGrp="1"/>
          </p:cNvSpPr>
          <p:nvPr>
            <p:ph type="title"/>
          </p:nvPr>
        </p:nvSpPr>
        <p:spPr>
          <a:xfrm>
            <a:off x="1143001" y="1998406"/>
            <a:ext cx="9905998" cy="2861187"/>
          </a:xfrm>
        </p:spPr>
        <p:txBody>
          <a:bodyPr>
            <a:normAutofit fontScale="90000"/>
          </a:bodyPr>
          <a:lstStyle/>
          <a:p>
            <a:pPr algn="ct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Vi:</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 and Configuration Management</a:t>
            </a:r>
            <a:b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28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729592-5E73-4A02-8CA9-C38486CE6761}"/>
              </a:ext>
            </a:extLst>
          </p:cNvPr>
          <p:cNvSpPr txBox="1"/>
          <p:nvPr/>
        </p:nvSpPr>
        <p:spPr>
          <a:xfrm>
            <a:off x="1130709" y="906835"/>
            <a:ext cx="9930581" cy="5044330"/>
          </a:xfrm>
          <a:prstGeom prst="rect">
            <a:avLst/>
          </a:prstGeom>
          <a:noFill/>
        </p:spPr>
        <p:txBody>
          <a:bodyPr wrap="square">
            <a:spAutoFit/>
          </a:bodyPr>
          <a:lstStyle/>
          <a:p>
            <a:pPr marL="45720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Limoncelli</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et al., the process for change management is as follows:</a:t>
            </a:r>
          </a:p>
          <a:p>
            <a:pPr marL="800100" lvl="1"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Submit a request for a change</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After identifying a change that needs to be made, submit a request for the change.</a:t>
            </a:r>
          </a:p>
          <a:p>
            <a:pPr marL="800100" lvl="1"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Change request review.</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When a change request is submitted, it is then reviewed.</a:t>
            </a:r>
          </a:p>
          <a:p>
            <a:pPr marL="800100" lvl="1"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Change approval.</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Next, the change request is either approved or denied, and the change request documentation is updated.</a:t>
            </a:r>
          </a:p>
          <a:p>
            <a:pPr marL="800100" lvl="1"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Change scheduling and implementation.</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If the change is approved, it is then scheduled and implemented at a time that will have the least amount of effect on operations. </a:t>
            </a:r>
          </a:p>
          <a:p>
            <a:pPr marL="800100" lvl="1" indent="-342900">
              <a:lnSpc>
                <a:spcPct val="200000"/>
              </a:lnSpc>
              <a:spcAft>
                <a:spcPts val="800"/>
              </a:spcAft>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Document the change.</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Documentation is one of the most vital parts of a change.  It shows what changes were made and why.  </a:t>
            </a:r>
          </a:p>
        </p:txBody>
      </p:sp>
    </p:spTree>
    <p:extLst>
      <p:ext uri="{BB962C8B-B14F-4D97-AF65-F5344CB8AC3E}">
        <p14:creationId xmlns:p14="http://schemas.microsoft.com/office/powerpoint/2010/main" val="230608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A27CE-8037-48EA-A399-469AEC3BC472}"/>
              </a:ext>
            </a:extLst>
          </p:cNvPr>
          <p:cNvSpPr txBox="1"/>
          <p:nvPr/>
        </p:nvSpPr>
        <p:spPr>
          <a:xfrm>
            <a:off x="1130709" y="414392"/>
            <a:ext cx="9930581" cy="6029215"/>
          </a:xfrm>
          <a:prstGeom prst="rect">
            <a:avLst/>
          </a:prstGeom>
          <a:noFill/>
        </p:spPr>
        <p:txBody>
          <a:bodyPr wrap="square">
            <a:spAutoFit/>
          </a:bodyPr>
          <a:lstStyle/>
          <a:p>
            <a:pPr marL="685800" marR="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Configuration management is used to support and promote a stable and healthy network.  Following, is the process of configuration management according to Prakash et al.:</a:t>
            </a:r>
          </a:p>
          <a:p>
            <a:pPr marL="1257300" lvl="2"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Version control.  </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By maintaining a complete history, using tools such as git, everyone with access to the repository can see what has been done and by who and when.</a:t>
            </a:r>
          </a:p>
          <a:p>
            <a:pPr marL="1257300" lvl="2"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Baselines and release information.</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Along with version control, the release information lets one know what the latest release is, when it was released, and provides a baseline for the product or service.</a:t>
            </a:r>
          </a:p>
          <a:p>
            <a:pPr marL="1257300" lvl="2"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Audits and reviews.</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These are used to ensure that all processes are being followed.  They can also be used to help identify where issues are that might need to be corrected.</a:t>
            </a:r>
          </a:p>
          <a:p>
            <a:pPr marL="1257300" lvl="2" indent="-342900">
              <a:lnSpc>
                <a:spcPct val="200000"/>
              </a:lnSpc>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Documented processes.</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By having the processes documented (and preferably signed), it provides the knowledge required to follow the process and provide acknowledgment of the users of the process.</a:t>
            </a:r>
          </a:p>
          <a:p>
            <a:pPr marL="1257300" lvl="2" indent="-342900">
              <a:lnSpc>
                <a:spcPct val="200000"/>
              </a:lnSpc>
              <a:spcAft>
                <a:spcPts val="800"/>
              </a:spcAft>
              <a:buFont typeface="Wingdings" panose="05000000000000000000" pitchFamily="2" charset="2"/>
              <a:buChar char=""/>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Script building, integration, and deployment.</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The use of scripts can increase speed and efficiency in configuration management over manual input.</a:t>
            </a:r>
          </a:p>
        </p:txBody>
      </p:sp>
    </p:spTree>
    <p:extLst>
      <p:ext uri="{BB962C8B-B14F-4D97-AF65-F5344CB8AC3E}">
        <p14:creationId xmlns:p14="http://schemas.microsoft.com/office/powerpoint/2010/main" val="2017391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4B9-B14F-4070-B91C-1B7C8F88955C}"/>
              </a:ext>
            </a:extLst>
          </p:cNvPr>
          <p:cNvSpPr>
            <a:spLocks noGrp="1"/>
          </p:cNvSpPr>
          <p:nvPr>
            <p:ph type="title"/>
          </p:nvPr>
        </p:nvSpPr>
        <p:spPr>
          <a:xfrm>
            <a:off x="1143001" y="1998406"/>
            <a:ext cx="9905998" cy="2861187"/>
          </a:xfrm>
        </p:spPr>
        <p:txBody>
          <a:bodyPr>
            <a:normAutofit fontScale="90000"/>
          </a:bodyPr>
          <a:lstStyle/>
          <a:p>
            <a:pPr algn="ct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Vii</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54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297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31EA-6347-47D9-B6B6-AAD8E964AF02}"/>
              </a:ext>
            </a:extLst>
          </p:cNvPr>
          <p:cNvSpPr>
            <a:spLocks noGrp="1"/>
          </p:cNvSpPr>
          <p:nvPr>
            <p:ph type="title"/>
          </p:nvPr>
        </p:nvSpPr>
        <p:spPr>
          <a:xfrm>
            <a:off x="1143001" y="2689715"/>
            <a:ext cx="9905998" cy="1478570"/>
          </a:xfrm>
        </p:spPr>
        <p:txBody>
          <a:bodyPr>
            <a:normAutofit fontScale="90000"/>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VIII:</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72249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4A1C9-602B-4189-A915-8787FCBF9D9B}"/>
              </a:ext>
            </a:extLst>
          </p:cNvPr>
          <p:cNvSpPr txBox="1"/>
          <p:nvPr/>
        </p:nvSpPr>
        <p:spPr>
          <a:xfrm>
            <a:off x="1307690" y="1840424"/>
            <a:ext cx="9576619" cy="4859664"/>
          </a:xfrm>
          <a:prstGeom prst="rect">
            <a:avLst/>
          </a:prstGeom>
          <a:noFill/>
        </p:spPr>
        <p:txBody>
          <a:bodyPr wrap="square" rtlCol="0">
            <a:spAutoFit/>
          </a:bodyPr>
          <a:lstStyle/>
          <a:p>
            <a:pPr marL="457200" marR="0" indent="-457200">
              <a:lnSpc>
                <a:spcPct val="200000"/>
              </a:lnSpc>
              <a:spcBef>
                <a:spcPts val="0"/>
              </a:spcBef>
              <a:spcAft>
                <a:spcPts val="800"/>
              </a:spcAft>
            </a:pP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Limoncelli</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 A., Hogan, C. J., &amp;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Chalup</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S. R. (2017). </a:t>
            </a:r>
            <a:r>
              <a:rPr lang="en-US" sz="1600" i="1" u="sng" dirty="0">
                <a:solidFill>
                  <a:srgbClr val="0563C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hlinkClick r:id="rId2" tooltip="Course Material">
                  <a:extLst>
                    <a:ext uri="{A12FA001-AC4F-418D-AE19-62706E023703}">
                      <ahyp:hlinkClr xmlns:ahyp="http://schemas.microsoft.com/office/drawing/2018/hyperlinkcolor" val="tx"/>
                    </a:ext>
                  </a:extLst>
                </a:hlinkClick>
              </a:rPr>
              <a:t>The practice of system and network administration: Vol. 1. DevOps and other best practices for enterprise IT</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(3rd ed.). Addison-Wesley.</a:t>
            </a:r>
          </a:p>
          <a:p>
            <a:pPr marL="457200" marR="0" indent="-457200">
              <a:lnSpc>
                <a:spcPct val="200000"/>
              </a:lnSpc>
              <a:spcBef>
                <a:spcPts val="0"/>
              </a:spcBef>
              <a:spcAft>
                <a:spcPts val="800"/>
              </a:spcAft>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Prakash, V. (n.d.). Configuration management &amp; change management system: Differences [Blog post]. Retrieved April 25, 2019 from http://www.pmchamp.com/configuration- management-system-change-management-system/</a:t>
            </a:r>
          </a:p>
          <a:p>
            <a:pPr marL="457200" marR="0" indent="-457200">
              <a:lnSpc>
                <a:spcPct val="200000"/>
              </a:lnSpc>
              <a:spcBef>
                <a:spcPts val="0"/>
              </a:spcBef>
              <a:spcAft>
                <a:spcPts val="800"/>
              </a:spcAft>
            </a:pP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Shontell</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 (2014, June 16). </a:t>
            </a:r>
            <a:r>
              <a:rPr lang="en-US" sz="1600" i="1" u="sng" dirty="0">
                <a:solidFill>
                  <a:srgbClr val="0563C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next 20 years are going to make the last 20 look like we accomplished nothing in tech</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Business Insider. https://www.businessinsider.com/the-future-of-technology-will-pale-the-previous-20-years-2014-6 </a:t>
            </a:r>
          </a:p>
          <a:p>
            <a:pPr marL="457200" marR="0" indent="-457200">
              <a:lnSpc>
                <a:spcPct val="200000"/>
              </a:lnSpc>
              <a:spcBef>
                <a:spcPts val="0"/>
              </a:spcBef>
              <a:spcAft>
                <a:spcPts val="800"/>
              </a:spcAft>
            </a:pPr>
            <a:endPar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505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08E09-AD11-4DF7-B6A7-D8B57546BAF5}"/>
              </a:ext>
            </a:extLst>
          </p:cNvPr>
          <p:cNvSpPr txBox="1"/>
          <p:nvPr/>
        </p:nvSpPr>
        <p:spPr>
          <a:xfrm>
            <a:off x="1907458" y="953729"/>
            <a:ext cx="8583561" cy="4993931"/>
          </a:xfrm>
          <a:prstGeom prst="rect">
            <a:avLst/>
          </a:prstGeom>
          <a:noFill/>
        </p:spPr>
        <p:txBody>
          <a:bodyPr wrap="square" rtlCol="0">
            <a:spAutoFit/>
          </a:bodyPr>
          <a:lstStyle/>
          <a:p>
            <a:pPr>
              <a:lnSpc>
                <a:spcPct val="200000"/>
              </a:lnSpc>
            </a:pP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Contents</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		Introduction</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II:		How Technology Affects the Company</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III:		Concept Map and Documentation for Support of a Service</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IV:		System Security Practices</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		Assessment of the Roles and Responsibilities at the Company</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VI:		Change and Configuration Management</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VII:		Conclusion</a:t>
            </a:r>
          </a:p>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VIII:		References</a:t>
            </a:r>
          </a:p>
        </p:txBody>
      </p:sp>
    </p:spTree>
    <p:extLst>
      <p:ext uri="{BB962C8B-B14F-4D97-AF65-F5344CB8AC3E}">
        <p14:creationId xmlns:p14="http://schemas.microsoft.com/office/powerpoint/2010/main" val="29156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15AA-B845-4708-9C3A-1A88A14BBC32}"/>
              </a:ext>
            </a:extLst>
          </p:cNvPr>
          <p:cNvSpPr>
            <a:spLocks noGrp="1"/>
          </p:cNvSpPr>
          <p:nvPr>
            <p:ph type="title"/>
          </p:nvPr>
        </p:nvSpPr>
        <p:spPr>
          <a:xfrm>
            <a:off x="1143001" y="2689715"/>
            <a:ext cx="9905998" cy="1478570"/>
          </a:xfrm>
        </p:spPr>
        <p:txBody>
          <a:bodyPr>
            <a:normAutofit fontScale="90000"/>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12173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F6BBB4-3B9D-4371-8C88-23A1B70B5E93}"/>
              </a:ext>
            </a:extLst>
          </p:cNvPr>
          <p:cNvSpPr txBox="1"/>
          <p:nvPr/>
        </p:nvSpPr>
        <p:spPr>
          <a:xfrm>
            <a:off x="1214284" y="1209033"/>
            <a:ext cx="9763432" cy="4439933"/>
          </a:xfrm>
          <a:prstGeom prst="rect">
            <a:avLst/>
          </a:prstGeom>
          <a:noFill/>
        </p:spPr>
        <p:txBody>
          <a:bodyPr wrap="square" rtlCol="0">
            <a:spAutoFit/>
          </a:bodyPr>
          <a:lstStyle/>
          <a:p>
            <a:pPr>
              <a:lnSpc>
                <a:spcPct val="200000"/>
              </a:lnSpc>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successful operation of a business requires the establishment of system administration standards.  A business can only operate on reputation or appearance for so long before being hindered by technological weaknesses, eventually negatively affecting customer loyalty.  Having recently been hired as a new system administrator, the first task to be accomplished is to assess the state of the business by analyzing the company’s past and current technological practices.  With this task in mind, this presentation evaluates the company’s current technologies, recommendations for hardware and software changes, system security practices, role and responsibility assessment, and change and configuration management.  </a:t>
            </a:r>
          </a:p>
        </p:txBody>
      </p:sp>
    </p:spTree>
    <p:extLst>
      <p:ext uri="{BB962C8B-B14F-4D97-AF65-F5344CB8AC3E}">
        <p14:creationId xmlns:p14="http://schemas.microsoft.com/office/powerpoint/2010/main" val="90740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61A7-C8B4-402B-9766-158F783A122D}"/>
              </a:ext>
            </a:extLst>
          </p:cNvPr>
          <p:cNvSpPr>
            <a:spLocks noGrp="1"/>
          </p:cNvSpPr>
          <p:nvPr>
            <p:ph type="title"/>
          </p:nvPr>
        </p:nvSpPr>
        <p:spPr>
          <a:xfrm>
            <a:off x="1143001" y="2689715"/>
            <a:ext cx="9905998" cy="1478570"/>
          </a:xfrm>
        </p:spPr>
        <p:txBody>
          <a:bodyPr>
            <a:normAutofit fontScale="90000"/>
          </a:bodyPr>
          <a:lstStyle/>
          <a:p>
            <a:pPr algn="ctr"/>
            <a:r>
              <a:rPr lang="en-US" b="1" dirty="0">
                <a:effectLst>
                  <a:outerShdw blurRad="38100" dist="38100" dir="2700000" algn="tl">
                    <a:srgbClr val="000000">
                      <a:alpha val="43137"/>
                    </a:srgbClr>
                  </a:outerShdw>
                </a:effectLst>
              </a:rPr>
              <a:t>Part II:</a:t>
            </a:r>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How Technology Affects the Company</a:t>
            </a:r>
          </a:p>
        </p:txBody>
      </p:sp>
    </p:spTree>
    <p:extLst>
      <p:ext uri="{BB962C8B-B14F-4D97-AF65-F5344CB8AC3E}">
        <p14:creationId xmlns:p14="http://schemas.microsoft.com/office/powerpoint/2010/main" val="108710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B715C-9FD4-4637-A569-537696F239FC}"/>
              </a:ext>
            </a:extLst>
          </p:cNvPr>
          <p:cNvSpPr txBox="1"/>
          <p:nvPr/>
        </p:nvSpPr>
        <p:spPr>
          <a:xfrm>
            <a:off x="1366684" y="550606"/>
            <a:ext cx="9586451" cy="4993931"/>
          </a:xfrm>
          <a:prstGeom prst="rect">
            <a:avLst/>
          </a:prstGeom>
          <a:noFill/>
        </p:spPr>
        <p:txBody>
          <a:bodyPr wrap="square" rtlCol="0">
            <a:spAutoFit/>
          </a:bodyPr>
          <a:lstStyle/>
          <a:p>
            <a:pPr marL="0" marR="0">
              <a:lnSpc>
                <a:spcPct val="200000"/>
              </a:lnSpc>
              <a:spcBef>
                <a:spcPts val="0"/>
              </a:spcBef>
              <a:spcAft>
                <a:spcPts val="800"/>
              </a:spcAft>
            </a:pPr>
            <a:r>
              <a:rPr lang="en-US"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When the company was initially established five years ago, the company was small (a single location), there were a limited number of products, and it used simple, yet outdated, technology.  The current technology being used consisted of a 12-port Netgear Hub, a PC using Windows XP with 8 gigabytes of RAM and a wireless 802.11 wireless NIC, and a hard connected printer.  There was no website or databases implemented for employee, customer, and order tracking.  Initial advertisement relied on word of mouth.  Since it’s founding, the company has opened several new locations, however each location is using similar systems, making it time consuming and challenging to keep track of the business as a whole.  Changes are required to improve company growth and customer satisfaction.  </a:t>
            </a:r>
          </a:p>
        </p:txBody>
      </p:sp>
    </p:spTree>
    <p:extLst>
      <p:ext uri="{BB962C8B-B14F-4D97-AF65-F5344CB8AC3E}">
        <p14:creationId xmlns:p14="http://schemas.microsoft.com/office/powerpoint/2010/main" val="156219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6BD24-B913-41C6-A79C-B4E8C622F235}"/>
              </a:ext>
            </a:extLst>
          </p:cNvPr>
          <p:cNvSpPr txBox="1"/>
          <p:nvPr/>
        </p:nvSpPr>
        <p:spPr>
          <a:xfrm>
            <a:off x="1445342" y="560439"/>
            <a:ext cx="9556955" cy="6278642"/>
          </a:xfrm>
          <a:prstGeom prst="rect">
            <a:avLst/>
          </a:prstGeom>
          <a:noFill/>
        </p:spPr>
        <p:txBody>
          <a:bodyPr wrap="square" rtlCol="0">
            <a:spAutoFit/>
          </a:bodyPr>
          <a:lstStyle/>
          <a:p>
            <a:pPr>
              <a:lnSpc>
                <a:spcPct val="200000"/>
              </a:lnSpc>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My recommendations for the company, include system and network upgrades, website development, and additional software to allow data tracking between locations.  As stated by Kelly, “we’re in a period now where huge dimensions of data and their variables in real-time needed for capturing, moving, processing, enhancing, managing, and rearranging it, are becoming the fundamental elements for making wealth,”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Shontell</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2014).  Additionally, adding a guest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network for customer use will improve the customer experience while they are visiting.  Replacing the systems with modern workstations using a current operating system and appropriate software will improve efficiency and security.  Automation of the systems through continuous implementation and continuous deployment (CI/CD) in the software development lifecycle (SDLC) ensures that each location has the same updates and features.  Incorporating databases to manage orders, customer data, employee data, payroll and accounting, and inventory management, will increase productivity and workflow.  Implementing a ticketing system will allow customers and employees to submit and track issues, allowing them to be corrected quickly and efficiently (</a:t>
            </a:r>
            <a:r>
              <a:rPr lang="en-US" sz="16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Limoncelli</a:t>
            </a: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et al., 2017).</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470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6624-9668-4AE3-8CA0-0C974AD9CB2A}"/>
              </a:ext>
            </a:extLst>
          </p:cNvPr>
          <p:cNvSpPr>
            <a:spLocks noGrp="1"/>
          </p:cNvSpPr>
          <p:nvPr>
            <p:ph type="title"/>
          </p:nvPr>
        </p:nvSpPr>
        <p:spPr>
          <a:xfrm>
            <a:off x="1143001" y="2689715"/>
            <a:ext cx="9905998" cy="1478570"/>
          </a:xfrm>
        </p:spPr>
        <p:txBody>
          <a:bodyPr>
            <a:normAutofit fontScale="90000"/>
          </a:bodyPr>
          <a:lstStyle/>
          <a:p>
            <a:pPr algn="ct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III:</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Map and Documentation for Support of a Service</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p>
        </p:txBody>
      </p:sp>
    </p:spTree>
    <p:extLst>
      <p:ext uri="{BB962C8B-B14F-4D97-AF65-F5344CB8AC3E}">
        <p14:creationId xmlns:p14="http://schemas.microsoft.com/office/powerpoint/2010/main" val="1196882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2491</TotalTime>
  <Words>1786</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Symbol</vt:lpstr>
      <vt:lpstr>Times New Roman</vt:lpstr>
      <vt:lpstr>Tw Cen MT</vt:lpstr>
      <vt:lpstr>Wingdings</vt:lpstr>
      <vt:lpstr>Circuit</vt:lpstr>
      <vt:lpstr>System Administration Presentation</vt:lpstr>
      <vt:lpstr>PowerPoint Presentation</vt:lpstr>
      <vt:lpstr>PowerPoint Presentation</vt:lpstr>
      <vt:lpstr>Part I:  Introduction</vt:lpstr>
      <vt:lpstr>PowerPoint Presentation</vt:lpstr>
      <vt:lpstr>Part II:  How Technology Affects the Company</vt:lpstr>
      <vt:lpstr>PowerPoint Presentation</vt:lpstr>
      <vt:lpstr>PowerPoint Presentation</vt:lpstr>
      <vt:lpstr>Part III: Concept Map and Documentation for Support of a Service </vt:lpstr>
      <vt:lpstr>PowerPoint Presentation</vt:lpstr>
      <vt:lpstr>PowerPoint Presentation</vt:lpstr>
      <vt:lpstr>PowerPoint Presentation</vt:lpstr>
      <vt:lpstr>PowerPoint Presentation</vt:lpstr>
      <vt:lpstr>Part IV:  System Security Practices </vt:lpstr>
      <vt:lpstr>PowerPoint Presentation</vt:lpstr>
      <vt:lpstr>PowerPoint Presentation</vt:lpstr>
      <vt:lpstr>PowerPoint Presentation</vt:lpstr>
      <vt:lpstr>PowerPoint Presentation</vt:lpstr>
      <vt:lpstr>Part V: Assessment of the Roles and Responsibilities at the Company </vt:lpstr>
      <vt:lpstr>PowerPoint Presentation</vt:lpstr>
      <vt:lpstr>Part Vi:  Change and Configuration Management </vt:lpstr>
      <vt:lpstr>PowerPoint Presentation</vt:lpstr>
      <vt:lpstr>PowerPoint Presentation</vt:lpstr>
      <vt:lpstr>Part Vii:  conclusion </vt:lpstr>
      <vt:lpstr>PowerPoint Presentation</vt:lpstr>
      <vt:lpstr>Part VIII: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Hoadley</dc:creator>
  <cp:lastModifiedBy>Shaun Hoadley</cp:lastModifiedBy>
  <cp:revision>1</cp:revision>
  <dcterms:created xsi:type="dcterms:W3CDTF">2021-09-26T05:21:33Z</dcterms:created>
  <dcterms:modified xsi:type="dcterms:W3CDTF">2021-09-27T22:53:21Z</dcterms:modified>
</cp:coreProperties>
</file>