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3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25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2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9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84C2-081E-40A5-9A2F-B271A6E3BE41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6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3154-66E7-4A9E-BD03-E817CCD0B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ELEMENT3879 ELEMENTAL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9C95B-B109-447E-B089-1087032DF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DEFF-8F09-4622-916E-02A2FD6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59D7-CF16-4A39-A3D5-D504AAA6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Antioch Peverell (Lecturer, Tutor)</a:t>
            </a:r>
          </a:p>
          <a:p>
            <a:r>
              <a:rPr lang="en-US" dirty="0"/>
              <a:t>Albert </a:t>
            </a:r>
            <a:r>
              <a:rPr lang="en-US" dirty="0" err="1"/>
              <a:t>Runcorn</a:t>
            </a:r>
            <a:r>
              <a:rPr lang="en-US" dirty="0"/>
              <a:t> (Tutor)</a:t>
            </a:r>
          </a:p>
          <a:p>
            <a:r>
              <a:rPr lang="en-US" dirty="0"/>
              <a:t>Alicia </a:t>
            </a:r>
            <a:r>
              <a:rPr lang="en-US" dirty="0" err="1"/>
              <a:t>Spinnet</a:t>
            </a:r>
            <a:r>
              <a:rPr lang="en-US"/>
              <a:t> (</a:t>
            </a:r>
            <a:r>
              <a:rPr lang="en-US" dirty="0"/>
              <a:t>Tutor)</a:t>
            </a:r>
          </a:p>
        </p:txBody>
      </p:sp>
    </p:spTree>
    <p:extLst>
      <p:ext uri="{BB962C8B-B14F-4D97-AF65-F5344CB8AC3E}">
        <p14:creationId xmlns:p14="http://schemas.microsoft.com/office/powerpoint/2010/main" val="32142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3C1D-C5F7-467A-9A1D-59280DED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BA4FBD-252C-4484-BDD3-0EB127CDF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641190"/>
              </p:ext>
            </p:extLst>
          </p:nvPr>
        </p:nvGraphicFramePr>
        <p:xfrm>
          <a:off x="819150" y="2371133"/>
          <a:ext cx="10553700" cy="42377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287261703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705911719"/>
                    </a:ext>
                  </a:extLst>
                </a:gridCol>
              </a:tblGrid>
              <a:tr h="847554">
                <a:tc>
                  <a:txBody>
                    <a:bodyPr/>
                    <a:lstStyle/>
                    <a:p>
                      <a:r>
                        <a:rPr lang="en-US" sz="2800" dirty="0"/>
                        <a:t>Mode of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13355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Elemental Studies Block 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04351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Laboratory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Elemental Tower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06524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Elemental Studies Lecture Hall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93113"/>
                  </a:ext>
                </a:extLst>
              </a:tr>
              <a:tr h="847554">
                <a:tc>
                  <a:txBody>
                    <a:bodyPr/>
                    <a:lstStyle/>
                    <a:p>
                      <a:r>
                        <a:rPr lang="en-US" sz="2400" dirty="0"/>
                        <a:t>Examinations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Final year written exams classroom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0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5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</TotalTime>
  <Words>49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Introduction to ELEMENT3879 ELEMENTAL STUDIES</vt:lpstr>
      <vt:lpstr>Teachers</vt:lpstr>
      <vt:lpstr>Venues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Transfiguration</dc:title>
  <dc:creator>SHAUN LIM WEI CHEN</dc:creator>
  <cp:lastModifiedBy>SHAUN LIM WEI CHEN</cp:lastModifiedBy>
  <cp:revision>9</cp:revision>
  <dcterms:created xsi:type="dcterms:W3CDTF">2017-12-07T03:33:30Z</dcterms:created>
  <dcterms:modified xsi:type="dcterms:W3CDTF">2017-12-10T10:03:55Z</dcterms:modified>
</cp:coreProperties>
</file>