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73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3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3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09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41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95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66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3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7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9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03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3C1D-C5F7-467A-9A1D-59280DED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BA4FBD-252C-4484-BDD3-0EB127CDF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629085"/>
              </p:ext>
            </p:extLst>
          </p:nvPr>
        </p:nvGraphicFramePr>
        <p:xfrm>
          <a:off x="819150" y="2371133"/>
          <a:ext cx="10553700" cy="423777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3287261703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3705911719"/>
                    </a:ext>
                  </a:extLst>
                </a:gridCol>
              </a:tblGrid>
              <a:tr h="847554">
                <a:tc>
                  <a:txBody>
                    <a:bodyPr/>
                    <a:lstStyle/>
                    <a:p>
                      <a:r>
                        <a:rPr lang="en-US" sz="2800" dirty="0"/>
                        <a:t>Week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Deliverables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13355"/>
                  </a:ext>
                </a:extLst>
              </a:tr>
              <a:tr h="847554">
                <a:tc>
                  <a:txBody>
                    <a:bodyPr/>
                    <a:lstStyle/>
                    <a:p>
                      <a:r>
                        <a:rPr lang="en-US" sz="2400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Topic 1, Tutorial 1, Practical 1, Quiz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04351"/>
                  </a:ext>
                </a:extLst>
              </a:tr>
              <a:tr h="847554">
                <a:tc>
                  <a:txBody>
                    <a:bodyPr/>
                    <a:lstStyle/>
                    <a:p>
                      <a:r>
                        <a:rPr lang="en-US" sz="2400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Topic 2, Tutorial 2, Practical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06524"/>
                  </a:ext>
                </a:extLst>
              </a:tr>
              <a:tr h="847554">
                <a:tc>
                  <a:txBody>
                    <a:bodyPr/>
                    <a:lstStyle/>
                    <a:p>
                      <a:r>
                        <a:rPr lang="en-US" sz="2400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Topic 3, Tutorial 3, Practical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93113"/>
                  </a:ext>
                </a:extLst>
              </a:tr>
              <a:tr h="847554">
                <a:tc>
                  <a:txBody>
                    <a:bodyPr/>
                    <a:lstStyle/>
                    <a:p>
                      <a:r>
                        <a:rPr lang="en-US" sz="2400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Topic 4, Tutorial 4</a:t>
                      </a:r>
                      <a:r>
                        <a:rPr lang="en-US" sz="2400"/>
                        <a:t>, Practical 4, Test (10%)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909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159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21</TotalTime>
  <Words>51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Quotable</vt:lpstr>
      <vt:lpstr>Lesson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Transfiguration</dc:title>
  <dc:creator>SHAUN LIM WEI CHEN</dc:creator>
  <cp:lastModifiedBy>SHAUN LIM WEI CHEN</cp:lastModifiedBy>
  <cp:revision>7</cp:revision>
  <dcterms:created xsi:type="dcterms:W3CDTF">2017-12-07T03:33:30Z</dcterms:created>
  <dcterms:modified xsi:type="dcterms:W3CDTF">2017-12-09T12:03:09Z</dcterms:modified>
</cp:coreProperties>
</file>