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3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25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2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9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84C2-081E-40A5-9A2F-B271A6E3BE4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ADF5-C5F1-47A7-8650-75F79CF9D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6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3154-66E7-4A9E-BD03-E817CCD0B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ELEMENTAL STUDIES TOPIC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9C95B-B109-447E-B089-1087032DF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8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ELEMENTAL STUDIES TOPIC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Transfiguration</dc:title>
  <dc:creator>SHAUN LIM WEI CHEN</dc:creator>
  <cp:lastModifiedBy>SHAUN LIM WEI CHEN</cp:lastModifiedBy>
  <cp:revision>9</cp:revision>
  <dcterms:created xsi:type="dcterms:W3CDTF">2017-12-07T03:33:30Z</dcterms:created>
  <dcterms:modified xsi:type="dcterms:W3CDTF">2017-12-09T15:26:30Z</dcterms:modified>
</cp:coreProperties>
</file>