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9" r:id="rId2"/>
    <p:sldId id="261" r:id="rId3"/>
    <p:sldId id="257" r:id="rId4"/>
    <p:sldId id="258" r:id="rId5"/>
    <p:sldId id="259" r:id="rId6"/>
    <p:sldId id="271" r:id="rId7"/>
    <p:sldId id="272" r:id="rId8"/>
    <p:sldId id="273" r:id="rId9"/>
    <p:sldId id="260" r:id="rId10"/>
    <p:sldId id="262" r:id="rId11"/>
    <p:sldId id="263" r:id="rId12"/>
    <p:sldId id="264" r:id="rId13"/>
    <p:sldId id="265" r:id="rId14"/>
    <p:sldId id="266" r:id="rId15"/>
    <p:sldId id="267" r:id="rId16"/>
    <p:sldId id="270" r:id="rId17"/>
    <p:sldId id="268"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0" d="100"/>
          <a:sy n="60" d="100"/>
        </p:scale>
        <p:origin x="1512" y="8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late Jean" userId="e44b8056-0d57-42f7-acd1-ff6af1acf077" providerId="ADAL" clId="{8519A925-F9B5-4663-AF54-FB87C9BE5C7E}"/>
    <pc:docChg chg="undo custSel addSld delSld modSld sldOrd modMainMaster">
      <pc:chgData name="Palate Jean" userId="e44b8056-0d57-42f7-acd1-ff6af1acf077" providerId="ADAL" clId="{8519A925-F9B5-4663-AF54-FB87C9BE5C7E}" dt="2021-10-11T13:23:26.613" v="365" actId="47"/>
      <pc:docMkLst>
        <pc:docMk/>
      </pc:docMkLst>
      <pc:sldChg chg="del">
        <pc:chgData name="Palate Jean" userId="e44b8056-0d57-42f7-acd1-ff6af1acf077" providerId="ADAL" clId="{8519A925-F9B5-4663-AF54-FB87C9BE5C7E}" dt="2021-10-11T13:23:26.613" v="365" actId="47"/>
        <pc:sldMkLst>
          <pc:docMk/>
          <pc:sldMk cId="3757375432" sldId="256"/>
        </pc:sldMkLst>
      </pc:sldChg>
      <pc:sldChg chg="modSp new mod">
        <pc:chgData name="Palate Jean" userId="e44b8056-0d57-42f7-acd1-ff6af1acf077" providerId="ADAL" clId="{8519A925-F9B5-4663-AF54-FB87C9BE5C7E}" dt="2021-10-11T09:57:18.801" v="302" actId="20577"/>
        <pc:sldMkLst>
          <pc:docMk/>
          <pc:sldMk cId="544769764" sldId="268"/>
        </pc:sldMkLst>
        <pc:spChg chg="mod">
          <ac:chgData name="Palate Jean" userId="e44b8056-0d57-42f7-acd1-ff6af1acf077" providerId="ADAL" clId="{8519A925-F9B5-4663-AF54-FB87C9BE5C7E}" dt="2021-10-11T09:52:49.343" v="17" actId="20577"/>
          <ac:spMkLst>
            <pc:docMk/>
            <pc:sldMk cId="544769764" sldId="268"/>
            <ac:spMk id="2" creationId="{864EC42D-AE7A-4704-B675-7425BA214C34}"/>
          </ac:spMkLst>
        </pc:spChg>
        <pc:spChg chg="mod">
          <ac:chgData name="Palate Jean" userId="e44b8056-0d57-42f7-acd1-ff6af1acf077" providerId="ADAL" clId="{8519A925-F9B5-4663-AF54-FB87C9BE5C7E}" dt="2021-10-11T09:57:18.801" v="302" actId="20577"/>
          <ac:spMkLst>
            <pc:docMk/>
            <pc:sldMk cId="544769764" sldId="268"/>
            <ac:spMk id="3" creationId="{4792A7B2-4806-4DDC-A27A-F88A9F042159}"/>
          </ac:spMkLst>
        </pc:spChg>
      </pc:sldChg>
      <pc:sldChg chg="new del">
        <pc:chgData name="Palate Jean" userId="e44b8056-0d57-42f7-acd1-ff6af1acf077" providerId="ADAL" clId="{8519A925-F9B5-4663-AF54-FB87C9BE5C7E}" dt="2021-10-11T13:22:20.151" v="306" actId="47"/>
        <pc:sldMkLst>
          <pc:docMk/>
          <pc:sldMk cId="1306875764" sldId="269"/>
        </pc:sldMkLst>
      </pc:sldChg>
      <pc:sldChg chg="modSp new mod ord">
        <pc:chgData name="Palate Jean" userId="e44b8056-0d57-42f7-acd1-ff6af1acf077" providerId="ADAL" clId="{8519A925-F9B5-4663-AF54-FB87C9BE5C7E}" dt="2021-10-11T13:23:12.608" v="364" actId="20577"/>
        <pc:sldMkLst>
          <pc:docMk/>
          <pc:sldMk cId="2625167690" sldId="269"/>
        </pc:sldMkLst>
        <pc:spChg chg="mod">
          <ac:chgData name="Palate Jean" userId="e44b8056-0d57-42f7-acd1-ff6af1acf077" providerId="ADAL" clId="{8519A925-F9B5-4663-AF54-FB87C9BE5C7E}" dt="2021-10-11T13:22:56.795" v="338" actId="404"/>
          <ac:spMkLst>
            <pc:docMk/>
            <pc:sldMk cId="2625167690" sldId="269"/>
            <ac:spMk id="2" creationId="{EE0DD887-693D-4B7D-8E80-72B386CA567C}"/>
          </ac:spMkLst>
        </pc:spChg>
        <pc:spChg chg="mod">
          <ac:chgData name="Palate Jean" userId="e44b8056-0d57-42f7-acd1-ff6af1acf077" providerId="ADAL" clId="{8519A925-F9B5-4663-AF54-FB87C9BE5C7E}" dt="2021-10-11T13:23:04.393" v="351" actId="20577"/>
          <ac:spMkLst>
            <pc:docMk/>
            <pc:sldMk cId="2625167690" sldId="269"/>
            <ac:spMk id="3" creationId="{A6BB503F-3D25-4C2F-A894-29BFA9D459E3}"/>
          </ac:spMkLst>
        </pc:spChg>
        <pc:spChg chg="mod">
          <ac:chgData name="Palate Jean" userId="e44b8056-0d57-42f7-acd1-ff6af1acf077" providerId="ADAL" clId="{8519A925-F9B5-4663-AF54-FB87C9BE5C7E}" dt="2021-10-11T13:23:12.608" v="364" actId="20577"/>
          <ac:spMkLst>
            <pc:docMk/>
            <pc:sldMk cId="2625167690" sldId="269"/>
            <ac:spMk id="4" creationId="{03AA3CD6-07F3-449C-BF1C-08AC44A5F817}"/>
          </ac:spMkLst>
        </pc:spChg>
      </pc:sldChg>
      <pc:sldMasterChg chg="addSp delSp mod">
        <pc:chgData name="Palate Jean" userId="e44b8056-0d57-42f7-acd1-ff6af1acf077" providerId="ADAL" clId="{8519A925-F9B5-4663-AF54-FB87C9BE5C7E}" dt="2021-10-11T13:21:52.699" v="304" actId="22"/>
        <pc:sldMasterMkLst>
          <pc:docMk/>
          <pc:sldMasterMk cId="535899996" sldId="2147483648"/>
        </pc:sldMasterMkLst>
        <pc:spChg chg="add del">
          <ac:chgData name="Palate Jean" userId="e44b8056-0d57-42f7-acd1-ff6af1acf077" providerId="ADAL" clId="{8519A925-F9B5-4663-AF54-FB87C9BE5C7E}" dt="2021-10-11T13:21:52.699" v="304" actId="22"/>
          <ac:spMkLst>
            <pc:docMk/>
            <pc:sldMasterMk cId="535899996" sldId="2147483648"/>
            <ac:spMk id="8" creationId="{82CF9B7E-F459-4C7A-84DD-FCE8C7E9EB66}"/>
          </ac:spMkLst>
        </pc:spChg>
      </pc:sldMasterChg>
    </pc:docChg>
  </pc:docChgLst>
  <pc:docChgLst>
    <pc:chgData name="Palate Jean" userId="e44b8056-0d57-42f7-acd1-ff6af1acf077" providerId="ADAL" clId="{A87C0524-E8EF-47AC-9B79-32AF167FD837}"/>
    <pc:docChg chg="undo custSel addSld modSld">
      <pc:chgData name="Palate Jean" userId="e44b8056-0d57-42f7-acd1-ff6af1acf077" providerId="ADAL" clId="{A87C0524-E8EF-47AC-9B79-32AF167FD837}" dt="2021-10-11T09:49:31.778" v="2304" actId="20577"/>
      <pc:docMkLst>
        <pc:docMk/>
      </pc:docMkLst>
      <pc:sldChg chg="addSp modSp mod">
        <pc:chgData name="Palate Jean" userId="e44b8056-0d57-42f7-acd1-ff6af1acf077" providerId="ADAL" clId="{A87C0524-E8EF-47AC-9B79-32AF167FD837}" dt="2021-10-11T07:29:44.120" v="91" actId="1440"/>
        <pc:sldMkLst>
          <pc:docMk/>
          <pc:sldMk cId="403631732" sldId="257"/>
        </pc:sldMkLst>
        <pc:spChg chg="mod">
          <ac:chgData name="Palate Jean" userId="e44b8056-0d57-42f7-acd1-ff6af1acf077" providerId="ADAL" clId="{A87C0524-E8EF-47AC-9B79-32AF167FD837}" dt="2021-10-11T07:26:38.341" v="86" actId="20577"/>
          <ac:spMkLst>
            <pc:docMk/>
            <pc:sldMk cId="403631732" sldId="257"/>
            <ac:spMk id="3" creationId="{4F822B56-5136-4B4D-82F1-B1A1C3C49E36}"/>
          </ac:spMkLst>
        </pc:spChg>
        <pc:picChg chg="add mod">
          <ac:chgData name="Palate Jean" userId="e44b8056-0d57-42f7-acd1-ff6af1acf077" providerId="ADAL" clId="{A87C0524-E8EF-47AC-9B79-32AF167FD837}" dt="2021-10-11T07:29:44.120" v="91" actId="1440"/>
          <ac:picMkLst>
            <pc:docMk/>
            <pc:sldMk cId="403631732" sldId="257"/>
            <ac:picMk id="7" creationId="{77CF1A0E-4E0E-4127-8061-65A34B367019}"/>
          </ac:picMkLst>
        </pc:picChg>
      </pc:sldChg>
      <pc:sldChg chg="modSp new mod">
        <pc:chgData name="Palate Jean" userId="e44b8056-0d57-42f7-acd1-ff6af1acf077" providerId="ADAL" clId="{A87C0524-E8EF-47AC-9B79-32AF167FD837}" dt="2021-10-11T07:59:05.997" v="429" actId="20577"/>
        <pc:sldMkLst>
          <pc:docMk/>
          <pc:sldMk cId="2128726930" sldId="258"/>
        </pc:sldMkLst>
        <pc:spChg chg="mod">
          <ac:chgData name="Palate Jean" userId="e44b8056-0d57-42f7-acd1-ff6af1acf077" providerId="ADAL" clId="{A87C0524-E8EF-47AC-9B79-32AF167FD837}" dt="2021-10-11T07:33:27.833" v="103" actId="20577"/>
          <ac:spMkLst>
            <pc:docMk/>
            <pc:sldMk cId="2128726930" sldId="258"/>
            <ac:spMk id="2" creationId="{2227E19C-A417-4261-BD5B-08E2093947A9}"/>
          </ac:spMkLst>
        </pc:spChg>
        <pc:spChg chg="mod">
          <ac:chgData name="Palate Jean" userId="e44b8056-0d57-42f7-acd1-ff6af1acf077" providerId="ADAL" clId="{A87C0524-E8EF-47AC-9B79-32AF167FD837}" dt="2021-10-11T07:59:05.997" v="429" actId="20577"/>
          <ac:spMkLst>
            <pc:docMk/>
            <pc:sldMk cId="2128726930" sldId="258"/>
            <ac:spMk id="3" creationId="{2DE0653D-53CC-4553-9F52-C8EAC4239A42}"/>
          </ac:spMkLst>
        </pc:spChg>
      </pc:sldChg>
      <pc:sldChg chg="modSp new mod">
        <pc:chgData name="Palate Jean" userId="e44b8056-0d57-42f7-acd1-ff6af1acf077" providerId="ADAL" clId="{A87C0524-E8EF-47AC-9B79-32AF167FD837}" dt="2021-10-11T08:22:52.204" v="763" actId="20577"/>
        <pc:sldMkLst>
          <pc:docMk/>
          <pc:sldMk cId="3395920579" sldId="259"/>
        </pc:sldMkLst>
        <pc:spChg chg="mod">
          <ac:chgData name="Palate Jean" userId="e44b8056-0d57-42f7-acd1-ff6af1acf077" providerId="ADAL" clId="{A87C0524-E8EF-47AC-9B79-32AF167FD837}" dt="2021-10-11T07:44:07.772" v="320" actId="20577"/>
          <ac:spMkLst>
            <pc:docMk/>
            <pc:sldMk cId="3395920579" sldId="259"/>
            <ac:spMk id="2" creationId="{569180A3-8F25-444E-96A2-248683A857A2}"/>
          </ac:spMkLst>
        </pc:spChg>
        <pc:spChg chg="mod">
          <ac:chgData name="Palate Jean" userId="e44b8056-0d57-42f7-acd1-ff6af1acf077" providerId="ADAL" clId="{A87C0524-E8EF-47AC-9B79-32AF167FD837}" dt="2021-10-11T08:22:52.204" v="763" actId="20577"/>
          <ac:spMkLst>
            <pc:docMk/>
            <pc:sldMk cId="3395920579" sldId="259"/>
            <ac:spMk id="3" creationId="{0D5DEFE7-7E41-4E13-88FE-5BC2E427D451}"/>
          </ac:spMkLst>
        </pc:spChg>
      </pc:sldChg>
      <pc:sldChg chg="modSp new mod">
        <pc:chgData name="Palate Jean" userId="e44b8056-0d57-42f7-acd1-ff6af1acf077" providerId="ADAL" clId="{A87C0524-E8EF-47AC-9B79-32AF167FD837}" dt="2021-10-11T08:35:33.809" v="1119" actId="20577"/>
        <pc:sldMkLst>
          <pc:docMk/>
          <pc:sldMk cId="3910476886" sldId="260"/>
        </pc:sldMkLst>
        <pc:spChg chg="mod">
          <ac:chgData name="Palate Jean" userId="e44b8056-0d57-42f7-acd1-ff6af1acf077" providerId="ADAL" clId="{A87C0524-E8EF-47AC-9B79-32AF167FD837}" dt="2021-10-11T08:26:30.395" v="884" actId="20577"/>
          <ac:spMkLst>
            <pc:docMk/>
            <pc:sldMk cId="3910476886" sldId="260"/>
            <ac:spMk id="2" creationId="{6953E758-16F9-47BC-B0E5-95DBD0E06E1C}"/>
          </ac:spMkLst>
        </pc:spChg>
        <pc:spChg chg="mod">
          <ac:chgData name="Palate Jean" userId="e44b8056-0d57-42f7-acd1-ff6af1acf077" providerId="ADAL" clId="{A87C0524-E8EF-47AC-9B79-32AF167FD837}" dt="2021-10-11T08:35:33.809" v="1119" actId="20577"/>
          <ac:spMkLst>
            <pc:docMk/>
            <pc:sldMk cId="3910476886" sldId="260"/>
            <ac:spMk id="3" creationId="{F87AC310-7850-454C-AB59-FADCC6FD55FC}"/>
          </ac:spMkLst>
        </pc:spChg>
      </pc:sldChg>
      <pc:sldChg chg="modSp new mod">
        <pc:chgData name="Palate Jean" userId="e44b8056-0d57-42f7-acd1-ff6af1acf077" providerId="ADAL" clId="{A87C0524-E8EF-47AC-9B79-32AF167FD837}" dt="2021-10-11T08:25:29.228" v="872" actId="20577"/>
        <pc:sldMkLst>
          <pc:docMk/>
          <pc:sldMk cId="3528564896" sldId="261"/>
        </pc:sldMkLst>
        <pc:spChg chg="mod">
          <ac:chgData name="Palate Jean" userId="e44b8056-0d57-42f7-acd1-ff6af1acf077" providerId="ADAL" clId="{A87C0524-E8EF-47AC-9B79-32AF167FD837}" dt="2021-10-11T08:24:46.851" v="776" actId="20577"/>
          <ac:spMkLst>
            <pc:docMk/>
            <pc:sldMk cId="3528564896" sldId="261"/>
            <ac:spMk id="2" creationId="{9D65E61E-7A19-4784-9286-B1BD6928231E}"/>
          </ac:spMkLst>
        </pc:spChg>
        <pc:spChg chg="mod">
          <ac:chgData name="Palate Jean" userId="e44b8056-0d57-42f7-acd1-ff6af1acf077" providerId="ADAL" clId="{A87C0524-E8EF-47AC-9B79-32AF167FD837}" dt="2021-10-11T08:25:29.228" v="872" actId="20577"/>
          <ac:spMkLst>
            <pc:docMk/>
            <pc:sldMk cId="3528564896" sldId="261"/>
            <ac:spMk id="3" creationId="{DF6304D9-9C84-4EB6-B3A8-27931AA2E8C1}"/>
          </ac:spMkLst>
        </pc:spChg>
      </pc:sldChg>
      <pc:sldChg chg="addSp delSp modSp new mod">
        <pc:chgData name="Palate Jean" userId="e44b8056-0d57-42f7-acd1-ff6af1acf077" providerId="ADAL" clId="{A87C0524-E8EF-47AC-9B79-32AF167FD837}" dt="2021-10-11T08:38:42.697" v="1140" actId="20577"/>
        <pc:sldMkLst>
          <pc:docMk/>
          <pc:sldMk cId="1425732455" sldId="262"/>
        </pc:sldMkLst>
        <pc:spChg chg="mod">
          <ac:chgData name="Palate Jean" userId="e44b8056-0d57-42f7-acd1-ff6af1acf077" providerId="ADAL" clId="{A87C0524-E8EF-47AC-9B79-32AF167FD837}" dt="2021-10-11T08:38:42.697" v="1140" actId="20577"/>
          <ac:spMkLst>
            <pc:docMk/>
            <pc:sldMk cId="1425732455" sldId="262"/>
            <ac:spMk id="2" creationId="{C6C6ADCE-E55F-41E5-BF51-74F84110E5C8}"/>
          </ac:spMkLst>
        </pc:spChg>
        <pc:spChg chg="del">
          <ac:chgData name="Palate Jean" userId="e44b8056-0d57-42f7-acd1-ff6af1acf077" providerId="ADAL" clId="{A87C0524-E8EF-47AC-9B79-32AF167FD837}" dt="2021-10-11T08:38:33.351" v="1121" actId="22"/>
          <ac:spMkLst>
            <pc:docMk/>
            <pc:sldMk cId="1425732455" sldId="262"/>
            <ac:spMk id="3" creationId="{4B6C679F-F783-4751-B299-8C1B5DF595DD}"/>
          </ac:spMkLst>
        </pc:spChg>
        <pc:picChg chg="add mod ord">
          <ac:chgData name="Palate Jean" userId="e44b8056-0d57-42f7-acd1-ff6af1acf077" providerId="ADAL" clId="{A87C0524-E8EF-47AC-9B79-32AF167FD837}" dt="2021-10-11T08:38:33.351" v="1121" actId="22"/>
          <ac:picMkLst>
            <pc:docMk/>
            <pc:sldMk cId="1425732455" sldId="262"/>
            <ac:picMk id="7" creationId="{FC4EAA75-22D5-44DD-9FB2-23400764B27F}"/>
          </ac:picMkLst>
        </pc:picChg>
      </pc:sldChg>
      <pc:sldChg chg="addSp delSp modSp new mod">
        <pc:chgData name="Palate Jean" userId="e44b8056-0d57-42f7-acd1-ff6af1acf077" providerId="ADAL" clId="{A87C0524-E8EF-47AC-9B79-32AF167FD837}" dt="2021-10-11T08:45:28.873" v="1197" actId="1076"/>
        <pc:sldMkLst>
          <pc:docMk/>
          <pc:sldMk cId="1989005194" sldId="263"/>
        </pc:sldMkLst>
        <pc:spChg chg="mod">
          <ac:chgData name="Palate Jean" userId="e44b8056-0d57-42f7-acd1-ff6af1acf077" providerId="ADAL" clId="{A87C0524-E8EF-47AC-9B79-32AF167FD837}" dt="2021-10-11T08:39:02.338" v="1163" actId="20577"/>
          <ac:spMkLst>
            <pc:docMk/>
            <pc:sldMk cId="1989005194" sldId="263"/>
            <ac:spMk id="2" creationId="{3F484B7A-58FB-4EC6-BEF8-563ABBDABC71}"/>
          </ac:spMkLst>
        </pc:spChg>
        <pc:spChg chg="del">
          <ac:chgData name="Palate Jean" userId="e44b8056-0d57-42f7-acd1-ff6af1acf077" providerId="ADAL" clId="{A87C0524-E8EF-47AC-9B79-32AF167FD837}" dt="2021-10-11T08:41:08.993" v="1164" actId="22"/>
          <ac:spMkLst>
            <pc:docMk/>
            <pc:sldMk cId="1989005194" sldId="263"/>
            <ac:spMk id="3" creationId="{13A1B5EF-9C1B-4ABA-A66F-414A129DA8A5}"/>
          </ac:spMkLst>
        </pc:spChg>
        <pc:spChg chg="add del mod">
          <ac:chgData name="Palate Jean" userId="e44b8056-0d57-42f7-acd1-ff6af1acf077" providerId="ADAL" clId="{A87C0524-E8EF-47AC-9B79-32AF167FD837}" dt="2021-10-11T08:41:56.069" v="1168" actId="22"/>
          <ac:spMkLst>
            <pc:docMk/>
            <pc:sldMk cId="1989005194" sldId="263"/>
            <ac:spMk id="9" creationId="{D93AD5F5-6778-4519-AC68-219F1BDAAE76}"/>
          </ac:spMkLst>
        </pc:spChg>
        <pc:picChg chg="add del mod ord">
          <ac:chgData name="Palate Jean" userId="e44b8056-0d57-42f7-acd1-ff6af1acf077" providerId="ADAL" clId="{A87C0524-E8EF-47AC-9B79-32AF167FD837}" dt="2021-10-11T08:41:26.832" v="1167" actId="478"/>
          <ac:picMkLst>
            <pc:docMk/>
            <pc:sldMk cId="1989005194" sldId="263"/>
            <ac:picMk id="7" creationId="{7648356B-C52E-46A6-B3E1-11259DB4B283}"/>
          </ac:picMkLst>
        </pc:picChg>
        <pc:picChg chg="add mod ord">
          <ac:chgData name="Palate Jean" userId="e44b8056-0d57-42f7-acd1-ff6af1acf077" providerId="ADAL" clId="{A87C0524-E8EF-47AC-9B79-32AF167FD837}" dt="2021-10-11T08:42:29.317" v="1178" actId="208"/>
          <ac:picMkLst>
            <pc:docMk/>
            <pc:sldMk cId="1989005194" sldId="263"/>
            <ac:picMk id="11" creationId="{BBAA7276-A8BD-40AA-B0C9-6DE541BC7BCD}"/>
          </ac:picMkLst>
        </pc:picChg>
        <pc:picChg chg="add mod">
          <ac:chgData name="Palate Jean" userId="e44b8056-0d57-42f7-acd1-ff6af1acf077" providerId="ADAL" clId="{A87C0524-E8EF-47AC-9B79-32AF167FD837}" dt="2021-10-11T08:44:56.400" v="1191" actId="14100"/>
          <ac:picMkLst>
            <pc:docMk/>
            <pc:sldMk cId="1989005194" sldId="263"/>
            <ac:picMk id="13" creationId="{4FA22243-F7CA-4EC7-9AF5-71523FA00934}"/>
          </ac:picMkLst>
        </pc:picChg>
        <pc:picChg chg="add mod">
          <ac:chgData name="Palate Jean" userId="e44b8056-0d57-42f7-acd1-ff6af1acf077" providerId="ADAL" clId="{A87C0524-E8EF-47AC-9B79-32AF167FD837}" dt="2021-10-11T08:45:28.873" v="1197" actId="1076"/>
          <ac:picMkLst>
            <pc:docMk/>
            <pc:sldMk cId="1989005194" sldId="263"/>
            <ac:picMk id="15" creationId="{0B58BF9C-10FA-430C-8185-8E13439DFDC2}"/>
          </ac:picMkLst>
        </pc:picChg>
        <pc:picChg chg="add mod">
          <ac:chgData name="Palate Jean" userId="e44b8056-0d57-42f7-acd1-ff6af1acf077" providerId="ADAL" clId="{A87C0524-E8EF-47AC-9B79-32AF167FD837}" dt="2021-10-11T08:45:22.657" v="1196" actId="14100"/>
          <ac:picMkLst>
            <pc:docMk/>
            <pc:sldMk cId="1989005194" sldId="263"/>
            <ac:picMk id="17" creationId="{7AC463DC-D0FB-4178-8588-27067D2EE067}"/>
          </ac:picMkLst>
        </pc:picChg>
      </pc:sldChg>
      <pc:sldChg chg="modSp new mod">
        <pc:chgData name="Palate Jean" userId="e44b8056-0d57-42f7-acd1-ff6af1acf077" providerId="ADAL" clId="{A87C0524-E8EF-47AC-9B79-32AF167FD837}" dt="2021-10-11T08:51:35.501" v="1319"/>
        <pc:sldMkLst>
          <pc:docMk/>
          <pc:sldMk cId="3286889596" sldId="264"/>
        </pc:sldMkLst>
        <pc:spChg chg="mod">
          <ac:chgData name="Palate Jean" userId="e44b8056-0d57-42f7-acd1-ff6af1acf077" providerId="ADAL" clId="{A87C0524-E8EF-47AC-9B79-32AF167FD837}" dt="2021-10-11T08:46:51.858" v="1210" actId="20577"/>
          <ac:spMkLst>
            <pc:docMk/>
            <pc:sldMk cId="3286889596" sldId="264"/>
            <ac:spMk id="2" creationId="{69BA3395-9F96-48A2-99C3-26A18247C36B}"/>
          </ac:spMkLst>
        </pc:spChg>
        <pc:spChg chg="mod">
          <ac:chgData name="Palate Jean" userId="e44b8056-0d57-42f7-acd1-ff6af1acf077" providerId="ADAL" clId="{A87C0524-E8EF-47AC-9B79-32AF167FD837}" dt="2021-10-11T08:51:35.501" v="1319"/>
          <ac:spMkLst>
            <pc:docMk/>
            <pc:sldMk cId="3286889596" sldId="264"/>
            <ac:spMk id="3" creationId="{8960CBDC-549E-4102-8ADF-10FF41A00C00}"/>
          </ac:spMkLst>
        </pc:spChg>
      </pc:sldChg>
      <pc:sldChg chg="modSp new mod">
        <pc:chgData name="Palate Jean" userId="e44b8056-0d57-42f7-acd1-ff6af1acf077" providerId="ADAL" clId="{A87C0524-E8EF-47AC-9B79-32AF167FD837}" dt="2021-10-11T09:05:21.820" v="1513" actId="20577"/>
        <pc:sldMkLst>
          <pc:docMk/>
          <pc:sldMk cId="3638540419" sldId="265"/>
        </pc:sldMkLst>
        <pc:spChg chg="mod">
          <ac:chgData name="Palate Jean" userId="e44b8056-0d57-42f7-acd1-ff6af1acf077" providerId="ADAL" clId="{A87C0524-E8EF-47AC-9B79-32AF167FD837}" dt="2021-10-11T08:53:49.150" v="1338" actId="20577"/>
          <ac:spMkLst>
            <pc:docMk/>
            <pc:sldMk cId="3638540419" sldId="265"/>
            <ac:spMk id="2" creationId="{86D1D154-174C-4F44-B1BD-9F631EFEBFEA}"/>
          </ac:spMkLst>
        </pc:spChg>
        <pc:spChg chg="mod">
          <ac:chgData name="Palate Jean" userId="e44b8056-0d57-42f7-acd1-ff6af1acf077" providerId="ADAL" clId="{A87C0524-E8EF-47AC-9B79-32AF167FD837}" dt="2021-10-11T09:05:21.820" v="1513" actId="20577"/>
          <ac:spMkLst>
            <pc:docMk/>
            <pc:sldMk cId="3638540419" sldId="265"/>
            <ac:spMk id="3" creationId="{EB48CCF9-3520-411B-8E09-F52C407B47A3}"/>
          </ac:spMkLst>
        </pc:spChg>
      </pc:sldChg>
      <pc:sldChg chg="modSp new mod">
        <pc:chgData name="Palate Jean" userId="e44b8056-0d57-42f7-acd1-ff6af1acf077" providerId="ADAL" clId="{A87C0524-E8EF-47AC-9B79-32AF167FD837}" dt="2021-10-11T09:21:20.801" v="1828" actId="114"/>
        <pc:sldMkLst>
          <pc:docMk/>
          <pc:sldMk cId="259748251" sldId="266"/>
        </pc:sldMkLst>
        <pc:spChg chg="mod">
          <ac:chgData name="Palate Jean" userId="e44b8056-0d57-42f7-acd1-ff6af1acf077" providerId="ADAL" clId="{A87C0524-E8EF-47AC-9B79-32AF167FD837}" dt="2021-10-11T09:06:10.754" v="1515"/>
          <ac:spMkLst>
            <pc:docMk/>
            <pc:sldMk cId="259748251" sldId="266"/>
            <ac:spMk id="2" creationId="{45330004-2A8D-4374-8EFE-ADFC89CE3073}"/>
          </ac:spMkLst>
        </pc:spChg>
        <pc:spChg chg="mod">
          <ac:chgData name="Palate Jean" userId="e44b8056-0d57-42f7-acd1-ff6af1acf077" providerId="ADAL" clId="{A87C0524-E8EF-47AC-9B79-32AF167FD837}" dt="2021-10-11T09:21:20.801" v="1828" actId="114"/>
          <ac:spMkLst>
            <pc:docMk/>
            <pc:sldMk cId="259748251" sldId="266"/>
            <ac:spMk id="3" creationId="{3190E2B5-ABD5-409B-9F04-6E4A904B7191}"/>
          </ac:spMkLst>
        </pc:spChg>
      </pc:sldChg>
      <pc:sldChg chg="modSp new mod">
        <pc:chgData name="Palate Jean" userId="e44b8056-0d57-42f7-acd1-ff6af1acf077" providerId="ADAL" clId="{A87C0524-E8EF-47AC-9B79-32AF167FD837}" dt="2021-10-11T09:49:31.778" v="2304" actId="20577"/>
        <pc:sldMkLst>
          <pc:docMk/>
          <pc:sldMk cId="2289610615" sldId="267"/>
        </pc:sldMkLst>
        <pc:spChg chg="mod">
          <ac:chgData name="Palate Jean" userId="e44b8056-0d57-42f7-acd1-ff6af1acf077" providerId="ADAL" clId="{A87C0524-E8EF-47AC-9B79-32AF167FD837}" dt="2021-10-11T09:22:08.151" v="1851" actId="20577"/>
          <ac:spMkLst>
            <pc:docMk/>
            <pc:sldMk cId="2289610615" sldId="267"/>
            <ac:spMk id="2" creationId="{9F134911-F8CB-480A-B171-279AD9259636}"/>
          </ac:spMkLst>
        </pc:spChg>
        <pc:spChg chg="mod">
          <ac:chgData name="Palate Jean" userId="e44b8056-0d57-42f7-acd1-ff6af1acf077" providerId="ADAL" clId="{A87C0524-E8EF-47AC-9B79-32AF167FD837}" dt="2021-10-11T09:49:31.778" v="2304" actId="20577"/>
          <ac:spMkLst>
            <pc:docMk/>
            <pc:sldMk cId="2289610615" sldId="267"/>
            <ac:spMk id="3" creationId="{868297F8-BA6A-48E5-9382-E3D1FB89D81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1A94AC-CE41-40D0-BC34-E17130F134CD}" type="datetimeFigureOut">
              <a:rPr lang="en-GB" smtClean="0"/>
              <a:t>15/10/2024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7ABFE9-1BE4-4AEC-BEFE-F5E1CE737795}" type="slidenum">
              <a:rPr lang="en-GB" smtClean="0"/>
              <a:t>‹N°›</a:t>
            </a:fld>
            <a:endParaRPr lang="en-GB"/>
          </a:p>
        </p:txBody>
      </p:sp>
    </p:spTree>
    <p:extLst>
      <p:ext uri="{BB962C8B-B14F-4D97-AF65-F5344CB8AC3E}">
        <p14:creationId xmlns:p14="http://schemas.microsoft.com/office/powerpoint/2010/main" val="1138667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19050" y="1168401"/>
            <a:ext cx="12192001" cy="5732463"/>
          </a:xfrm>
          <a:prstGeom prst="rect">
            <a:avLst/>
          </a:prstGeom>
          <a:solidFill>
            <a:srgbClr val="0F5494"/>
          </a:solidFill>
          <a:ln w="73025" algn="ctr">
            <a:solidFill>
              <a:srgbClr val="0F5494"/>
            </a:solidFill>
            <a:miter lim="800000"/>
            <a:headEnd/>
            <a:tailEnd/>
          </a:ln>
          <a:effectLst>
            <a:outerShdw dist="23000" dir="5400000" rotWithShape="0">
              <a:srgbClr val="000000">
                <a:alpha val="34998"/>
              </a:srgbClr>
            </a:outerShdw>
          </a:effectLst>
        </p:spPr>
        <p:txBody>
          <a:bodyPr anchor="ctr"/>
          <a:lstStyle>
            <a:lvl1pPr defTabSz="457200" eaLnBrk="0" hangingPunct="0">
              <a:defRPr sz="7600" b="1">
                <a:solidFill>
                  <a:srgbClr val="FFD624"/>
                </a:solidFill>
                <a:latin typeface="Verdana" pitchFamily="34" charset="0"/>
                <a:cs typeface="Arial" charset="0"/>
              </a:defRPr>
            </a:lvl1pPr>
            <a:lvl2pPr marL="742950" indent="-285750" defTabSz="457200" eaLnBrk="0" hangingPunct="0">
              <a:defRPr sz="7600" b="1">
                <a:solidFill>
                  <a:srgbClr val="FFD624"/>
                </a:solidFill>
                <a:latin typeface="Verdana" pitchFamily="34" charset="0"/>
                <a:cs typeface="Arial" charset="0"/>
              </a:defRPr>
            </a:lvl2pPr>
            <a:lvl3pPr marL="1143000" indent="-228600" defTabSz="457200" eaLnBrk="0" hangingPunct="0">
              <a:defRPr sz="7600" b="1">
                <a:solidFill>
                  <a:srgbClr val="FFD624"/>
                </a:solidFill>
                <a:latin typeface="Verdana" pitchFamily="34" charset="0"/>
                <a:cs typeface="Arial" charset="0"/>
              </a:defRPr>
            </a:lvl3pPr>
            <a:lvl4pPr marL="1600200" indent="-228600" defTabSz="457200" eaLnBrk="0" hangingPunct="0">
              <a:defRPr sz="7600" b="1">
                <a:solidFill>
                  <a:srgbClr val="FFD624"/>
                </a:solidFill>
                <a:latin typeface="Verdana" pitchFamily="34" charset="0"/>
                <a:cs typeface="Arial" charset="0"/>
              </a:defRPr>
            </a:lvl4pPr>
            <a:lvl5pPr marL="2057400" indent="-228600" defTabSz="457200" eaLnBrk="0" hangingPunct="0">
              <a:defRPr sz="7600" b="1">
                <a:solidFill>
                  <a:srgbClr val="FFD624"/>
                </a:solidFill>
                <a:latin typeface="Verdana" pitchFamily="34" charset="0"/>
                <a:cs typeface="Arial" charset="0"/>
              </a:defRPr>
            </a:lvl5pPr>
            <a:lvl6pPr marL="2514600" indent="-228600" defTabSz="457200" eaLnBrk="0" fontAlgn="base" hangingPunct="0">
              <a:spcBef>
                <a:spcPct val="0"/>
              </a:spcBef>
              <a:spcAft>
                <a:spcPct val="0"/>
              </a:spcAft>
              <a:defRPr sz="7600" b="1">
                <a:solidFill>
                  <a:srgbClr val="FFD624"/>
                </a:solidFill>
                <a:latin typeface="Verdana" pitchFamily="34" charset="0"/>
                <a:cs typeface="Arial" charset="0"/>
              </a:defRPr>
            </a:lvl6pPr>
            <a:lvl7pPr marL="2971800" indent="-228600" defTabSz="457200" eaLnBrk="0" fontAlgn="base" hangingPunct="0">
              <a:spcBef>
                <a:spcPct val="0"/>
              </a:spcBef>
              <a:spcAft>
                <a:spcPct val="0"/>
              </a:spcAft>
              <a:defRPr sz="7600" b="1">
                <a:solidFill>
                  <a:srgbClr val="FFD624"/>
                </a:solidFill>
                <a:latin typeface="Verdana" pitchFamily="34" charset="0"/>
                <a:cs typeface="Arial" charset="0"/>
              </a:defRPr>
            </a:lvl7pPr>
            <a:lvl8pPr marL="3429000" indent="-228600" defTabSz="457200" eaLnBrk="0" fontAlgn="base" hangingPunct="0">
              <a:spcBef>
                <a:spcPct val="0"/>
              </a:spcBef>
              <a:spcAft>
                <a:spcPct val="0"/>
              </a:spcAft>
              <a:defRPr sz="7600" b="1">
                <a:solidFill>
                  <a:srgbClr val="FFD624"/>
                </a:solidFill>
                <a:latin typeface="Verdana" pitchFamily="34" charset="0"/>
                <a:cs typeface="Arial" charset="0"/>
              </a:defRPr>
            </a:lvl8pPr>
            <a:lvl9pPr marL="3886200" indent="-228600" defTabSz="457200" eaLnBrk="0" fontAlgn="base" hangingPunct="0">
              <a:spcBef>
                <a:spcPct val="0"/>
              </a:spcBef>
              <a:spcAft>
                <a:spcPct val="0"/>
              </a:spcAft>
              <a:defRPr sz="7600" b="1">
                <a:solidFill>
                  <a:srgbClr val="FFD624"/>
                </a:solidFill>
                <a:latin typeface="Verdana" pitchFamily="34" charset="0"/>
                <a:cs typeface="Arial" charset="0"/>
              </a:defRPr>
            </a:lvl9pPr>
          </a:lstStyle>
          <a:p>
            <a:pPr algn="ctr" eaLnBrk="1" hangingPunct="1">
              <a:defRPr/>
            </a:pPr>
            <a:endParaRPr lang="en-US" altLang="de-DE" sz="1800" b="0">
              <a:solidFill>
                <a:srgbClr val="FFFFFF"/>
              </a:solidFill>
            </a:endParaRPr>
          </a:p>
        </p:txBody>
      </p:sp>
      <p:pic>
        <p:nvPicPr>
          <p:cNvPr id="5" name="Picture 6" descr="LOGO CE-EN-quadri.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207001" y="309563"/>
            <a:ext cx="2112433"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5640918" y="6524626"/>
            <a:ext cx="1511300" cy="360363"/>
          </a:xfrm>
          <a:prstGeom prst="rect">
            <a:avLst/>
          </a:prstGeom>
          <a:solidFill>
            <a:srgbClr val="133176"/>
          </a:solidFill>
          <a:ln>
            <a:solidFill>
              <a:srgbClr val="133176"/>
            </a:solidFill>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r>
              <a:rPr lang="en-US" sz="900" b="0" i="1" dirty="0">
                <a:solidFill>
                  <a:schemeClr val="bg1">
                    <a:lumMod val="95000"/>
                  </a:schemeClr>
                </a:solidFill>
              </a:rPr>
              <a:t>Eurostat</a:t>
            </a:r>
          </a:p>
        </p:txBody>
      </p:sp>
      <p:sp>
        <p:nvSpPr>
          <p:cNvPr id="2" name="Title 1"/>
          <p:cNvSpPr>
            <a:spLocks noGrp="1"/>
          </p:cNvSpPr>
          <p:nvPr>
            <p:ph type="title"/>
          </p:nvPr>
        </p:nvSpPr>
        <p:spPr>
          <a:xfrm>
            <a:off x="5519936" y="1641600"/>
            <a:ext cx="6048672" cy="2088232"/>
          </a:xfrm>
        </p:spPr>
        <p:txBody>
          <a:bodyPr/>
          <a:lstStyle>
            <a:lvl1pPr indent="0">
              <a:defRPr sz="4800">
                <a:solidFill>
                  <a:srgbClr val="FFD624"/>
                </a:solidFill>
              </a:defRPr>
            </a:lvl1pPr>
          </a:lstStyle>
          <a:p>
            <a:r>
              <a:rPr lang="en-US"/>
              <a:t>Click to edit Master title style</a:t>
            </a:r>
            <a:endParaRPr lang="en-GB" dirty="0"/>
          </a:p>
        </p:txBody>
      </p:sp>
      <p:sp>
        <p:nvSpPr>
          <p:cNvPr id="3" name="Content Placeholder 2"/>
          <p:cNvSpPr>
            <a:spLocks noGrp="1"/>
          </p:cNvSpPr>
          <p:nvPr>
            <p:ph idx="1"/>
          </p:nvPr>
        </p:nvSpPr>
        <p:spPr>
          <a:xfrm>
            <a:off x="623392" y="3933056"/>
            <a:ext cx="4992555" cy="1872208"/>
          </a:xfrm>
        </p:spPr>
        <p:txBody>
          <a:bodyPr/>
          <a:lstStyle>
            <a:lvl1pPr indent="0">
              <a:buNone/>
              <a:defRPr sz="3000" b="1" i="0">
                <a:solidFill>
                  <a:schemeClr val="bg1"/>
                </a:solidFill>
              </a:defRPr>
            </a:lvl1pPr>
            <a:lvl3pPr marL="228600" indent="-228600" algn="l">
              <a:defRPr sz="3000" b="1">
                <a:solidFill>
                  <a:schemeClr val="bg1"/>
                </a:solidFill>
              </a:defRPr>
            </a:lvl3pPr>
          </a:lstStyle>
          <a:p>
            <a:pPr lvl="0"/>
            <a:r>
              <a:rPr lang="en-US"/>
              <a:t>Click to edit Master text styles</a:t>
            </a:r>
          </a:p>
        </p:txBody>
      </p:sp>
      <p:sp>
        <p:nvSpPr>
          <p:cNvPr id="7" name="Rectangle 4"/>
          <p:cNvSpPr>
            <a:spLocks noGrp="1" noChangeArrowheads="1"/>
          </p:cNvSpPr>
          <p:nvPr>
            <p:ph type="dt" sz="half" idx="10"/>
          </p:nvPr>
        </p:nvSpPr>
        <p:spPr>
          <a:xfrm>
            <a:off x="609601" y="6381751"/>
            <a:ext cx="1742017" cy="339725"/>
          </a:xfrm>
        </p:spPr>
        <p:txBody>
          <a:bodyPr/>
          <a:lstStyle>
            <a:lvl1pPr>
              <a:defRPr>
                <a:solidFill>
                  <a:schemeClr val="bg1"/>
                </a:solidFill>
              </a:defRPr>
            </a:lvl1pPr>
          </a:lstStyle>
          <a:p>
            <a:pPr>
              <a:defRPr/>
            </a:pPr>
            <a:r>
              <a:rPr lang="en-US"/>
              <a:t>15-17/10/2024</a:t>
            </a:r>
            <a:endParaRPr lang="en-GB"/>
          </a:p>
        </p:txBody>
      </p:sp>
      <p:sp>
        <p:nvSpPr>
          <p:cNvPr id="8" name="Rectangle 5"/>
          <p:cNvSpPr>
            <a:spLocks noGrp="1" noChangeArrowheads="1"/>
          </p:cNvSpPr>
          <p:nvPr>
            <p:ph type="ftr" sz="quarter" idx="11"/>
          </p:nvPr>
        </p:nvSpPr>
        <p:spPr>
          <a:xfrm>
            <a:off x="2832100" y="6245225"/>
            <a:ext cx="8257117" cy="476250"/>
          </a:xfrm>
        </p:spPr>
        <p:txBody>
          <a:bodyPr/>
          <a:lstStyle>
            <a:lvl1pPr>
              <a:defRPr sz="900" b="1">
                <a:solidFill>
                  <a:schemeClr val="bg1"/>
                </a:solidFill>
              </a:defRPr>
            </a:lvl1pPr>
          </a:lstStyle>
          <a:p>
            <a:pPr>
              <a:defRPr/>
            </a:pPr>
            <a:r>
              <a:t>CONTRACTORS ORGANISING SOME OF THE COURSES ARE ACTING UNDER A FRAMEWORK CONTRACT CONCLUDED WITH THE COMMISSION</a:t>
            </a:r>
          </a:p>
        </p:txBody>
      </p:sp>
      <p:sp>
        <p:nvSpPr>
          <p:cNvPr id="9" name="Rectangle 6"/>
          <p:cNvSpPr>
            <a:spLocks noGrp="1" noChangeArrowheads="1"/>
          </p:cNvSpPr>
          <p:nvPr>
            <p:ph type="sldNum" sz="quarter" idx="12"/>
          </p:nvPr>
        </p:nvSpPr>
        <p:spPr>
          <a:xfrm>
            <a:off x="11184467" y="6327775"/>
            <a:ext cx="768351" cy="395288"/>
          </a:xfrm>
        </p:spPr>
        <p:txBody>
          <a:bodyPr/>
          <a:lstStyle>
            <a:lvl1pPr>
              <a:defRPr>
                <a:solidFill>
                  <a:schemeClr val="bg1"/>
                </a:solidFill>
              </a:defRPr>
            </a:lvl1pPr>
          </a:lstStyle>
          <a:p>
            <a:pPr>
              <a:defRPr/>
            </a:pPr>
            <a:fld id="{0F3AD73D-0CA2-4FC6-A091-8E572CE299FB}" type="slidenum">
              <a:rPr lang="en-GB"/>
              <a:pPr>
                <a:defRPr/>
              </a:pPr>
              <a:t>‹N°›</a:t>
            </a:fld>
            <a:endParaRPr lang="en-GB" dirty="0"/>
          </a:p>
        </p:txBody>
      </p:sp>
    </p:spTree>
    <p:extLst>
      <p:ext uri="{BB962C8B-B14F-4D97-AF65-F5344CB8AC3E}">
        <p14:creationId xmlns:p14="http://schemas.microsoft.com/office/powerpoint/2010/main" val="1525038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1D8BF-4126-425D-BFBE-0741DBC9CA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337F63A-C81C-41DB-9DCE-2A51073313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BA63010-6E0F-496E-8BAF-E3A22A7D97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4EEF24-71EC-4606-A450-683F8C6B1647}"/>
              </a:ext>
            </a:extLst>
          </p:cNvPr>
          <p:cNvSpPr>
            <a:spLocks noGrp="1"/>
          </p:cNvSpPr>
          <p:nvPr>
            <p:ph type="dt" sz="half" idx="10"/>
          </p:nvPr>
        </p:nvSpPr>
        <p:spPr/>
        <p:txBody>
          <a:bodyPr/>
          <a:lstStyle/>
          <a:p>
            <a:r>
              <a:rPr lang="en-US"/>
              <a:t>15-17/10/2024</a:t>
            </a:r>
            <a:endParaRPr lang="en-GB"/>
          </a:p>
        </p:txBody>
      </p:sp>
      <p:sp>
        <p:nvSpPr>
          <p:cNvPr id="6" name="Footer Placeholder 5">
            <a:extLst>
              <a:ext uri="{FF2B5EF4-FFF2-40B4-BE49-F238E27FC236}">
                <a16:creationId xmlns:a16="http://schemas.microsoft.com/office/drawing/2014/main" id="{E8699AD8-D7B3-4630-8911-8A83D761A139}"/>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
        <p:nvSpPr>
          <p:cNvPr id="7" name="Slide Number Placeholder 6">
            <a:extLst>
              <a:ext uri="{FF2B5EF4-FFF2-40B4-BE49-F238E27FC236}">
                <a16:creationId xmlns:a16="http://schemas.microsoft.com/office/drawing/2014/main" id="{140ED98F-91E8-40BA-B0EC-8521093F0641}"/>
              </a:ext>
            </a:extLst>
          </p:cNvPr>
          <p:cNvSpPr>
            <a:spLocks noGrp="1"/>
          </p:cNvSpPr>
          <p:nvPr>
            <p:ph type="sldNum" sz="quarter" idx="12"/>
          </p:nvPr>
        </p:nvSpPr>
        <p:spPr/>
        <p:txBody>
          <a:bodyPr/>
          <a:lstStyle/>
          <a:p>
            <a:fld id="{71CC62B1-FA1F-4849-B719-012F8D8A46B3}" type="slidenum">
              <a:rPr lang="en-GB" smtClean="0"/>
              <a:t>‹N°›</a:t>
            </a:fld>
            <a:endParaRPr lang="en-GB"/>
          </a:p>
        </p:txBody>
      </p:sp>
    </p:spTree>
    <p:extLst>
      <p:ext uri="{BB962C8B-B14F-4D97-AF65-F5344CB8AC3E}">
        <p14:creationId xmlns:p14="http://schemas.microsoft.com/office/powerpoint/2010/main" val="3459101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F3BF9-A578-406D-8022-15333F28836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C3363D1-8501-4DA8-93B1-C073F26B28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58DE7F-0E14-4137-96B6-267009FDDA12}"/>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B0C72EF2-28DE-47ED-853D-0FC9E4857A14}"/>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
        <p:nvSpPr>
          <p:cNvPr id="6" name="Slide Number Placeholder 5">
            <a:extLst>
              <a:ext uri="{FF2B5EF4-FFF2-40B4-BE49-F238E27FC236}">
                <a16:creationId xmlns:a16="http://schemas.microsoft.com/office/drawing/2014/main" id="{EEB7BB0F-D2CE-4019-90DE-63CA2E70CDA7}"/>
              </a:ext>
            </a:extLst>
          </p:cNvPr>
          <p:cNvSpPr>
            <a:spLocks noGrp="1"/>
          </p:cNvSpPr>
          <p:nvPr>
            <p:ph type="sldNum" sz="quarter" idx="12"/>
          </p:nvPr>
        </p:nvSpPr>
        <p:spPr/>
        <p:txBody>
          <a:bodyPr/>
          <a:lstStyle/>
          <a:p>
            <a:fld id="{71CC62B1-FA1F-4849-B719-012F8D8A46B3}" type="slidenum">
              <a:rPr lang="en-GB" smtClean="0"/>
              <a:t>‹N°›</a:t>
            </a:fld>
            <a:endParaRPr lang="en-GB"/>
          </a:p>
        </p:txBody>
      </p:sp>
    </p:spTree>
    <p:extLst>
      <p:ext uri="{BB962C8B-B14F-4D97-AF65-F5344CB8AC3E}">
        <p14:creationId xmlns:p14="http://schemas.microsoft.com/office/powerpoint/2010/main" val="3048927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9CAC71-5060-4AE8-B2FD-5EFA9C5381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CE451FF-4583-457C-9971-A1AB81EF16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4C82718-DC93-4049-B140-AD24E5EAF60A}"/>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5637C59D-7BF1-4001-9374-BB8AC94F7960}"/>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
        <p:nvSpPr>
          <p:cNvPr id="6" name="Slide Number Placeholder 5">
            <a:extLst>
              <a:ext uri="{FF2B5EF4-FFF2-40B4-BE49-F238E27FC236}">
                <a16:creationId xmlns:a16="http://schemas.microsoft.com/office/drawing/2014/main" id="{FE28841E-D46F-41B4-937A-1D8FCC4CF3EA}"/>
              </a:ext>
            </a:extLst>
          </p:cNvPr>
          <p:cNvSpPr>
            <a:spLocks noGrp="1"/>
          </p:cNvSpPr>
          <p:nvPr>
            <p:ph type="sldNum" sz="quarter" idx="12"/>
          </p:nvPr>
        </p:nvSpPr>
        <p:spPr/>
        <p:txBody>
          <a:bodyPr/>
          <a:lstStyle/>
          <a:p>
            <a:fld id="{71CC62B1-FA1F-4849-B719-012F8D8A46B3}" type="slidenum">
              <a:rPr lang="en-GB" smtClean="0"/>
              <a:t>‹N°›</a:t>
            </a:fld>
            <a:endParaRPr lang="en-GB"/>
          </a:p>
        </p:txBody>
      </p:sp>
    </p:spTree>
    <p:extLst>
      <p:ext uri="{BB962C8B-B14F-4D97-AF65-F5344CB8AC3E}">
        <p14:creationId xmlns:p14="http://schemas.microsoft.com/office/powerpoint/2010/main" val="1786748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CEB9B-3BC4-4032-80E9-3EDA07FC8F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DF8BEBC-FC52-4073-82E9-B1B70E8015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EF7637A-F67A-4A8D-A160-96448BC30DAF}"/>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4104B7D5-AA3E-4E31-BFD9-DC216843BDBD}"/>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
        <p:nvSpPr>
          <p:cNvPr id="6" name="Slide Number Placeholder 5">
            <a:extLst>
              <a:ext uri="{FF2B5EF4-FFF2-40B4-BE49-F238E27FC236}">
                <a16:creationId xmlns:a16="http://schemas.microsoft.com/office/drawing/2014/main" id="{FDCB26FA-B1D9-419C-AB45-DA0396CDA2DA}"/>
              </a:ext>
            </a:extLst>
          </p:cNvPr>
          <p:cNvSpPr>
            <a:spLocks noGrp="1"/>
          </p:cNvSpPr>
          <p:nvPr>
            <p:ph type="sldNum" sz="quarter" idx="12"/>
          </p:nvPr>
        </p:nvSpPr>
        <p:spPr/>
        <p:txBody>
          <a:bodyPr/>
          <a:lstStyle/>
          <a:p>
            <a:fld id="{71CC62B1-FA1F-4849-B719-012F8D8A46B3}" type="slidenum">
              <a:rPr lang="en-GB" smtClean="0"/>
              <a:t>‹N°›</a:t>
            </a:fld>
            <a:endParaRPr lang="en-GB"/>
          </a:p>
        </p:txBody>
      </p:sp>
    </p:spTree>
    <p:extLst>
      <p:ext uri="{BB962C8B-B14F-4D97-AF65-F5344CB8AC3E}">
        <p14:creationId xmlns:p14="http://schemas.microsoft.com/office/powerpoint/2010/main" val="3991206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251AD-7D8C-4C3B-824E-50C74829509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A7E113E-768B-4593-A9C7-A1E1DD1DFA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2AEEB7-BB24-4732-8514-B34F83480A79}"/>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4F1283D4-3C75-4639-AF68-1347ECEE9A39}"/>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
        <p:nvSpPr>
          <p:cNvPr id="6" name="Slide Number Placeholder 5">
            <a:extLst>
              <a:ext uri="{FF2B5EF4-FFF2-40B4-BE49-F238E27FC236}">
                <a16:creationId xmlns:a16="http://schemas.microsoft.com/office/drawing/2014/main" id="{242BF48D-2583-437B-8CFA-DD8EE0B2AAC0}"/>
              </a:ext>
            </a:extLst>
          </p:cNvPr>
          <p:cNvSpPr>
            <a:spLocks noGrp="1"/>
          </p:cNvSpPr>
          <p:nvPr>
            <p:ph type="sldNum" sz="quarter" idx="12"/>
          </p:nvPr>
        </p:nvSpPr>
        <p:spPr/>
        <p:txBody>
          <a:bodyPr/>
          <a:lstStyle/>
          <a:p>
            <a:fld id="{71CC62B1-FA1F-4849-B719-012F8D8A46B3}" type="slidenum">
              <a:rPr lang="en-GB" smtClean="0"/>
              <a:t>‹N°›</a:t>
            </a:fld>
            <a:endParaRPr lang="en-GB"/>
          </a:p>
        </p:txBody>
      </p:sp>
    </p:spTree>
    <p:extLst>
      <p:ext uri="{BB962C8B-B14F-4D97-AF65-F5344CB8AC3E}">
        <p14:creationId xmlns:p14="http://schemas.microsoft.com/office/powerpoint/2010/main" val="1898176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07A1-7DA1-4DF5-91DD-FA5AFC557D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68F3789-9333-49CB-AB5B-A94E6329D5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018E76-9F32-45B8-86CA-A0C293F63CBC}"/>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04A549F3-DFB0-4438-8309-EA2D7993ECC7}"/>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
        <p:nvSpPr>
          <p:cNvPr id="6" name="Slide Number Placeholder 5">
            <a:extLst>
              <a:ext uri="{FF2B5EF4-FFF2-40B4-BE49-F238E27FC236}">
                <a16:creationId xmlns:a16="http://schemas.microsoft.com/office/drawing/2014/main" id="{BBF0BB93-8345-4618-9FE8-F013FDB92353}"/>
              </a:ext>
            </a:extLst>
          </p:cNvPr>
          <p:cNvSpPr>
            <a:spLocks noGrp="1"/>
          </p:cNvSpPr>
          <p:nvPr>
            <p:ph type="sldNum" sz="quarter" idx="12"/>
          </p:nvPr>
        </p:nvSpPr>
        <p:spPr/>
        <p:txBody>
          <a:bodyPr/>
          <a:lstStyle/>
          <a:p>
            <a:fld id="{71CC62B1-FA1F-4849-B719-012F8D8A46B3}" type="slidenum">
              <a:rPr lang="en-GB" smtClean="0"/>
              <a:t>‹N°›</a:t>
            </a:fld>
            <a:endParaRPr lang="en-GB"/>
          </a:p>
        </p:txBody>
      </p:sp>
    </p:spTree>
    <p:extLst>
      <p:ext uri="{BB962C8B-B14F-4D97-AF65-F5344CB8AC3E}">
        <p14:creationId xmlns:p14="http://schemas.microsoft.com/office/powerpoint/2010/main" val="2631899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FEF05-218F-4E9F-82D4-6DF065D00D8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866F9D6-0628-4195-BF1A-651E18083F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930FFF2-EF78-45C3-8624-D81C8272E0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FAACEEA-6A20-4A3B-9C2C-D4046908DC62}"/>
              </a:ext>
            </a:extLst>
          </p:cNvPr>
          <p:cNvSpPr>
            <a:spLocks noGrp="1"/>
          </p:cNvSpPr>
          <p:nvPr>
            <p:ph type="dt" sz="half" idx="10"/>
          </p:nvPr>
        </p:nvSpPr>
        <p:spPr/>
        <p:txBody>
          <a:bodyPr/>
          <a:lstStyle/>
          <a:p>
            <a:r>
              <a:rPr lang="en-US"/>
              <a:t>15-17/10/2024</a:t>
            </a:r>
            <a:endParaRPr lang="en-GB"/>
          </a:p>
        </p:txBody>
      </p:sp>
      <p:sp>
        <p:nvSpPr>
          <p:cNvPr id="6" name="Footer Placeholder 5">
            <a:extLst>
              <a:ext uri="{FF2B5EF4-FFF2-40B4-BE49-F238E27FC236}">
                <a16:creationId xmlns:a16="http://schemas.microsoft.com/office/drawing/2014/main" id="{BE2925B4-A57E-404B-AF70-D5850F773D10}"/>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
        <p:nvSpPr>
          <p:cNvPr id="7" name="Slide Number Placeholder 6">
            <a:extLst>
              <a:ext uri="{FF2B5EF4-FFF2-40B4-BE49-F238E27FC236}">
                <a16:creationId xmlns:a16="http://schemas.microsoft.com/office/drawing/2014/main" id="{D8E5BD60-365C-4628-B480-EA9937A3C69F}"/>
              </a:ext>
            </a:extLst>
          </p:cNvPr>
          <p:cNvSpPr>
            <a:spLocks noGrp="1"/>
          </p:cNvSpPr>
          <p:nvPr>
            <p:ph type="sldNum" sz="quarter" idx="12"/>
          </p:nvPr>
        </p:nvSpPr>
        <p:spPr/>
        <p:txBody>
          <a:bodyPr/>
          <a:lstStyle/>
          <a:p>
            <a:fld id="{71CC62B1-FA1F-4849-B719-012F8D8A46B3}" type="slidenum">
              <a:rPr lang="en-GB" smtClean="0"/>
              <a:t>‹N°›</a:t>
            </a:fld>
            <a:endParaRPr lang="en-GB"/>
          </a:p>
        </p:txBody>
      </p:sp>
    </p:spTree>
    <p:extLst>
      <p:ext uri="{BB962C8B-B14F-4D97-AF65-F5344CB8AC3E}">
        <p14:creationId xmlns:p14="http://schemas.microsoft.com/office/powerpoint/2010/main" val="873885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8FC69-4289-4BFB-90A2-61CA6CAB216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173AD9E-85BB-48A6-B8BB-0D04C67F9A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9272A4-9C76-42D7-8761-F938854F14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6B327BD-D8D9-4672-89B3-1AE1B12310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F0ACF7-19E1-489E-B0E1-C62A9BB38F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48566E4-9340-4171-BE6B-CE03B8482C48}"/>
              </a:ext>
            </a:extLst>
          </p:cNvPr>
          <p:cNvSpPr>
            <a:spLocks noGrp="1"/>
          </p:cNvSpPr>
          <p:nvPr>
            <p:ph type="dt" sz="half" idx="10"/>
          </p:nvPr>
        </p:nvSpPr>
        <p:spPr/>
        <p:txBody>
          <a:bodyPr/>
          <a:lstStyle/>
          <a:p>
            <a:r>
              <a:rPr lang="en-US"/>
              <a:t>15-17/10/2024</a:t>
            </a:r>
            <a:endParaRPr lang="en-GB"/>
          </a:p>
        </p:txBody>
      </p:sp>
      <p:sp>
        <p:nvSpPr>
          <p:cNvPr id="8" name="Footer Placeholder 7">
            <a:extLst>
              <a:ext uri="{FF2B5EF4-FFF2-40B4-BE49-F238E27FC236}">
                <a16:creationId xmlns:a16="http://schemas.microsoft.com/office/drawing/2014/main" id="{83883C01-1332-4FB5-BB1F-A543EFCC6E68}"/>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
        <p:nvSpPr>
          <p:cNvPr id="9" name="Slide Number Placeholder 8">
            <a:extLst>
              <a:ext uri="{FF2B5EF4-FFF2-40B4-BE49-F238E27FC236}">
                <a16:creationId xmlns:a16="http://schemas.microsoft.com/office/drawing/2014/main" id="{DF7E84AB-D451-41A6-942F-E8FA5A7A427D}"/>
              </a:ext>
            </a:extLst>
          </p:cNvPr>
          <p:cNvSpPr>
            <a:spLocks noGrp="1"/>
          </p:cNvSpPr>
          <p:nvPr>
            <p:ph type="sldNum" sz="quarter" idx="12"/>
          </p:nvPr>
        </p:nvSpPr>
        <p:spPr/>
        <p:txBody>
          <a:bodyPr/>
          <a:lstStyle/>
          <a:p>
            <a:fld id="{71CC62B1-FA1F-4849-B719-012F8D8A46B3}" type="slidenum">
              <a:rPr lang="en-GB" smtClean="0"/>
              <a:t>‹N°›</a:t>
            </a:fld>
            <a:endParaRPr lang="en-GB"/>
          </a:p>
        </p:txBody>
      </p:sp>
    </p:spTree>
    <p:extLst>
      <p:ext uri="{BB962C8B-B14F-4D97-AF65-F5344CB8AC3E}">
        <p14:creationId xmlns:p14="http://schemas.microsoft.com/office/powerpoint/2010/main" val="1231126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E9F48-FDE6-4D3D-AEBD-0AD448ED9AA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A618EC8-0F54-4606-8DD7-00E366F1C305}"/>
              </a:ext>
            </a:extLst>
          </p:cNvPr>
          <p:cNvSpPr>
            <a:spLocks noGrp="1"/>
          </p:cNvSpPr>
          <p:nvPr>
            <p:ph type="dt" sz="half" idx="10"/>
          </p:nvPr>
        </p:nvSpPr>
        <p:spPr/>
        <p:txBody>
          <a:bodyPr/>
          <a:lstStyle/>
          <a:p>
            <a:r>
              <a:rPr lang="en-US"/>
              <a:t>15-17/10/2024</a:t>
            </a:r>
            <a:endParaRPr lang="en-GB"/>
          </a:p>
        </p:txBody>
      </p:sp>
      <p:sp>
        <p:nvSpPr>
          <p:cNvPr id="4" name="Footer Placeholder 3">
            <a:extLst>
              <a:ext uri="{FF2B5EF4-FFF2-40B4-BE49-F238E27FC236}">
                <a16:creationId xmlns:a16="http://schemas.microsoft.com/office/drawing/2014/main" id="{8F3D79FB-BF17-4EDA-9E89-4A7414542FE0}"/>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
        <p:nvSpPr>
          <p:cNvPr id="5" name="Slide Number Placeholder 4">
            <a:extLst>
              <a:ext uri="{FF2B5EF4-FFF2-40B4-BE49-F238E27FC236}">
                <a16:creationId xmlns:a16="http://schemas.microsoft.com/office/drawing/2014/main" id="{73DF7999-83E2-411F-8C06-4B64C884AB04}"/>
              </a:ext>
            </a:extLst>
          </p:cNvPr>
          <p:cNvSpPr>
            <a:spLocks noGrp="1"/>
          </p:cNvSpPr>
          <p:nvPr>
            <p:ph type="sldNum" sz="quarter" idx="12"/>
          </p:nvPr>
        </p:nvSpPr>
        <p:spPr/>
        <p:txBody>
          <a:bodyPr/>
          <a:lstStyle/>
          <a:p>
            <a:fld id="{71CC62B1-FA1F-4849-B719-012F8D8A46B3}" type="slidenum">
              <a:rPr lang="en-GB" smtClean="0"/>
              <a:t>‹N°›</a:t>
            </a:fld>
            <a:endParaRPr lang="en-GB"/>
          </a:p>
        </p:txBody>
      </p:sp>
    </p:spTree>
    <p:extLst>
      <p:ext uri="{BB962C8B-B14F-4D97-AF65-F5344CB8AC3E}">
        <p14:creationId xmlns:p14="http://schemas.microsoft.com/office/powerpoint/2010/main" val="1888344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26A5F4-6C3F-45CE-8624-22D69529F091}"/>
              </a:ext>
            </a:extLst>
          </p:cNvPr>
          <p:cNvSpPr>
            <a:spLocks noGrp="1"/>
          </p:cNvSpPr>
          <p:nvPr>
            <p:ph type="dt" sz="half" idx="10"/>
          </p:nvPr>
        </p:nvSpPr>
        <p:spPr/>
        <p:txBody>
          <a:bodyPr/>
          <a:lstStyle/>
          <a:p>
            <a:r>
              <a:rPr lang="en-US"/>
              <a:t>15-17/10/2024</a:t>
            </a:r>
            <a:endParaRPr lang="en-GB"/>
          </a:p>
        </p:txBody>
      </p:sp>
      <p:sp>
        <p:nvSpPr>
          <p:cNvPr id="3" name="Footer Placeholder 2">
            <a:extLst>
              <a:ext uri="{FF2B5EF4-FFF2-40B4-BE49-F238E27FC236}">
                <a16:creationId xmlns:a16="http://schemas.microsoft.com/office/drawing/2014/main" id="{052D40FE-2FDB-4217-9CAF-A3761067F31F}"/>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
        <p:nvSpPr>
          <p:cNvPr id="4" name="Slide Number Placeholder 3">
            <a:extLst>
              <a:ext uri="{FF2B5EF4-FFF2-40B4-BE49-F238E27FC236}">
                <a16:creationId xmlns:a16="http://schemas.microsoft.com/office/drawing/2014/main" id="{F49860DF-A4B2-4771-8950-ECE784683CB5}"/>
              </a:ext>
            </a:extLst>
          </p:cNvPr>
          <p:cNvSpPr>
            <a:spLocks noGrp="1"/>
          </p:cNvSpPr>
          <p:nvPr>
            <p:ph type="sldNum" sz="quarter" idx="12"/>
          </p:nvPr>
        </p:nvSpPr>
        <p:spPr/>
        <p:txBody>
          <a:bodyPr/>
          <a:lstStyle/>
          <a:p>
            <a:fld id="{71CC62B1-FA1F-4849-B719-012F8D8A46B3}" type="slidenum">
              <a:rPr lang="en-GB" smtClean="0"/>
              <a:t>‹N°›</a:t>
            </a:fld>
            <a:endParaRPr lang="en-GB"/>
          </a:p>
        </p:txBody>
      </p:sp>
    </p:spTree>
    <p:extLst>
      <p:ext uri="{BB962C8B-B14F-4D97-AF65-F5344CB8AC3E}">
        <p14:creationId xmlns:p14="http://schemas.microsoft.com/office/powerpoint/2010/main" val="281161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96D69-4F83-4814-9CA4-5520B39D03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C7919EE-BFC1-48D1-B026-222327B09F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3762287-6857-4B8F-9931-0EF524444D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DA1DD-4F58-4729-B59D-D83F23977BD4}"/>
              </a:ext>
            </a:extLst>
          </p:cNvPr>
          <p:cNvSpPr>
            <a:spLocks noGrp="1"/>
          </p:cNvSpPr>
          <p:nvPr>
            <p:ph type="dt" sz="half" idx="10"/>
          </p:nvPr>
        </p:nvSpPr>
        <p:spPr/>
        <p:txBody>
          <a:bodyPr/>
          <a:lstStyle/>
          <a:p>
            <a:r>
              <a:rPr lang="en-US"/>
              <a:t>15-17/10/2024</a:t>
            </a:r>
            <a:endParaRPr lang="en-GB"/>
          </a:p>
        </p:txBody>
      </p:sp>
      <p:sp>
        <p:nvSpPr>
          <p:cNvPr id="6" name="Footer Placeholder 5">
            <a:extLst>
              <a:ext uri="{FF2B5EF4-FFF2-40B4-BE49-F238E27FC236}">
                <a16:creationId xmlns:a16="http://schemas.microsoft.com/office/drawing/2014/main" id="{91A54208-107D-4DA2-83FF-11F32C2B3AF9}"/>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
        <p:nvSpPr>
          <p:cNvPr id="7" name="Slide Number Placeholder 6">
            <a:extLst>
              <a:ext uri="{FF2B5EF4-FFF2-40B4-BE49-F238E27FC236}">
                <a16:creationId xmlns:a16="http://schemas.microsoft.com/office/drawing/2014/main" id="{E5202057-195D-4200-B274-8728F954AF2D}"/>
              </a:ext>
            </a:extLst>
          </p:cNvPr>
          <p:cNvSpPr>
            <a:spLocks noGrp="1"/>
          </p:cNvSpPr>
          <p:nvPr>
            <p:ph type="sldNum" sz="quarter" idx="12"/>
          </p:nvPr>
        </p:nvSpPr>
        <p:spPr/>
        <p:txBody>
          <a:bodyPr/>
          <a:lstStyle/>
          <a:p>
            <a:fld id="{71CC62B1-FA1F-4849-B719-012F8D8A46B3}" type="slidenum">
              <a:rPr lang="en-GB" smtClean="0"/>
              <a:t>‹N°›</a:t>
            </a:fld>
            <a:endParaRPr lang="en-GB"/>
          </a:p>
        </p:txBody>
      </p:sp>
    </p:spTree>
    <p:extLst>
      <p:ext uri="{BB962C8B-B14F-4D97-AF65-F5344CB8AC3E}">
        <p14:creationId xmlns:p14="http://schemas.microsoft.com/office/powerpoint/2010/main" val="2675101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0B8652-D66D-45AC-B830-E3373EC7F0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423B5C3-D7E9-47F7-B63A-01C50FB986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7B45B4-E3DA-45C5-9F84-F372C3E9C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15-17/10/2024</a:t>
            </a:r>
            <a:endParaRPr lang="en-GB"/>
          </a:p>
        </p:txBody>
      </p:sp>
      <p:sp>
        <p:nvSpPr>
          <p:cNvPr id="5" name="Footer Placeholder 4">
            <a:extLst>
              <a:ext uri="{FF2B5EF4-FFF2-40B4-BE49-F238E27FC236}">
                <a16:creationId xmlns:a16="http://schemas.microsoft.com/office/drawing/2014/main" id="{F907A619-E2E2-43F4-ABC9-E707765F78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CONTRACTORS ORGANISING SOME OF THE COURSES ARE ACTING UNDER A FRAMEWORK CONTRACT CONCLUDED WITH THE COMMISSION</a:t>
            </a:r>
          </a:p>
        </p:txBody>
      </p:sp>
      <p:sp>
        <p:nvSpPr>
          <p:cNvPr id="6" name="Slide Number Placeholder 5">
            <a:extLst>
              <a:ext uri="{FF2B5EF4-FFF2-40B4-BE49-F238E27FC236}">
                <a16:creationId xmlns:a16="http://schemas.microsoft.com/office/drawing/2014/main" id="{46DCBA6E-7A15-4D5C-BFDA-14C8C452B8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CC62B1-FA1F-4849-B719-012F8D8A46B3}" type="slidenum">
              <a:rPr lang="en-GB" smtClean="0"/>
              <a:t>‹N°›</a:t>
            </a:fld>
            <a:endParaRPr lang="en-GB"/>
          </a:p>
        </p:txBody>
      </p:sp>
    </p:spTree>
    <p:extLst>
      <p:ext uri="{BB962C8B-B14F-4D97-AF65-F5344CB8AC3E}">
        <p14:creationId xmlns:p14="http://schemas.microsoft.com/office/powerpoint/2010/main" val="535899996"/>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DD887-693D-4B7D-8E80-72B386CA567C}"/>
              </a:ext>
            </a:extLst>
          </p:cNvPr>
          <p:cNvSpPr>
            <a:spLocks noGrp="1"/>
          </p:cNvSpPr>
          <p:nvPr>
            <p:ph type="title"/>
          </p:nvPr>
        </p:nvSpPr>
        <p:spPr/>
        <p:txBody>
          <a:bodyPr/>
          <a:lstStyle/>
          <a:p>
            <a:r>
              <a:rPr lang="en-GB" dirty="0"/>
              <a:t>Time series</a:t>
            </a:r>
            <a:br>
              <a:rPr lang="en-GB" dirty="0"/>
            </a:br>
            <a:r>
              <a:rPr lang="en-GB" sz="3600" dirty="0"/>
              <a:t>Short tutorial</a:t>
            </a:r>
            <a:endParaRPr lang="en-GB" dirty="0"/>
          </a:p>
        </p:txBody>
      </p:sp>
      <p:sp>
        <p:nvSpPr>
          <p:cNvPr id="3" name="Content Placeholder 2">
            <a:extLst>
              <a:ext uri="{FF2B5EF4-FFF2-40B4-BE49-F238E27FC236}">
                <a16:creationId xmlns:a16="http://schemas.microsoft.com/office/drawing/2014/main" id="{A6BB503F-3D25-4C2F-A894-29BFA9D459E3}"/>
              </a:ext>
            </a:extLst>
          </p:cNvPr>
          <p:cNvSpPr>
            <a:spLocks noGrp="1"/>
          </p:cNvSpPr>
          <p:nvPr>
            <p:ph idx="1"/>
          </p:nvPr>
        </p:nvSpPr>
        <p:spPr/>
        <p:txBody>
          <a:bodyPr/>
          <a:lstStyle/>
          <a:p>
            <a:r>
              <a:rPr lang="en-GB" dirty="0"/>
              <a:t>ESTP training</a:t>
            </a:r>
          </a:p>
        </p:txBody>
      </p:sp>
      <p:sp>
        <p:nvSpPr>
          <p:cNvPr id="4" name="Date Placeholder 3">
            <a:extLst>
              <a:ext uri="{FF2B5EF4-FFF2-40B4-BE49-F238E27FC236}">
                <a16:creationId xmlns:a16="http://schemas.microsoft.com/office/drawing/2014/main" id="{03AA3CD6-07F3-449C-BF1C-08AC44A5F817}"/>
              </a:ext>
            </a:extLst>
          </p:cNvPr>
          <p:cNvSpPr>
            <a:spLocks noGrp="1"/>
          </p:cNvSpPr>
          <p:nvPr>
            <p:ph type="dt" sz="half" idx="10"/>
          </p:nvPr>
        </p:nvSpPr>
        <p:spPr/>
        <p:txBody>
          <a:bodyPr/>
          <a:lstStyle/>
          <a:p>
            <a:pPr>
              <a:defRPr/>
            </a:pPr>
            <a:r>
              <a:rPr lang="en-US"/>
              <a:t>15-17/10/2024</a:t>
            </a:r>
            <a:endParaRPr lang="en-GB" dirty="0"/>
          </a:p>
        </p:txBody>
      </p:sp>
      <p:sp>
        <p:nvSpPr>
          <p:cNvPr id="5" name="Footer Placeholder 4">
            <a:extLst>
              <a:ext uri="{FF2B5EF4-FFF2-40B4-BE49-F238E27FC236}">
                <a16:creationId xmlns:a16="http://schemas.microsoft.com/office/drawing/2014/main" id="{E1294A3A-ABC5-4563-BC04-00CC44E95FEC}"/>
              </a:ext>
            </a:extLst>
          </p:cNvPr>
          <p:cNvSpPr>
            <a:spLocks noGrp="1"/>
          </p:cNvSpPr>
          <p:nvPr>
            <p:ph type="ftr" sz="quarter" idx="11"/>
          </p:nvPr>
        </p:nvSpPr>
        <p:spPr/>
        <p:txBody>
          <a:bodyPr/>
          <a:lstStyle/>
          <a:p>
            <a:pPr>
              <a:defRPr/>
            </a:pPr>
            <a:r>
              <a:rPr lang="en-US"/>
              <a:t>CONTRACTORS ORGANISING SOME OF THE COURSES ARE ACTING UNDER A FRAMEWORK CONTRACT CONCLUDED WITH THE COMMISSION</a:t>
            </a:r>
          </a:p>
        </p:txBody>
      </p:sp>
    </p:spTree>
    <p:extLst>
      <p:ext uri="{BB962C8B-B14F-4D97-AF65-F5344CB8AC3E}">
        <p14:creationId xmlns:p14="http://schemas.microsoft.com/office/powerpoint/2010/main" val="2625167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6ADCE-E55F-41E5-BF51-74F84110E5C8}"/>
              </a:ext>
            </a:extLst>
          </p:cNvPr>
          <p:cNvSpPr>
            <a:spLocks noGrp="1"/>
          </p:cNvSpPr>
          <p:nvPr>
            <p:ph type="title"/>
          </p:nvPr>
        </p:nvSpPr>
        <p:spPr/>
        <p:txBody>
          <a:bodyPr/>
          <a:lstStyle/>
          <a:p>
            <a:r>
              <a:rPr lang="en-GB" dirty="0"/>
              <a:t>Stationary series</a:t>
            </a:r>
          </a:p>
        </p:txBody>
      </p:sp>
      <p:pic>
        <p:nvPicPr>
          <p:cNvPr id="7" name="Content Placeholder 6">
            <a:extLst>
              <a:ext uri="{FF2B5EF4-FFF2-40B4-BE49-F238E27FC236}">
                <a16:creationId xmlns:a16="http://schemas.microsoft.com/office/drawing/2014/main" id="{FC4EAA75-22D5-44DD-9FB2-23400764B27F}"/>
              </a:ext>
            </a:extLst>
          </p:cNvPr>
          <p:cNvPicPr>
            <a:picLocks noGrp="1" noChangeAspect="1"/>
          </p:cNvPicPr>
          <p:nvPr>
            <p:ph idx="1"/>
          </p:nvPr>
        </p:nvPicPr>
        <p:blipFill>
          <a:blip r:embed="rId2"/>
          <a:stretch>
            <a:fillRect/>
          </a:stretch>
        </p:blipFill>
        <p:spPr>
          <a:xfrm>
            <a:off x="1421125" y="1825625"/>
            <a:ext cx="9349749" cy="4351338"/>
          </a:xfrm>
        </p:spPr>
      </p:pic>
      <p:sp>
        <p:nvSpPr>
          <p:cNvPr id="4" name="Date Placeholder 3">
            <a:extLst>
              <a:ext uri="{FF2B5EF4-FFF2-40B4-BE49-F238E27FC236}">
                <a16:creationId xmlns:a16="http://schemas.microsoft.com/office/drawing/2014/main" id="{EDD5B3D3-2F9A-46D0-B43E-3FEF00380B9D}"/>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CF760A3E-26C7-487E-AB90-5224597BB540}"/>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Tree>
    <p:extLst>
      <p:ext uri="{BB962C8B-B14F-4D97-AF65-F5344CB8AC3E}">
        <p14:creationId xmlns:p14="http://schemas.microsoft.com/office/powerpoint/2010/main" val="1425732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84B7A-58FB-4EC6-BEF8-563ABBDABC71}"/>
              </a:ext>
            </a:extLst>
          </p:cNvPr>
          <p:cNvSpPr>
            <a:spLocks noGrp="1"/>
          </p:cNvSpPr>
          <p:nvPr>
            <p:ph type="title"/>
          </p:nvPr>
        </p:nvSpPr>
        <p:spPr/>
        <p:txBody>
          <a:bodyPr/>
          <a:lstStyle/>
          <a:p>
            <a:r>
              <a:rPr lang="en-GB" dirty="0"/>
              <a:t>Stationary series in R</a:t>
            </a:r>
          </a:p>
        </p:txBody>
      </p:sp>
      <p:sp>
        <p:nvSpPr>
          <p:cNvPr id="4" name="Date Placeholder 3">
            <a:extLst>
              <a:ext uri="{FF2B5EF4-FFF2-40B4-BE49-F238E27FC236}">
                <a16:creationId xmlns:a16="http://schemas.microsoft.com/office/drawing/2014/main" id="{9EC6E781-BF93-44E4-9D73-ACA9CBF527B7}"/>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4F114F3D-D210-4AF1-8DB5-62B99927784C}"/>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pic>
        <p:nvPicPr>
          <p:cNvPr id="11" name="Content Placeholder 10">
            <a:extLst>
              <a:ext uri="{FF2B5EF4-FFF2-40B4-BE49-F238E27FC236}">
                <a16:creationId xmlns:a16="http://schemas.microsoft.com/office/drawing/2014/main" id="{BBAA7276-A8BD-40AA-B0C9-6DE541BC7BCD}"/>
              </a:ext>
            </a:extLst>
          </p:cNvPr>
          <p:cNvPicPr>
            <a:picLocks noGrp="1" noChangeAspect="1"/>
          </p:cNvPicPr>
          <p:nvPr>
            <p:ph idx="1"/>
          </p:nvPr>
        </p:nvPicPr>
        <p:blipFill>
          <a:blip r:embed="rId2"/>
          <a:stretch>
            <a:fillRect/>
          </a:stretch>
        </p:blipFill>
        <p:spPr>
          <a:xfrm>
            <a:off x="838200" y="1452401"/>
            <a:ext cx="6640519" cy="4351338"/>
          </a:xfrm>
          <a:ln>
            <a:solidFill>
              <a:schemeClr val="tx1"/>
            </a:solidFill>
          </a:ln>
        </p:spPr>
      </p:pic>
      <p:pic>
        <p:nvPicPr>
          <p:cNvPr id="13" name="Picture 12">
            <a:extLst>
              <a:ext uri="{FF2B5EF4-FFF2-40B4-BE49-F238E27FC236}">
                <a16:creationId xmlns:a16="http://schemas.microsoft.com/office/drawing/2014/main" id="{4FA22243-F7CA-4EC7-9AF5-71523FA00934}"/>
              </a:ext>
            </a:extLst>
          </p:cNvPr>
          <p:cNvPicPr>
            <a:picLocks noChangeAspect="1"/>
          </p:cNvPicPr>
          <p:nvPr/>
        </p:nvPicPr>
        <p:blipFill>
          <a:blip r:embed="rId3"/>
          <a:stretch>
            <a:fillRect/>
          </a:stretch>
        </p:blipFill>
        <p:spPr>
          <a:xfrm>
            <a:off x="8059330" y="701923"/>
            <a:ext cx="2906396" cy="1854665"/>
          </a:xfrm>
          <a:prstGeom prst="rect">
            <a:avLst/>
          </a:prstGeom>
        </p:spPr>
      </p:pic>
      <p:pic>
        <p:nvPicPr>
          <p:cNvPr id="15" name="Picture 14">
            <a:extLst>
              <a:ext uri="{FF2B5EF4-FFF2-40B4-BE49-F238E27FC236}">
                <a16:creationId xmlns:a16="http://schemas.microsoft.com/office/drawing/2014/main" id="{0B58BF9C-10FA-430C-8185-8E13439DFDC2}"/>
              </a:ext>
            </a:extLst>
          </p:cNvPr>
          <p:cNvPicPr>
            <a:picLocks noChangeAspect="1"/>
          </p:cNvPicPr>
          <p:nvPr/>
        </p:nvPicPr>
        <p:blipFill>
          <a:blip r:embed="rId4"/>
          <a:stretch>
            <a:fillRect/>
          </a:stretch>
        </p:blipFill>
        <p:spPr>
          <a:xfrm>
            <a:off x="8059328" y="2556588"/>
            <a:ext cx="2906397" cy="1829954"/>
          </a:xfrm>
          <a:prstGeom prst="rect">
            <a:avLst/>
          </a:prstGeom>
        </p:spPr>
      </p:pic>
      <p:pic>
        <p:nvPicPr>
          <p:cNvPr id="17" name="Picture 16">
            <a:extLst>
              <a:ext uri="{FF2B5EF4-FFF2-40B4-BE49-F238E27FC236}">
                <a16:creationId xmlns:a16="http://schemas.microsoft.com/office/drawing/2014/main" id="{7AC463DC-D0FB-4178-8588-27067D2EE067}"/>
              </a:ext>
            </a:extLst>
          </p:cNvPr>
          <p:cNvPicPr>
            <a:picLocks noChangeAspect="1"/>
          </p:cNvPicPr>
          <p:nvPr/>
        </p:nvPicPr>
        <p:blipFill>
          <a:blip r:embed="rId5"/>
          <a:stretch>
            <a:fillRect/>
          </a:stretch>
        </p:blipFill>
        <p:spPr>
          <a:xfrm>
            <a:off x="8059328" y="4469594"/>
            <a:ext cx="2906398" cy="1780599"/>
          </a:xfrm>
          <a:prstGeom prst="rect">
            <a:avLst/>
          </a:prstGeom>
        </p:spPr>
      </p:pic>
    </p:spTree>
    <p:extLst>
      <p:ext uri="{BB962C8B-B14F-4D97-AF65-F5344CB8AC3E}">
        <p14:creationId xmlns:p14="http://schemas.microsoft.com/office/powerpoint/2010/main" val="1989005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A3395-9F96-48A2-99C3-26A18247C36B}"/>
              </a:ext>
            </a:extLst>
          </p:cNvPr>
          <p:cNvSpPr>
            <a:spLocks noGrp="1"/>
          </p:cNvSpPr>
          <p:nvPr>
            <p:ph type="title"/>
          </p:nvPr>
        </p:nvSpPr>
        <p:spPr/>
        <p:txBody>
          <a:bodyPr/>
          <a:lstStyle/>
          <a:p>
            <a:r>
              <a:rPr lang="en-GB" dirty="0"/>
              <a:t>Arima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60CBDC-549E-4102-8ADF-10FF41A00C00}"/>
                  </a:ext>
                </a:extLst>
              </p:cNvPr>
              <p:cNvSpPr>
                <a:spLocks noGrp="1"/>
              </p:cNvSpPr>
              <p:nvPr>
                <p:ph idx="1"/>
              </p:nvPr>
            </p:nvSpPr>
            <p:spPr/>
            <p:txBody>
              <a:bodyPr/>
              <a:lstStyle/>
              <a:p>
                <a:r>
                  <a:rPr lang="en-GB" dirty="0"/>
                  <a:t>Auto-projective Models: </a:t>
                </a:r>
              </a:p>
              <a:p>
                <a:pPr lvl="1"/>
                <a14:m>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r>
                      <a:rPr lang="fr-BE" b="0" i="1" smtClean="0">
                        <a:latin typeface="Cambria Math" panose="02040503050406030204" pitchFamily="18" charset="0"/>
                      </a:rPr>
                      <m:t>𝑓</m:t>
                    </m:r>
                    <m:r>
                      <a:rPr lang="fr-BE" b="0" i="1" smtClean="0">
                        <a:latin typeface="Cambria Math" panose="02040503050406030204" pitchFamily="18" charset="0"/>
                      </a:rPr>
                      <m:t>(</m:t>
                    </m:r>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r>
                          <a:rPr lang="fr-BE" b="0" i="1" smtClean="0">
                            <a:latin typeface="Cambria Math" panose="02040503050406030204" pitchFamily="18" charset="0"/>
                          </a:rPr>
                          <m:t>−1</m:t>
                        </m:r>
                      </m:sub>
                    </m:sSub>
                    <m:r>
                      <a:rPr lang="fr-BE" b="0" i="1" smtClean="0">
                        <a:latin typeface="Cambria Math" panose="02040503050406030204" pitchFamily="18" charset="0"/>
                      </a:rPr>
                      <m:t>,</m:t>
                    </m:r>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r>
                          <a:rPr lang="fr-BE" b="0" i="1" smtClean="0">
                            <a:latin typeface="Cambria Math" panose="02040503050406030204" pitchFamily="18" charset="0"/>
                          </a:rPr>
                          <m:t>−2</m:t>
                        </m:r>
                      </m:sub>
                    </m:sSub>
                    <m:r>
                      <a:rPr lang="fr-BE" b="0" i="1" smtClean="0">
                        <a:latin typeface="Cambria Math" panose="02040503050406030204" pitchFamily="18" charset="0"/>
                      </a:rPr>
                      <m:t>,⋯,</m:t>
                    </m:r>
                    <m:sSub>
                      <m:sSubPr>
                        <m:ctrlPr>
                          <a:rPr lang="en-GB"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𝜀</m:t>
                        </m:r>
                      </m:e>
                      <m:sub>
                        <m:r>
                          <a:rPr lang="fr-BE" b="0" i="1" smtClean="0">
                            <a:latin typeface="Cambria Math" panose="02040503050406030204" pitchFamily="18" charset="0"/>
                          </a:rPr>
                          <m:t>𝑡</m:t>
                        </m:r>
                      </m:sub>
                    </m:sSub>
                    <m:r>
                      <a:rPr lang="fr-BE" b="0" i="1" smtClean="0">
                        <a:latin typeface="Cambria Math" panose="02040503050406030204" pitchFamily="18" charset="0"/>
                      </a:rPr>
                      <m:t>)</m:t>
                    </m:r>
                  </m:oMath>
                </a14:m>
                <a:endParaRPr lang="en-GB" dirty="0"/>
              </a:p>
              <a:p>
                <a:r>
                  <a:rPr lang="en-GB" dirty="0"/>
                  <a:t>ARIMA models (Box-Jenkins)</a:t>
                </a:r>
              </a:p>
              <a:p>
                <a:pPr lvl="1"/>
                <a:r>
                  <a:rPr lang="en-GB" dirty="0"/>
                  <a:t>Good approximation of </a:t>
                </a:r>
                <a14:m>
                  <m:oMath xmlns:m="http://schemas.openxmlformats.org/officeDocument/2006/math">
                    <m:r>
                      <a:rPr lang="fr-BE" b="0" i="1" smtClean="0">
                        <a:latin typeface="Cambria Math" panose="02040503050406030204" pitchFamily="18" charset="0"/>
                      </a:rPr>
                      <m:t>𝑓</m:t>
                    </m:r>
                  </m:oMath>
                </a14:m>
                <a:endParaRPr lang="en-GB" dirty="0"/>
              </a:p>
              <a:p>
                <a:pPr lvl="1"/>
                <a:r>
                  <a:rPr lang="en-GB" dirty="0"/>
                  <a:t>Flexible, parsimonious</a:t>
                </a:r>
              </a:p>
            </p:txBody>
          </p:sp>
        </mc:Choice>
        <mc:Fallback xmlns="">
          <p:sp>
            <p:nvSpPr>
              <p:cNvPr id="3" name="Content Placeholder 2">
                <a:extLst>
                  <a:ext uri="{FF2B5EF4-FFF2-40B4-BE49-F238E27FC236}">
                    <a16:creationId xmlns:a16="http://schemas.microsoft.com/office/drawing/2014/main" id="{8960CBDC-549E-4102-8ADF-10FF41A00C0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GB">
                    <a:noFill/>
                  </a:rPr>
                  <a:t> </a:t>
                </a:r>
              </a:p>
            </p:txBody>
          </p:sp>
        </mc:Fallback>
      </mc:AlternateContent>
      <p:sp>
        <p:nvSpPr>
          <p:cNvPr id="4" name="Date Placeholder 3">
            <a:extLst>
              <a:ext uri="{FF2B5EF4-FFF2-40B4-BE49-F238E27FC236}">
                <a16:creationId xmlns:a16="http://schemas.microsoft.com/office/drawing/2014/main" id="{DBC4C6B0-4E3E-48C6-A0E2-EBC14157C67E}"/>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295C6E60-040F-4CFC-A6C4-2DF67C91C217}"/>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Tree>
    <p:extLst>
      <p:ext uri="{BB962C8B-B14F-4D97-AF65-F5344CB8AC3E}">
        <p14:creationId xmlns:p14="http://schemas.microsoft.com/office/powerpoint/2010/main" val="3286889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1D154-174C-4F44-B1BD-9F631EFEBFEA}"/>
              </a:ext>
            </a:extLst>
          </p:cNvPr>
          <p:cNvSpPr>
            <a:spLocks noGrp="1"/>
          </p:cNvSpPr>
          <p:nvPr>
            <p:ph type="title"/>
          </p:nvPr>
        </p:nvSpPr>
        <p:spPr/>
        <p:txBody>
          <a:bodyPr/>
          <a:lstStyle/>
          <a:p>
            <a:r>
              <a:rPr lang="en-GB" dirty="0"/>
              <a:t>Arima models (definitions)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48CCF9-3520-411B-8E09-F52C407B47A3}"/>
                  </a:ext>
                </a:extLst>
              </p:cNvPr>
              <p:cNvSpPr>
                <a:spLocks noGrp="1"/>
              </p:cNvSpPr>
              <p:nvPr>
                <p:ph idx="1"/>
              </p:nvPr>
            </p:nvSpPr>
            <p:spPr/>
            <p:txBody>
              <a:bodyPr/>
              <a:lstStyle/>
              <a:p>
                <a:r>
                  <a:rPr lang="en-GB" dirty="0"/>
                  <a:t>Auto-regressive model</a:t>
                </a:r>
              </a:p>
              <a:p>
                <a:pPr lvl="1"/>
                <a14:m>
                  <m:oMath xmlns:m="http://schemas.openxmlformats.org/officeDocument/2006/math">
                    <m:d>
                      <m:dPr>
                        <m:ctrlPr>
                          <a:rPr lang="fr-BE" b="0" i="1" smtClean="0">
                            <a:latin typeface="Cambria Math" panose="02040503050406030204" pitchFamily="18" charset="0"/>
                          </a:rPr>
                        </m:ctrlPr>
                      </m:dPr>
                      <m:e>
                        <m:r>
                          <a:rPr lang="fr-BE" b="0" i="1" smtClean="0">
                            <a:latin typeface="Cambria Math" panose="02040503050406030204" pitchFamily="18" charset="0"/>
                          </a:rPr>
                          <m:t>1+</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𝜑</m:t>
                            </m:r>
                          </m:e>
                          <m:sub>
                            <m:r>
                              <a:rPr lang="fr-BE" b="0" i="1" smtClean="0">
                                <a:latin typeface="Cambria Math" panose="02040503050406030204" pitchFamily="18" charset="0"/>
                              </a:rPr>
                              <m:t>1</m:t>
                            </m:r>
                          </m:sub>
                        </m:sSub>
                        <m:r>
                          <a:rPr lang="fr-BE" b="0" i="1" smtClean="0">
                            <a:latin typeface="Cambria Math" panose="02040503050406030204" pitchFamily="18" charset="0"/>
                          </a:rPr>
                          <m:t>𝐵</m:t>
                        </m:r>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𝜑</m:t>
                            </m:r>
                          </m:e>
                          <m:sub>
                            <m:r>
                              <a:rPr lang="fr-BE" b="0" i="1" smtClean="0">
                                <a:latin typeface="Cambria Math" panose="02040503050406030204" pitchFamily="18" charset="0"/>
                                <a:ea typeface="Cambria Math" panose="02040503050406030204" pitchFamily="18" charset="0"/>
                              </a:rPr>
                              <m:t>𝑝</m:t>
                            </m:r>
                          </m:sub>
                        </m:sSub>
                        <m:sSup>
                          <m:sSupPr>
                            <m:ctrlPr>
                              <a:rPr lang="en-GB" i="1" smtClean="0">
                                <a:latin typeface="Cambria Math" panose="02040503050406030204" pitchFamily="18" charset="0"/>
                              </a:rPr>
                            </m:ctrlPr>
                          </m:sSupPr>
                          <m:e>
                            <m:r>
                              <a:rPr lang="fr-BE" b="0" i="1" smtClean="0">
                                <a:latin typeface="Cambria Math" panose="02040503050406030204" pitchFamily="18" charset="0"/>
                              </a:rPr>
                              <m:t>𝐵</m:t>
                            </m:r>
                          </m:e>
                          <m:sup>
                            <m:r>
                              <a:rPr lang="fr-BE" b="0" i="1" smtClean="0">
                                <a:latin typeface="Cambria Math" panose="02040503050406030204" pitchFamily="18" charset="0"/>
                              </a:rPr>
                              <m:t>𝑝</m:t>
                            </m:r>
                          </m:sup>
                        </m:sSup>
                      </m:e>
                    </m:d>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Φ</m:t>
                    </m:r>
                    <m:d>
                      <m:dPr>
                        <m:ctrlPr>
                          <a:rPr lang="fr-BE" b="0" i="1" smtClean="0">
                            <a:latin typeface="Cambria Math" panose="02040503050406030204" pitchFamily="18" charset="0"/>
                            <a:ea typeface="Cambria Math" panose="02040503050406030204" pitchFamily="18" charset="0"/>
                          </a:rPr>
                        </m:ctrlPr>
                      </m:dPr>
                      <m:e>
                        <m:r>
                          <a:rPr lang="fr-BE" b="0" i="1" smtClean="0">
                            <a:latin typeface="Cambria Math" panose="02040503050406030204" pitchFamily="18" charset="0"/>
                            <a:ea typeface="Cambria Math" panose="02040503050406030204" pitchFamily="18" charset="0"/>
                          </a:rPr>
                          <m:t>𝐵</m:t>
                        </m:r>
                      </m:e>
                    </m:d>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𝜀</m:t>
                        </m:r>
                      </m:e>
                      <m:sub>
                        <m:r>
                          <a:rPr lang="fr-BE" b="0" i="1" smtClean="0">
                            <a:latin typeface="Cambria Math" panose="02040503050406030204" pitchFamily="18" charset="0"/>
                          </a:rPr>
                          <m:t>𝑡</m:t>
                        </m:r>
                      </m:sub>
                    </m:sSub>
                  </m:oMath>
                </a14:m>
                <a:endParaRPr lang="en-GB" dirty="0"/>
              </a:p>
              <a:p>
                <a:pPr lvl="1"/>
                <a14:m>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𝜀</m:t>
                        </m:r>
                      </m:e>
                      <m:sub>
                        <m:r>
                          <a:rPr lang="fr-BE" b="0" i="1" smtClean="0">
                            <a:latin typeface="Cambria Math" panose="02040503050406030204" pitchFamily="18" charset="0"/>
                          </a:rPr>
                          <m:t>𝑡</m:t>
                        </m:r>
                      </m:sub>
                    </m:sSub>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𝜑</m:t>
                        </m:r>
                      </m:e>
                      <m:sub>
                        <m:r>
                          <a:rPr lang="fr-BE" b="0" i="1" smtClean="0">
                            <a:latin typeface="Cambria Math" panose="02040503050406030204" pitchFamily="18" charset="0"/>
                          </a:rPr>
                          <m:t>1</m:t>
                        </m:r>
                      </m:sub>
                    </m:sSub>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r>
                          <a:rPr lang="fr-BE" b="0" i="1" smtClean="0">
                            <a:latin typeface="Cambria Math" panose="02040503050406030204" pitchFamily="18" charset="0"/>
                          </a:rPr>
                          <m:t>−1</m:t>
                        </m:r>
                      </m:sub>
                    </m:sSub>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𝜑</m:t>
                        </m:r>
                      </m:e>
                      <m:sub>
                        <m:r>
                          <a:rPr lang="fr-BE" b="0" i="1" smtClean="0">
                            <a:latin typeface="Cambria Math" panose="02040503050406030204" pitchFamily="18" charset="0"/>
                            <a:ea typeface="Cambria Math" panose="02040503050406030204" pitchFamily="18" charset="0"/>
                          </a:rPr>
                          <m:t>𝑝</m:t>
                        </m:r>
                      </m:sub>
                    </m:sSub>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r>
                          <a:rPr lang="fr-BE" b="0" i="1" smtClean="0">
                            <a:latin typeface="Cambria Math" panose="02040503050406030204" pitchFamily="18" charset="0"/>
                          </a:rPr>
                          <m:t>−</m:t>
                        </m:r>
                        <m:r>
                          <a:rPr lang="fr-BE" b="0" i="1" smtClean="0">
                            <a:latin typeface="Cambria Math" panose="02040503050406030204" pitchFamily="18" charset="0"/>
                          </a:rPr>
                          <m:t>𝑝</m:t>
                        </m:r>
                      </m:sub>
                    </m:sSub>
                  </m:oMath>
                </a14:m>
                <a:r>
                  <a:rPr lang="en-GB" dirty="0"/>
                  <a:t> 			</a:t>
                </a:r>
                <a:r>
                  <a:rPr lang="en-GB" dirty="0">
                    <a:solidFill>
                      <a:srgbClr val="FF0000"/>
                    </a:solidFill>
                  </a:rPr>
                  <a:t>(≠R, X13)</a:t>
                </a:r>
              </a:p>
              <a:p>
                <a:r>
                  <a:rPr lang="en-GB" dirty="0"/>
                  <a:t>Moving average model</a:t>
                </a:r>
              </a:p>
              <a:p>
                <a:pPr lvl="1"/>
                <a14:m>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d>
                      <m:dPr>
                        <m:ctrlPr>
                          <a:rPr lang="fr-BE" b="0" i="1" smtClean="0">
                            <a:latin typeface="Cambria Math" panose="02040503050406030204" pitchFamily="18" charset="0"/>
                            <a:ea typeface="Cambria Math" panose="02040503050406030204" pitchFamily="18" charset="0"/>
                          </a:rPr>
                        </m:ctrlPr>
                      </m:dPr>
                      <m:e>
                        <m:r>
                          <a:rPr lang="fr-BE" b="0" i="1" smtClean="0">
                            <a:latin typeface="Cambria Math" panose="02040503050406030204" pitchFamily="18" charset="0"/>
                            <a:ea typeface="Cambria Math" panose="02040503050406030204" pitchFamily="18" charset="0"/>
                          </a:rPr>
                          <m:t>𝐵</m:t>
                        </m:r>
                      </m:e>
                    </m:d>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d>
                          <m:dPr>
                            <m:ctrlPr>
                              <a:rPr lang="fr-BE" b="0" i="1" smtClean="0">
                                <a:latin typeface="Cambria Math" panose="02040503050406030204" pitchFamily="18" charset="0"/>
                              </a:rPr>
                            </m:ctrlPr>
                          </m:dPr>
                          <m:e>
                            <m:r>
                              <a:rPr lang="fr-BE" b="0" i="1" smtClean="0">
                                <a:latin typeface="Cambria Math" panose="02040503050406030204" pitchFamily="18" charset="0"/>
                              </a:rPr>
                              <m:t>1+</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𝜃</m:t>
                                </m:r>
                              </m:e>
                              <m:sub>
                                <m:r>
                                  <a:rPr lang="fr-BE" b="0" i="1" smtClean="0">
                                    <a:latin typeface="Cambria Math" panose="02040503050406030204" pitchFamily="18" charset="0"/>
                                  </a:rPr>
                                  <m:t>1</m:t>
                                </m:r>
                              </m:sub>
                            </m:sSub>
                            <m:r>
                              <a:rPr lang="fr-BE" b="0" i="1" smtClean="0">
                                <a:latin typeface="Cambria Math" panose="02040503050406030204" pitchFamily="18" charset="0"/>
                              </a:rPr>
                              <m:t>𝐵</m:t>
                            </m:r>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𝜃</m:t>
                                </m:r>
                              </m:e>
                              <m:sub>
                                <m:r>
                                  <a:rPr lang="fr-BE" b="0" i="1" smtClean="0">
                                    <a:latin typeface="Cambria Math" panose="02040503050406030204" pitchFamily="18" charset="0"/>
                                    <a:ea typeface="Cambria Math" panose="02040503050406030204" pitchFamily="18" charset="0"/>
                                  </a:rPr>
                                  <m:t>𝑞</m:t>
                                </m:r>
                              </m:sub>
                            </m:sSub>
                            <m:sSup>
                              <m:sSupPr>
                                <m:ctrlPr>
                                  <a:rPr lang="en-GB" i="1" smtClean="0">
                                    <a:latin typeface="Cambria Math" panose="02040503050406030204" pitchFamily="18" charset="0"/>
                                  </a:rPr>
                                </m:ctrlPr>
                              </m:sSupPr>
                              <m:e>
                                <m:r>
                                  <a:rPr lang="fr-BE" b="0" i="1" smtClean="0">
                                    <a:latin typeface="Cambria Math" panose="02040503050406030204" pitchFamily="18" charset="0"/>
                                  </a:rPr>
                                  <m:t>𝐵</m:t>
                                </m:r>
                              </m:e>
                              <m:sup>
                                <m:r>
                                  <a:rPr lang="fr-BE" b="0" i="1" smtClean="0">
                                    <a:latin typeface="Cambria Math" panose="02040503050406030204" pitchFamily="18" charset="0"/>
                                  </a:rPr>
                                  <m:t>𝑞</m:t>
                                </m:r>
                              </m:sup>
                            </m:sSup>
                          </m:e>
                        </m:d>
                        <m:r>
                          <a:rPr lang="fr-BE" b="0" i="1" smtClean="0">
                            <a:latin typeface="Cambria Math" panose="02040503050406030204" pitchFamily="18" charset="0"/>
                            <a:ea typeface="Cambria Math" panose="02040503050406030204" pitchFamily="18" charset="0"/>
                          </a:rPr>
                          <m:t>𝜀</m:t>
                        </m:r>
                      </m:e>
                      <m:sub>
                        <m:r>
                          <a:rPr lang="fr-BE" b="0" i="1" smtClean="0">
                            <a:latin typeface="Cambria Math" panose="02040503050406030204" pitchFamily="18" charset="0"/>
                          </a:rPr>
                          <m:t>𝑡</m:t>
                        </m:r>
                      </m:sub>
                    </m:sSub>
                  </m:oMath>
                </a14:m>
                <a:endParaRPr lang="en-GB" dirty="0"/>
              </a:p>
              <a:p>
                <a:pPr lvl="1"/>
                <a14:m>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𝜀</m:t>
                        </m:r>
                      </m:e>
                      <m:sub>
                        <m:r>
                          <a:rPr lang="fr-BE" b="0" i="1" smtClean="0">
                            <a:latin typeface="Cambria Math" panose="02040503050406030204" pitchFamily="18" charset="0"/>
                          </a:rPr>
                          <m:t>𝑡</m:t>
                        </m:r>
                      </m:sub>
                    </m:sSub>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𝜃</m:t>
                        </m:r>
                      </m:e>
                      <m:sub>
                        <m:r>
                          <a:rPr lang="fr-BE" b="0" i="1" smtClean="0">
                            <a:latin typeface="Cambria Math" panose="02040503050406030204" pitchFamily="18" charset="0"/>
                          </a:rPr>
                          <m:t>1</m:t>
                        </m:r>
                      </m:sub>
                    </m:sSub>
                    <m:sSub>
                      <m:sSubPr>
                        <m:ctrlPr>
                          <a:rPr lang="en-GB"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𝜀</m:t>
                        </m:r>
                      </m:e>
                      <m:sub>
                        <m:r>
                          <a:rPr lang="fr-BE" b="0" i="1" smtClean="0">
                            <a:latin typeface="Cambria Math" panose="02040503050406030204" pitchFamily="18" charset="0"/>
                          </a:rPr>
                          <m:t>𝑡</m:t>
                        </m:r>
                        <m:r>
                          <a:rPr lang="fr-BE" b="0" i="1" smtClean="0">
                            <a:latin typeface="Cambria Math" panose="02040503050406030204" pitchFamily="18" charset="0"/>
                          </a:rPr>
                          <m:t>−1</m:t>
                        </m:r>
                      </m:sub>
                    </m:sSub>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𝜃</m:t>
                        </m:r>
                      </m:e>
                      <m:sub>
                        <m:r>
                          <a:rPr lang="fr-BE" b="0" i="1" smtClean="0">
                            <a:latin typeface="Cambria Math" panose="02040503050406030204" pitchFamily="18" charset="0"/>
                            <a:ea typeface="Cambria Math" panose="02040503050406030204" pitchFamily="18" charset="0"/>
                          </a:rPr>
                          <m:t>𝑞</m:t>
                        </m:r>
                      </m:sub>
                    </m:sSub>
                    <m:sSub>
                      <m:sSubPr>
                        <m:ctrlPr>
                          <a:rPr lang="en-GB"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𝜀</m:t>
                        </m:r>
                      </m:e>
                      <m:sub>
                        <m:r>
                          <a:rPr lang="fr-BE" b="0" i="1" smtClean="0">
                            <a:latin typeface="Cambria Math" panose="02040503050406030204" pitchFamily="18" charset="0"/>
                          </a:rPr>
                          <m:t>𝑡</m:t>
                        </m:r>
                        <m:r>
                          <a:rPr lang="fr-BE" b="0" i="1" smtClean="0">
                            <a:latin typeface="Cambria Math" panose="02040503050406030204" pitchFamily="18" charset="0"/>
                          </a:rPr>
                          <m:t>−</m:t>
                        </m:r>
                        <m:r>
                          <a:rPr lang="fr-BE" b="0" i="1" smtClean="0">
                            <a:latin typeface="Cambria Math" panose="02040503050406030204" pitchFamily="18" charset="0"/>
                          </a:rPr>
                          <m:t>𝑞</m:t>
                        </m:r>
                      </m:sub>
                    </m:sSub>
                  </m:oMath>
                </a14:m>
                <a:r>
                  <a:rPr lang="en-GB" dirty="0"/>
                  <a:t> 	</a:t>
                </a:r>
              </a:p>
            </p:txBody>
          </p:sp>
        </mc:Choice>
        <mc:Fallback xmlns="">
          <p:sp>
            <p:nvSpPr>
              <p:cNvPr id="3" name="Content Placeholder 2">
                <a:extLst>
                  <a:ext uri="{FF2B5EF4-FFF2-40B4-BE49-F238E27FC236}">
                    <a16:creationId xmlns:a16="http://schemas.microsoft.com/office/drawing/2014/main" id="{EB48CCF9-3520-411B-8E09-F52C407B47A3}"/>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GB">
                    <a:noFill/>
                  </a:rPr>
                  <a:t> </a:t>
                </a:r>
              </a:p>
            </p:txBody>
          </p:sp>
        </mc:Fallback>
      </mc:AlternateContent>
      <p:sp>
        <p:nvSpPr>
          <p:cNvPr id="4" name="Date Placeholder 3">
            <a:extLst>
              <a:ext uri="{FF2B5EF4-FFF2-40B4-BE49-F238E27FC236}">
                <a16:creationId xmlns:a16="http://schemas.microsoft.com/office/drawing/2014/main" id="{7582C019-8500-4D86-A0FD-EEC2E8AFFAC6}"/>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D027C633-766E-47F8-9728-288EE84B58F6}"/>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Tree>
    <p:extLst>
      <p:ext uri="{BB962C8B-B14F-4D97-AF65-F5344CB8AC3E}">
        <p14:creationId xmlns:p14="http://schemas.microsoft.com/office/powerpoint/2010/main" val="3638540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30004-2A8D-4374-8EFE-ADFC89CE3073}"/>
              </a:ext>
            </a:extLst>
          </p:cNvPr>
          <p:cNvSpPr>
            <a:spLocks noGrp="1"/>
          </p:cNvSpPr>
          <p:nvPr>
            <p:ph type="title"/>
          </p:nvPr>
        </p:nvSpPr>
        <p:spPr/>
        <p:txBody>
          <a:bodyPr/>
          <a:lstStyle/>
          <a:p>
            <a:r>
              <a:rPr lang="en-GB" dirty="0"/>
              <a:t>Arima models (definitions)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90E2B5-ABD5-409B-9F04-6E4A904B7191}"/>
                  </a:ext>
                </a:extLst>
              </p:cNvPr>
              <p:cNvSpPr>
                <a:spLocks noGrp="1"/>
              </p:cNvSpPr>
              <p:nvPr>
                <p:ph idx="1"/>
              </p:nvPr>
            </p:nvSpPr>
            <p:spPr/>
            <p:txBody>
              <a:bodyPr/>
              <a:lstStyle/>
              <a:p>
                <a:r>
                  <a:rPr lang="en-GB" dirty="0"/>
                  <a:t>ARMA</a:t>
                </a:r>
                <a:r>
                  <a:rPr lang="fr-BE" b="0" dirty="0"/>
                  <a:t> </a:t>
                </a:r>
                <a14:m>
                  <m:oMath xmlns:m="http://schemas.openxmlformats.org/officeDocument/2006/math">
                    <m:r>
                      <a:rPr lang="fr-BE" b="0" i="1" smtClean="0">
                        <a:latin typeface="Cambria Math" panose="02040503050406030204" pitchFamily="18" charset="0"/>
                      </a:rPr>
                      <m:t>(</m:t>
                    </m:r>
                    <m:r>
                      <a:rPr lang="fr-BE" b="0" i="1" smtClean="0">
                        <a:latin typeface="Cambria Math" panose="02040503050406030204" pitchFamily="18" charset="0"/>
                      </a:rPr>
                      <m:t>𝑝</m:t>
                    </m:r>
                    <m:r>
                      <a:rPr lang="fr-BE" b="0" i="1" smtClean="0">
                        <a:latin typeface="Cambria Math" panose="02040503050406030204" pitchFamily="18" charset="0"/>
                      </a:rPr>
                      <m:t>, </m:t>
                    </m:r>
                    <m:r>
                      <a:rPr lang="fr-BE" b="0" i="1" smtClean="0">
                        <a:latin typeface="Cambria Math" panose="02040503050406030204" pitchFamily="18" charset="0"/>
                      </a:rPr>
                      <m:t>𝑞</m:t>
                    </m:r>
                    <m:r>
                      <a:rPr lang="fr-BE" b="0" i="1" smtClean="0">
                        <a:latin typeface="Cambria Math" panose="02040503050406030204" pitchFamily="18" charset="0"/>
                      </a:rPr>
                      <m:t>)</m:t>
                    </m:r>
                  </m:oMath>
                </a14:m>
                <a:endParaRPr lang="en-GB" dirty="0"/>
              </a:p>
              <a:p>
                <a:pPr lvl="1"/>
                <a14:m>
                  <m:oMath xmlns:m="http://schemas.openxmlformats.org/officeDocument/2006/math">
                    <m:r>
                      <m:rPr>
                        <m:sty m:val="p"/>
                      </m:rPr>
                      <a:rPr lang="el-GR" b="0" i="1" smtClean="0">
                        <a:latin typeface="Cambria Math" panose="02040503050406030204" pitchFamily="18" charset="0"/>
                        <a:ea typeface="Cambria Math" panose="02040503050406030204" pitchFamily="18" charset="0"/>
                      </a:rPr>
                      <m:t>Φ</m:t>
                    </m:r>
                    <m:d>
                      <m:dPr>
                        <m:ctrlPr>
                          <a:rPr lang="fr-BE" b="0" i="1" smtClean="0">
                            <a:latin typeface="Cambria Math" panose="02040503050406030204" pitchFamily="18" charset="0"/>
                            <a:ea typeface="Cambria Math" panose="02040503050406030204" pitchFamily="18" charset="0"/>
                          </a:rPr>
                        </m:ctrlPr>
                      </m:dPr>
                      <m:e>
                        <m:r>
                          <a:rPr lang="fr-BE" b="0" i="1" smtClean="0">
                            <a:latin typeface="Cambria Math" panose="02040503050406030204" pitchFamily="18" charset="0"/>
                            <a:ea typeface="Cambria Math" panose="02040503050406030204" pitchFamily="18" charset="0"/>
                          </a:rPr>
                          <m:t>𝐵</m:t>
                        </m:r>
                      </m:e>
                    </m:d>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d>
                      <m:dPr>
                        <m:ctrlPr>
                          <a:rPr lang="fr-BE" b="0" i="1" smtClean="0">
                            <a:latin typeface="Cambria Math" panose="02040503050406030204" pitchFamily="18" charset="0"/>
                            <a:ea typeface="Cambria Math" panose="02040503050406030204" pitchFamily="18" charset="0"/>
                          </a:rPr>
                        </m:ctrlPr>
                      </m:dPr>
                      <m:e>
                        <m:r>
                          <a:rPr lang="fr-BE" b="0" i="1" smtClean="0">
                            <a:latin typeface="Cambria Math" panose="02040503050406030204" pitchFamily="18" charset="0"/>
                            <a:ea typeface="Cambria Math" panose="02040503050406030204" pitchFamily="18" charset="0"/>
                          </a:rPr>
                          <m:t>𝐵</m:t>
                        </m:r>
                      </m:e>
                    </m:d>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𝜀</m:t>
                        </m:r>
                      </m:e>
                      <m:sub>
                        <m:r>
                          <a:rPr lang="fr-BE" b="0" i="1" smtClean="0">
                            <a:latin typeface="Cambria Math" panose="02040503050406030204" pitchFamily="18" charset="0"/>
                          </a:rPr>
                          <m:t>𝑡</m:t>
                        </m:r>
                      </m:sub>
                    </m:sSub>
                  </m:oMath>
                </a14:m>
                <a:endParaRPr lang="en-GB" dirty="0"/>
              </a:p>
              <a:p>
                <a:r>
                  <a:rPr lang="en-GB" dirty="0"/>
                  <a:t>SARIMA</a:t>
                </a:r>
                <a14:m>
                  <m:oMath xmlns:m="http://schemas.openxmlformats.org/officeDocument/2006/math">
                    <m:r>
                      <a:rPr lang="fr-BE" b="0" i="1" smtClean="0">
                        <a:latin typeface="Cambria Math" panose="02040503050406030204" pitchFamily="18" charset="0"/>
                      </a:rPr>
                      <m:t>(</m:t>
                    </m:r>
                    <m:r>
                      <a:rPr lang="fr-BE" b="0" i="1" smtClean="0">
                        <a:latin typeface="Cambria Math" panose="02040503050406030204" pitchFamily="18" charset="0"/>
                      </a:rPr>
                      <m:t>𝑝</m:t>
                    </m:r>
                    <m:r>
                      <a:rPr lang="fr-BE" b="0" i="1" smtClean="0">
                        <a:latin typeface="Cambria Math" panose="02040503050406030204" pitchFamily="18" charset="0"/>
                      </a:rPr>
                      <m:t>,</m:t>
                    </m:r>
                    <m:r>
                      <a:rPr lang="fr-BE" b="0" i="1" smtClean="0">
                        <a:latin typeface="Cambria Math" panose="02040503050406030204" pitchFamily="18" charset="0"/>
                      </a:rPr>
                      <m:t>𝑑</m:t>
                    </m:r>
                    <m:r>
                      <a:rPr lang="fr-BE" b="0" i="1" smtClean="0">
                        <a:latin typeface="Cambria Math" panose="02040503050406030204" pitchFamily="18" charset="0"/>
                      </a:rPr>
                      <m:t>,</m:t>
                    </m:r>
                    <m:r>
                      <a:rPr lang="fr-BE" b="0" i="1" smtClean="0">
                        <a:latin typeface="Cambria Math" panose="02040503050406030204" pitchFamily="18" charset="0"/>
                      </a:rPr>
                      <m:t>𝑞</m:t>
                    </m:r>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rPr>
                          <m:t>(</m:t>
                        </m:r>
                        <m:r>
                          <a:rPr lang="fr-BE" b="0" i="1" smtClean="0">
                            <a:latin typeface="Cambria Math" panose="02040503050406030204" pitchFamily="18" charset="0"/>
                          </a:rPr>
                          <m:t>𝑏𝑝</m:t>
                        </m:r>
                        <m:r>
                          <a:rPr lang="fr-BE" b="0" i="1" smtClean="0">
                            <a:latin typeface="Cambria Math" panose="02040503050406030204" pitchFamily="18" charset="0"/>
                          </a:rPr>
                          <m:t>, </m:t>
                        </m:r>
                        <m:r>
                          <a:rPr lang="fr-BE" b="0" i="1" smtClean="0">
                            <a:latin typeface="Cambria Math" panose="02040503050406030204" pitchFamily="18" charset="0"/>
                          </a:rPr>
                          <m:t>𝑏𝑑</m:t>
                        </m:r>
                        <m:r>
                          <a:rPr lang="fr-BE" b="0" i="1" smtClean="0">
                            <a:latin typeface="Cambria Math" panose="02040503050406030204" pitchFamily="18" charset="0"/>
                          </a:rPr>
                          <m:t>, </m:t>
                        </m:r>
                        <m:r>
                          <a:rPr lang="fr-BE" b="0" i="1" smtClean="0">
                            <a:latin typeface="Cambria Math" panose="02040503050406030204" pitchFamily="18" charset="0"/>
                          </a:rPr>
                          <m:t>𝑏𝑞</m:t>
                        </m:r>
                        <m:r>
                          <a:rPr lang="fr-BE" b="0" i="1" smtClean="0">
                            <a:latin typeface="Cambria Math" panose="02040503050406030204" pitchFamily="18" charset="0"/>
                          </a:rPr>
                          <m:t>)</m:t>
                        </m:r>
                      </m:e>
                      <m:sub>
                        <m:r>
                          <a:rPr lang="fr-BE" b="0" i="1" smtClean="0">
                            <a:latin typeface="Cambria Math" panose="02040503050406030204" pitchFamily="18" charset="0"/>
                          </a:rPr>
                          <m:t>𝑠</m:t>
                        </m:r>
                      </m:sub>
                    </m:sSub>
                  </m:oMath>
                </a14:m>
                <a:endParaRPr lang="en-GB" dirty="0"/>
              </a:p>
              <a:p>
                <a:pPr lvl="1"/>
                <a14:m>
                  <m:oMath xmlns:m="http://schemas.openxmlformats.org/officeDocument/2006/math">
                    <m:sSup>
                      <m:sSupPr>
                        <m:ctrlPr>
                          <a:rPr lang="el-GR" b="0" i="1" smtClean="0">
                            <a:latin typeface="Cambria Math" panose="02040503050406030204" pitchFamily="18" charset="0"/>
                            <a:ea typeface="Cambria Math" panose="02040503050406030204" pitchFamily="18" charset="0"/>
                          </a:rPr>
                        </m:ctrlPr>
                      </m:sSupPr>
                      <m:e>
                        <m:r>
                          <a:rPr lang="fr-BE" b="0" i="1" smtClean="0">
                            <a:latin typeface="Cambria Math" panose="02040503050406030204" pitchFamily="18" charset="0"/>
                            <a:ea typeface="Cambria Math" panose="02040503050406030204" pitchFamily="18" charset="0"/>
                          </a:rPr>
                          <m:t>(1−</m:t>
                        </m:r>
                        <m:r>
                          <a:rPr lang="fr-BE" b="0" i="1" smtClean="0">
                            <a:latin typeface="Cambria Math" panose="02040503050406030204" pitchFamily="18" charset="0"/>
                            <a:ea typeface="Cambria Math" panose="02040503050406030204" pitchFamily="18" charset="0"/>
                          </a:rPr>
                          <m:t>𝐵</m:t>
                        </m:r>
                        <m:r>
                          <a:rPr lang="fr-BE" b="0" i="1" smtClean="0">
                            <a:latin typeface="Cambria Math" panose="02040503050406030204" pitchFamily="18" charset="0"/>
                            <a:ea typeface="Cambria Math" panose="02040503050406030204" pitchFamily="18" charset="0"/>
                          </a:rPr>
                          <m:t>)</m:t>
                        </m:r>
                      </m:e>
                      <m:sup>
                        <m:r>
                          <a:rPr lang="fr-BE" b="0" i="1" smtClean="0">
                            <a:latin typeface="Cambria Math" panose="02040503050406030204" pitchFamily="18" charset="0"/>
                            <a:ea typeface="Cambria Math" panose="02040503050406030204" pitchFamily="18" charset="0"/>
                          </a:rPr>
                          <m:t>𝑑</m:t>
                        </m:r>
                      </m:sup>
                    </m:sSup>
                    <m:sSup>
                      <m:sSupPr>
                        <m:ctrlPr>
                          <a:rPr lang="el-GR" b="0" i="1" smtClean="0">
                            <a:latin typeface="Cambria Math" panose="02040503050406030204" pitchFamily="18" charset="0"/>
                            <a:ea typeface="Cambria Math" panose="02040503050406030204" pitchFamily="18" charset="0"/>
                          </a:rPr>
                        </m:ctrlPr>
                      </m:sSupPr>
                      <m:e>
                        <m:r>
                          <a:rPr lang="fr-BE" b="0" i="1" smtClean="0">
                            <a:latin typeface="Cambria Math" panose="02040503050406030204" pitchFamily="18" charset="0"/>
                            <a:ea typeface="Cambria Math" panose="02040503050406030204" pitchFamily="18" charset="0"/>
                          </a:rPr>
                          <m:t>(1−</m:t>
                        </m:r>
                        <m:sSup>
                          <m:sSupPr>
                            <m:ctrlPr>
                              <a:rPr lang="fr-BE" b="0" i="1" smtClean="0">
                                <a:latin typeface="Cambria Math" panose="02040503050406030204" pitchFamily="18" charset="0"/>
                                <a:ea typeface="Cambria Math" panose="02040503050406030204" pitchFamily="18" charset="0"/>
                              </a:rPr>
                            </m:ctrlPr>
                          </m:sSupPr>
                          <m:e>
                            <m:r>
                              <a:rPr lang="fr-BE" b="0" i="1" smtClean="0">
                                <a:latin typeface="Cambria Math" panose="02040503050406030204" pitchFamily="18" charset="0"/>
                                <a:ea typeface="Cambria Math" panose="02040503050406030204" pitchFamily="18" charset="0"/>
                              </a:rPr>
                              <m:t>𝐵</m:t>
                            </m:r>
                          </m:e>
                          <m:sup>
                            <m:r>
                              <a:rPr lang="fr-BE" b="0" i="1" smtClean="0">
                                <a:latin typeface="Cambria Math" panose="02040503050406030204" pitchFamily="18" charset="0"/>
                                <a:ea typeface="Cambria Math" panose="02040503050406030204" pitchFamily="18" charset="0"/>
                              </a:rPr>
                              <m:t>𝑠</m:t>
                            </m:r>
                          </m:sup>
                        </m:sSup>
                        <m:r>
                          <a:rPr lang="fr-BE" b="0" i="1" smtClean="0">
                            <a:latin typeface="Cambria Math" panose="02040503050406030204" pitchFamily="18" charset="0"/>
                            <a:ea typeface="Cambria Math" panose="02040503050406030204" pitchFamily="18" charset="0"/>
                          </a:rPr>
                          <m:t>)</m:t>
                        </m:r>
                      </m:e>
                      <m:sup>
                        <m:r>
                          <a:rPr lang="fr-BE" b="0" i="1" smtClean="0">
                            <a:latin typeface="Cambria Math" panose="02040503050406030204" pitchFamily="18" charset="0"/>
                            <a:ea typeface="Cambria Math" panose="02040503050406030204" pitchFamily="18" charset="0"/>
                          </a:rPr>
                          <m:t>𝑏𝑑</m:t>
                        </m:r>
                      </m:sup>
                    </m:sSup>
                    <m:r>
                      <m:rPr>
                        <m:sty m:val="p"/>
                      </m:rPr>
                      <a:rPr lang="el-GR" b="0" i="1" smtClean="0">
                        <a:latin typeface="Cambria Math" panose="02040503050406030204" pitchFamily="18" charset="0"/>
                        <a:ea typeface="Cambria Math" panose="02040503050406030204" pitchFamily="18" charset="0"/>
                      </a:rPr>
                      <m:t>Φ</m:t>
                    </m:r>
                    <m:d>
                      <m:dPr>
                        <m:ctrlPr>
                          <a:rPr lang="fr-BE" b="0" i="1" smtClean="0">
                            <a:latin typeface="Cambria Math" panose="02040503050406030204" pitchFamily="18" charset="0"/>
                            <a:ea typeface="Cambria Math" panose="02040503050406030204" pitchFamily="18" charset="0"/>
                          </a:rPr>
                        </m:ctrlPr>
                      </m:dPr>
                      <m:e>
                        <m:r>
                          <a:rPr lang="fr-BE" b="0" i="1" smtClean="0">
                            <a:latin typeface="Cambria Math" panose="02040503050406030204" pitchFamily="18" charset="0"/>
                            <a:ea typeface="Cambria Math" panose="02040503050406030204" pitchFamily="18" charset="0"/>
                          </a:rPr>
                          <m:t>𝐵</m:t>
                        </m:r>
                      </m:e>
                    </m:d>
                    <m:sSub>
                      <m:sSubPr>
                        <m:ctrlPr>
                          <a:rPr lang="en-GB" i="1" smtClean="0">
                            <a:latin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Φ</m:t>
                        </m:r>
                      </m:e>
                      <m:sub>
                        <m:r>
                          <a:rPr lang="fr-BE" b="0" i="1" smtClean="0">
                            <a:latin typeface="Cambria Math" panose="02040503050406030204" pitchFamily="18" charset="0"/>
                          </a:rPr>
                          <m:t>𝑠</m:t>
                        </m:r>
                      </m:sub>
                    </m:sSub>
                    <m:r>
                      <a:rPr lang="fr-BE" b="0" i="1" smtClean="0">
                        <a:latin typeface="Cambria Math" panose="02040503050406030204" pitchFamily="18" charset="0"/>
                      </a:rPr>
                      <m:t>(</m:t>
                    </m:r>
                    <m:sSup>
                      <m:sSupPr>
                        <m:ctrlPr>
                          <a:rPr lang="fr-BE" b="0" i="1" smtClean="0">
                            <a:latin typeface="Cambria Math" panose="02040503050406030204" pitchFamily="18" charset="0"/>
                            <a:ea typeface="Cambria Math" panose="02040503050406030204" pitchFamily="18" charset="0"/>
                          </a:rPr>
                        </m:ctrlPr>
                      </m:sSupPr>
                      <m:e>
                        <m:r>
                          <a:rPr lang="fr-BE" b="0" i="1" smtClean="0">
                            <a:latin typeface="Cambria Math" panose="02040503050406030204" pitchFamily="18" charset="0"/>
                            <a:ea typeface="Cambria Math" panose="02040503050406030204" pitchFamily="18" charset="0"/>
                          </a:rPr>
                          <m:t>𝐵</m:t>
                        </m:r>
                      </m:e>
                      <m:sup>
                        <m:r>
                          <a:rPr lang="fr-BE" b="0" i="1" smtClean="0">
                            <a:latin typeface="Cambria Math" panose="02040503050406030204" pitchFamily="18" charset="0"/>
                            <a:ea typeface="Cambria Math" panose="02040503050406030204" pitchFamily="18" charset="0"/>
                          </a:rPr>
                          <m:t>𝑠</m:t>
                        </m:r>
                      </m:sup>
                    </m:sSup>
                    <m:r>
                      <a:rPr lang="fr-BE" b="0" i="1" smtClean="0">
                        <a:latin typeface="Cambria Math" panose="02040503050406030204" pitchFamily="18" charset="0"/>
                        <a:ea typeface="Cambria Math" panose="02040503050406030204" pitchFamily="18" charset="0"/>
                      </a:rPr>
                      <m:t>)</m:t>
                    </m:r>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d>
                      <m:dPr>
                        <m:ctrlPr>
                          <a:rPr lang="fr-BE" b="0" i="1" smtClean="0">
                            <a:latin typeface="Cambria Math" panose="02040503050406030204" pitchFamily="18" charset="0"/>
                            <a:ea typeface="Cambria Math" panose="02040503050406030204" pitchFamily="18" charset="0"/>
                          </a:rPr>
                        </m:ctrlPr>
                      </m:dPr>
                      <m:e>
                        <m:r>
                          <a:rPr lang="fr-BE" b="0" i="1" smtClean="0">
                            <a:latin typeface="Cambria Math" panose="02040503050406030204" pitchFamily="18" charset="0"/>
                            <a:ea typeface="Cambria Math" panose="02040503050406030204" pitchFamily="18" charset="0"/>
                          </a:rPr>
                          <m:t>𝐵</m:t>
                        </m:r>
                      </m:e>
                    </m:d>
                    <m:sSub>
                      <m:sSubPr>
                        <m:ctrlPr>
                          <a:rPr lang="en-GB" i="1" smtClean="0">
                            <a:latin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Θ</m:t>
                        </m:r>
                      </m:e>
                      <m:sub>
                        <m:r>
                          <a:rPr lang="fr-BE" b="0" i="1" smtClean="0">
                            <a:latin typeface="Cambria Math" panose="02040503050406030204" pitchFamily="18" charset="0"/>
                          </a:rPr>
                          <m:t>𝑠</m:t>
                        </m:r>
                      </m:sub>
                    </m:sSub>
                    <m:r>
                      <a:rPr lang="fr-BE" b="0" i="1" smtClean="0">
                        <a:latin typeface="Cambria Math" panose="02040503050406030204" pitchFamily="18" charset="0"/>
                      </a:rPr>
                      <m:t>(</m:t>
                    </m:r>
                    <m:sSup>
                      <m:sSupPr>
                        <m:ctrlPr>
                          <a:rPr lang="fr-BE" b="0" i="1" smtClean="0">
                            <a:latin typeface="Cambria Math" panose="02040503050406030204" pitchFamily="18" charset="0"/>
                            <a:ea typeface="Cambria Math" panose="02040503050406030204" pitchFamily="18" charset="0"/>
                          </a:rPr>
                        </m:ctrlPr>
                      </m:sSupPr>
                      <m:e>
                        <m:r>
                          <a:rPr lang="fr-BE" b="0" i="1" smtClean="0">
                            <a:latin typeface="Cambria Math" panose="02040503050406030204" pitchFamily="18" charset="0"/>
                            <a:ea typeface="Cambria Math" panose="02040503050406030204" pitchFamily="18" charset="0"/>
                          </a:rPr>
                          <m:t>𝐵</m:t>
                        </m:r>
                      </m:e>
                      <m:sup>
                        <m:r>
                          <a:rPr lang="fr-BE" b="0" i="1" smtClean="0">
                            <a:latin typeface="Cambria Math" panose="02040503050406030204" pitchFamily="18" charset="0"/>
                            <a:ea typeface="Cambria Math" panose="02040503050406030204" pitchFamily="18" charset="0"/>
                          </a:rPr>
                          <m:t>𝑠</m:t>
                        </m:r>
                      </m:sup>
                    </m:sSup>
                    <m:r>
                      <a:rPr lang="fr-BE" b="0" i="1" smtClean="0">
                        <a:latin typeface="Cambria Math" panose="02040503050406030204" pitchFamily="18" charset="0"/>
                        <a:ea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𝜀</m:t>
                        </m:r>
                      </m:e>
                      <m:sub>
                        <m:r>
                          <a:rPr lang="fr-BE" b="0" i="1" smtClean="0">
                            <a:latin typeface="Cambria Math" panose="02040503050406030204" pitchFamily="18" charset="0"/>
                          </a:rPr>
                          <m:t>𝑡</m:t>
                        </m:r>
                      </m:sub>
                    </m:sSub>
                  </m:oMath>
                </a14:m>
                <a:endParaRPr lang="en-GB" dirty="0"/>
              </a:p>
              <a:p>
                <a:endParaRPr lang="en-GB" dirty="0"/>
              </a:p>
              <a:p>
                <a:r>
                  <a:rPr lang="en-GB" dirty="0"/>
                  <a:t>Airline model</a:t>
                </a:r>
              </a:p>
              <a:p>
                <a:pPr lvl="1"/>
                <a14:m>
                  <m:oMath xmlns:m="http://schemas.openxmlformats.org/officeDocument/2006/math">
                    <m:r>
                      <a:rPr lang="fr-BE" b="0" i="1" smtClean="0">
                        <a:latin typeface="Cambria Math" panose="02040503050406030204" pitchFamily="18" charset="0"/>
                        <a:ea typeface="Cambria Math" panose="02040503050406030204" pitchFamily="18" charset="0"/>
                      </a:rPr>
                      <m:t>(1−</m:t>
                    </m:r>
                    <m:r>
                      <a:rPr lang="fr-BE" b="0" i="1" smtClean="0">
                        <a:latin typeface="Cambria Math" panose="02040503050406030204" pitchFamily="18" charset="0"/>
                        <a:ea typeface="Cambria Math" panose="02040503050406030204" pitchFamily="18" charset="0"/>
                      </a:rPr>
                      <m:t>𝐵</m:t>
                    </m:r>
                    <m:r>
                      <a:rPr lang="fr-BE" b="0" i="1" smtClean="0">
                        <a:latin typeface="Cambria Math" panose="02040503050406030204" pitchFamily="18" charset="0"/>
                        <a:ea typeface="Cambria Math" panose="02040503050406030204" pitchFamily="18" charset="0"/>
                      </a:rPr>
                      <m:t>)(1−</m:t>
                    </m:r>
                    <m:sSup>
                      <m:sSupPr>
                        <m:ctrlPr>
                          <a:rPr lang="fr-BE" b="0" i="1" smtClean="0">
                            <a:latin typeface="Cambria Math" panose="02040503050406030204" pitchFamily="18" charset="0"/>
                            <a:ea typeface="Cambria Math" panose="02040503050406030204" pitchFamily="18" charset="0"/>
                          </a:rPr>
                        </m:ctrlPr>
                      </m:sSupPr>
                      <m:e>
                        <m:r>
                          <a:rPr lang="fr-BE" b="0" i="1" smtClean="0">
                            <a:latin typeface="Cambria Math" panose="02040503050406030204" pitchFamily="18" charset="0"/>
                            <a:ea typeface="Cambria Math" panose="02040503050406030204" pitchFamily="18" charset="0"/>
                          </a:rPr>
                          <m:t>𝐵</m:t>
                        </m:r>
                      </m:e>
                      <m:sup>
                        <m:r>
                          <a:rPr lang="fr-BE" b="0" i="1" smtClean="0">
                            <a:latin typeface="Cambria Math" panose="02040503050406030204" pitchFamily="18" charset="0"/>
                            <a:ea typeface="Cambria Math" panose="02040503050406030204" pitchFamily="18" charset="0"/>
                          </a:rPr>
                          <m:t>𝑠</m:t>
                        </m:r>
                      </m:sup>
                    </m:sSup>
                    <m:r>
                      <a:rPr lang="fr-BE" b="0" i="1" smtClean="0">
                        <a:latin typeface="Cambria Math" panose="02040503050406030204" pitchFamily="18" charset="0"/>
                        <a:ea typeface="Cambria Math" panose="02040503050406030204" pitchFamily="18" charset="0"/>
                      </a:rPr>
                      <m:t>)</m:t>
                    </m:r>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=(1+</m:t>
                    </m:r>
                    <m:r>
                      <a:rPr lang="fr-BE" b="0" i="1" smtClean="0">
                        <a:latin typeface="Cambria Math" panose="02040503050406030204" pitchFamily="18" charset="0"/>
                        <a:ea typeface="Cambria Math" panose="02040503050406030204" pitchFamily="18" charset="0"/>
                      </a:rPr>
                      <m:t>𝜃</m:t>
                    </m:r>
                    <m:r>
                      <a:rPr lang="fr-BE" b="0" i="1" smtClean="0">
                        <a:latin typeface="Cambria Math" panose="02040503050406030204" pitchFamily="18" charset="0"/>
                        <a:ea typeface="Cambria Math" panose="02040503050406030204" pitchFamily="18" charset="0"/>
                      </a:rPr>
                      <m:t>𝐵</m:t>
                    </m:r>
                    <m:r>
                      <a:rPr lang="fr-BE" b="0" i="1" smtClean="0">
                        <a:latin typeface="Cambria Math" panose="02040503050406030204" pitchFamily="18" charset="0"/>
                        <a:ea typeface="Cambria Math" panose="02040503050406030204" pitchFamily="18" charset="0"/>
                      </a:rPr>
                      <m:t>)(1+</m:t>
                    </m:r>
                    <m:sSub>
                      <m:sSubPr>
                        <m:ctrlPr>
                          <a:rPr lang="fr-BE" b="0" i="1" smtClean="0">
                            <a:latin typeface="Cambria Math" panose="02040503050406030204" pitchFamily="18" charset="0"/>
                            <a:ea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𝜃</m:t>
                        </m:r>
                      </m:e>
                      <m:sub>
                        <m:r>
                          <a:rPr lang="fr-BE" b="0" i="1" smtClean="0">
                            <a:latin typeface="Cambria Math" panose="02040503050406030204" pitchFamily="18" charset="0"/>
                            <a:ea typeface="Cambria Math" panose="02040503050406030204" pitchFamily="18" charset="0"/>
                          </a:rPr>
                          <m:t>𝑠</m:t>
                        </m:r>
                      </m:sub>
                    </m:sSub>
                    <m:sSup>
                      <m:sSupPr>
                        <m:ctrlPr>
                          <a:rPr lang="fr-BE" b="0" i="1" smtClean="0">
                            <a:latin typeface="Cambria Math" panose="02040503050406030204" pitchFamily="18" charset="0"/>
                            <a:ea typeface="Cambria Math" panose="02040503050406030204" pitchFamily="18" charset="0"/>
                          </a:rPr>
                        </m:ctrlPr>
                      </m:sSupPr>
                      <m:e>
                        <m:r>
                          <a:rPr lang="fr-BE" b="0" i="1" smtClean="0">
                            <a:latin typeface="Cambria Math" panose="02040503050406030204" pitchFamily="18" charset="0"/>
                            <a:ea typeface="Cambria Math" panose="02040503050406030204" pitchFamily="18" charset="0"/>
                          </a:rPr>
                          <m:t>𝐵</m:t>
                        </m:r>
                      </m:e>
                      <m:sup>
                        <m:r>
                          <a:rPr lang="fr-BE" b="0" i="1" smtClean="0">
                            <a:latin typeface="Cambria Math" panose="02040503050406030204" pitchFamily="18" charset="0"/>
                            <a:ea typeface="Cambria Math" panose="02040503050406030204" pitchFamily="18" charset="0"/>
                          </a:rPr>
                          <m:t>𝑠</m:t>
                        </m:r>
                      </m:sup>
                    </m:sSup>
                    <m:r>
                      <a:rPr lang="fr-BE" b="0" i="1" smtClean="0">
                        <a:latin typeface="Cambria Math" panose="02040503050406030204" pitchFamily="18" charset="0"/>
                        <a:ea typeface="Cambria Math" panose="02040503050406030204" pitchFamily="18" charset="0"/>
                      </a:rPr>
                      <m:t>)</m:t>
                    </m:r>
                    <m:r>
                      <a:rPr lang="el-GR" b="0" i="1" smtClean="0">
                        <a:latin typeface="Cambria Math" panose="02040503050406030204" pitchFamily="18" charset="0"/>
                        <a:ea typeface="Cambria Math" panose="02040503050406030204" pitchFamily="18" charset="0"/>
                      </a:rPr>
                      <m:t> </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𝜀</m:t>
                        </m:r>
                      </m:e>
                      <m:sub>
                        <m:r>
                          <a:rPr lang="fr-BE" b="0" i="1" smtClean="0">
                            <a:latin typeface="Cambria Math" panose="02040503050406030204" pitchFamily="18" charset="0"/>
                          </a:rPr>
                          <m:t>𝑡</m:t>
                        </m:r>
                      </m:sub>
                    </m:sSub>
                  </m:oMath>
                </a14:m>
                <a:endParaRPr lang="en-GB" dirty="0"/>
              </a:p>
              <a:p>
                <a:pPr lvl="1"/>
                <a:endParaRPr lang="en-GB" dirty="0"/>
              </a:p>
              <a:p>
                <a:pPr lvl="1"/>
                <a:r>
                  <a:rPr lang="en-GB" dirty="0"/>
                  <a:t>Interpretation of </a:t>
                </a:r>
                <a14:m>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r>
                          <a:rPr lang="fr-BE" b="0" i="1" smtClean="0">
                            <a:latin typeface="Cambria Math" panose="02040503050406030204" pitchFamily="18" charset="0"/>
                          </a:rPr>
                          <m:t>−12</m:t>
                        </m:r>
                      </m:sub>
                    </m:sSub>
                    <m:r>
                      <a:rPr lang="fr-BE" b="0" i="1" smtClean="0">
                        <a:latin typeface="Cambria Math" panose="02040503050406030204" pitchFamily="18" charset="0"/>
                      </a:rPr>
                      <m:t>+</m:t>
                    </m:r>
                    <m:sSub>
                      <m:sSubPr>
                        <m:ctrlPr>
                          <a:rPr lang="fr-BE" b="0" i="1" smtClean="0">
                            <a:latin typeface="Cambria Math" panose="02040503050406030204" pitchFamily="18" charset="0"/>
                            <a:ea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𝜃</m:t>
                        </m:r>
                      </m:e>
                      <m:sub>
                        <m:r>
                          <a:rPr lang="fr-BE" b="0" i="1" smtClean="0">
                            <a:latin typeface="Cambria Math" panose="02040503050406030204" pitchFamily="18" charset="0"/>
                            <a:ea typeface="Cambria Math" panose="02040503050406030204" pitchFamily="18" charset="0"/>
                          </a:rPr>
                          <m:t>𝑠</m:t>
                        </m:r>
                      </m:sub>
                    </m:sSub>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𝜀</m:t>
                        </m:r>
                      </m:e>
                      <m:sub>
                        <m:r>
                          <a:rPr lang="fr-BE" b="0" i="1" smtClean="0">
                            <a:latin typeface="Cambria Math" panose="02040503050406030204" pitchFamily="18" charset="0"/>
                          </a:rPr>
                          <m:t>𝑡</m:t>
                        </m:r>
                        <m:r>
                          <a:rPr lang="fr-BE" b="0" i="1" smtClean="0">
                            <a:latin typeface="Cambria Math" panose="02040503050406030204" pitchFamily="18" charset="0"/>
                          </a:rPr>
                          <m:t>−12</m:t>
                        </m:r>
                      </m:sub>
                    </m:sSub>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𝜀</m:t>
                        </m:r>
                      </m:e>
                      <m:sub>
                        <m:r>
                          <a:rPr lang="fr-BE" b="0" i="1" smtClean="0">
                            <a:latin typeface="Cambria Math" panose="02040503050406030204" pitchFamily="18" charset="0"/>
                          </a:rPr>
                          <m:t>𝑡</m:t>
                        </m:r>
                      </m:sub>
                    </m:sSub>
                  </m:oMath>
                </a14:m>
                <a:r>
                  <a:rPr lang="en-GB" dirty="0"/>
                  <a:t> : </a:t>
                </a:r>
                <a:r>
                  <a:rPr lang="en-GB" sz="1800" i="1" dirty="0"/>
                  <a:t>same as previous year, partially corrected for the “committed error”</a:t>
                </a:r>
                <a:endParaRPr lang="en-GB" i="1" dirty="0"/>
              </a:p>
              <a:p>
                <a:endParaRPr lang="en-GB" dirty="0"/>
              </a:p>
            </p:txBody>
          </p:sp>
        </mc:Choice>
        <mc:Fallback xmlns="">
          <p:sp>
            <p:nvSpPr>
              <p:cNvPr id="3" name="Content Placeholder 2">
                <a:extLst>
                  <a:ext uri="{FF2B5EF4-FFF2-40B4-BE49-F238E27FC236}">
                    <a16:creationId xmlns:a16="http://schemas.microsoft.com/office/drawing/2014/main" id="{3190E2B5-ABD5-409B-9F04-6E4A904B7191}"/>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GB">
                    <a:noFill/>
                  </a:rPr>
                  <a:t> </a:t>
                </a:r>
              </a:p>
            </p:txBody>
          </p:sp>
        </mc:Fallback>
      </mc:AlternateContent>
      <p:sp>
        <p:nvSpPr>
          <p:cNvPr id="4" name="Date Placeholder 3">
            <a:extLst>
              <a:ext uri="{FF2B5EF4-FFF2-40B4-BE49-F238E27FC236}">
                <a16:creationId xmlns:a16="http://schemas.microsoft.com/office/drawing/2014/main" id="{517BAA6F-400E-4395-B92C-9E920FCF5156}"/>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1D823E8E-3FFD-4589-BE47-404CC7568652}"/>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Tree>
    <p:extLst>
      <p:ext uri="{BB962C8B-B14F-4D97-AF65-F5344CB8AC3E}">
        <p14:creationId xmlns:p14="http://schemas.microsoft.com/office/powerpoint/2010/main" val="259748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4911-F8CB-480A-B171-279AD9259636}"/>
              </a:ext>
            </a:extLst>
          </p:cNvPr>
          <p:cNvSpPr>
            <a:spLocks noGrp="1"/>
          </p:cNvSpPr>
          <p:nvPr>
            <p:ph type="title"/>
          </p:nvPr>
        </p:nvSpPr>
        <p:spPr/>
        <p:txBody>
          <a:bodyPr/>
          <a:lstStyle/>
          <a:p>
            <a:r>
              <a:rPr lang="en-GB" dirty="0"/>
              <a:t>Arima model properties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68297F8-BA6A-48E5-9382-E3D1FB89D815}"/>
                  </a:ext>
                </a:extLst>
              </p:cNvPr>
              <p:cNvSpPr>
                <a:spLocks noGrp="1"/>
              </p:cNvSpPr>
              <p:nvPr>
                <p:ph idx="1"/>
              </p:nvPr>
            </p:nvSpPr>
            <p:spPr/>
            <p:txBody>
              <a:bodyPr>
                <a:normAutofit fontScale="92500" lnSpcReduction="10000"/>
              </a:bodyPr>
              <a:lstStyle/>
              <a:p>
                <a:r>
                  <a:rPr lang="en-GB" sz="2800" dirty="0"/>
                  <a:t>Wold representation of an ARMA model</a:t>
                </a:r>
              </a:p>
              <a:p>
                <a:pPr marL="457200" lvl="1" indent="0">
                  <a:buNone/>
                </a:pPr>
                <a14:m>
                  <m:oMathPara xmlns:m="http://schemas.openxmlformats.org/officeDocument/2006/math">
                    <m:oMathParaPr>
                      <m:jc m:val="left"/>
                    </m:oMathParaPr>
                    <m:oMath xmlns:m="http://schemas.openxmlformats.org/officeDocument/2006/math">
                      <m:r>
                        <m:rPr>
                          <m:sty m:val="p"/>
                        </m:rPr>
                        <a:rPr lang="en-GB" sz="2400" b="0" i="1" smtClean="0">
                          <a:latin typeface="Cambria Math" panose="02040503050406030204" pitchFamily="18" charset="0"/>
                          <a:ea typeface="Cambria Math" panose="02040503050406030204" pitchFamily="18" charset="0"/>
                        </a:rPr>
                        <m:t>Φ</m:t>
                      </m:r>
                      <m:d>
                        <m:dPr>
                          <m:ctrlPr>
                            <a:rPr lang="en-GB" sz="2400" b="0" i="1" smtClean="0">
                              <a:latin typeface="Cambria Math" panose="02040503050406030204" pitchFamily="18" charset="0"/>
                              <a:ea typeface="Cambria Math" panose="02040503050406030204" pitchFamily="18" charset="0"/>
                            </a:rPr>
                          </m:ctrlPr>
                        </m:dPr>
                        <m:e>
                          <m:r>
                            <a:rPr lang="en-GB" sz="2400" b="0" i="1" smtClean="0">
                              <a:latin typeface="Cambria Math" panose="02040503050406030204" pitchFamily="18" charset="0"/>
                              <a:ea typeface="Cambria Math" panose="02040503050406030204" pitchFamily="18" charset="0"/>
                            </a:rPr>
                            <m:t>𝐵</m:t>
                          </m:r>
                        </m:e>
                      </m:d>
                      <m:sSub>
                        <m:sSubPr>
                          <m:ctrlPr>
                            <a:rPr lang="en-GB" sz="2400" i="1">
                              <a:latin typeface="Cambria Math" panose="02040503050406030204" pitchFamily="18" charset="0"/>
                            </a:rPr>
                          </m:ctrlPr>
                        </m:sSubPr>
                        <m:e>
                          <m:r>
                            <a:rPr lang="en-GB" sz="2400" i="1">
                              <a:latin typeface="Cambria Math" panose="02040503050406030204" pitchFamily="18" charset="0"/>
                            </a:rPr>
                            <m:t>𝑦</m:t>
                          </m:r>
                        </m:e>
                        <m:sub>
                          <m:r>
                            <a:rPr lang="en-GB" sz="2400" i="1">
                              <a:latin typeface="Cambria Math" panose="02040503050406030204" pitchFamily="18" charset="0"/>
                            </a:rPr>
                            <m:t>𝑡</m:t>
                          </m:r>
                        </m:sub>
                      </m:sSub>
                      <m:r>
                        <a:rPr lang="en-GB" sz="2400" b="0" i="1" smtClean="0">
                          <a:latin typeface="Cambria Math" panose="02040503050406030204" pitchFamily="18" charset="0"/>
                        </a:rPr>
                        <m:t>=</m:t>
                      </m:r>
                      <m:r>
                        <m:rPr>
                          <m:sty m:val="p"/>
                        </m:rPr>
                        <a:rPr lang="en-GB" sz="2400" b="0" i="1" smtClean="0">
                          <a:latin typeface="Cambria Math" panose="02040503050406030204" pitchFamily="18" charset="0"/>
                          <a:ea typeface="Cambria Math" panose="02040503050406030204" pitchFamily="18" charset="0"/>
                        </a:rPr>
                        <m:t>Θ</m:t>
                      </m:r>
                      <m:d>
                        <m:dPr>
                          <m:ctrlPr>
                            <a:rPr lang="en-GB" sz="2400" b="0" i="1" smtClean="0">
                              <a:latin typeface="Cambria Math" panose="02040503050406030204" pitchFamily="18" charset="0"/>
                              <a:ea typeface="Cambria Math" panose="02040503050406030204" pitchFamily="18" charset="0"/>
                            </a:rPr>
                          </m:ctrlPr>
                        </m:dPr>
                        <m:e>
                          <m:r>
                            <a:rPr lang="en-GB" sz="2400" b="0" i="1" smtClean="0">
                              <a:latin typeface="Cambria Math" panose="02040503050406030204" pitchFamily="18" charset="0"/>
                              <a:ea typeface="Cambria Math" panose="02040503050406030204" pitchFamily="18" charset="0"/>
                            </a:rPr>
                            <m:t>𝐵</m:t>
                          </m:r>
                        </m:e>
                      </m:d>
                      <m:sSub>
                        <m:sSubPr>
                          <m:ctrlPr>
                            <a:rPr lang="en-GB" sz="2400" i="1">
                              <a:latin typeface="Cambria Math" panose="02040503050406030204" pitchFamily="18" charset="0"/>
                            </a:rPr>
                          </m:ctrlPr>
                        </m:sSubPr>
                        <m:e>
                          <m:r>
                            <a:rPr lang="en-GB" sz="2400" i="1" smtClean="0">
                              <a:latin typeface="Cambria Math" panose="02040503050406030204" pitchFamily="18" charset="0"/>
                              <a:ea typeface="Cambria Math" panose="02040503050406030204" pitchFamily="18" charset="0"/>
                            </a:rPr>
                            <m:t>𝜀</m:t>
                          </m:r>
                        </m:e>
                        <m:sub>
                          <m:r>
                            <a:rPr lang="en-GB" sz="2400" i="1">
                              <a:latin typeface="Cambria Math" panose="02040503050406030204" pitchFamily="18" charset="0"/>
                            </a:rPr>
                            <m:t>𝑡</m:t>
                          </m:r>
                        </m:sub>
                      </m:sSub>
                      <m:r>
                        <a:rPr lang="en-GB" sz="2400" i="1" smtClean="0">
                          <a:latin typeface="Cambria Math" panose="02040503050406030204" pitchFamily="18" charset="0"/>
                          <a:ea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𝑦</m:t>
                          </m:r>
                        </m:e>
                        <m:sub>
                          <m:r>
                            <a:rPr lang="en-GB" sz="2400" i="1">
                              <a:latin typeface="Cambria Math" panose="02040503050406030204" pitchFamily="18" charset="0"/>
                            </a:rPr>
                            <m:t>𝑡</m:t>
                          </m:r>
                        </m:sub>
                      </m:sSub>
                      <m:r>
                        <a:rPr lang="en-GB" sz="2400" b="0" i="1" smtClean="0">
                          <a:latin typeface="Cambria Math" panose="02040503050406030204" pitchFamily="18" charset="0"/>
                        </a:rPr>
                        <m:t>=</m:t>
                      </m:r>
                      <m:r>
                        <m:rPr>
                          <m:sty m:val="p"/>
                        </m:rPr>
                        <a:rPr lang="en-GB" sz="2400" b="0" i="1" smtClean="0">
                          <a:latin typeface="Cambria Math" panose="02040503050406030204" pitchFamily="18" charset="0"/>
                          <a:ea typeface="Cambria Math" panose="02040503050406030204" pitchFamily="18" charset="0"/>
                        </a:rPr>
                        <m:t>Ψ</m:t>
                      </m:r>
                      <m:d>
                        <m:dPr>
                          <m:ctrlPr>
                            <a:rPr lang="en-GB" sz="2400" b="0" i="1" smtClean="0">
                              <a:latin typeface="Cambria Math" panose="02040503050406030204" pitchFamily="18" charset="0"/>
                              <a:ea typeface="Cambria Math" panose="02040503050406030204" pitchFamily="18" charset="0"/>
                            </a:rPr>
                          </m:ctrlPr>
                        </m:dPr>
                        <m:e>
                          <m:r>
                            <a:rPr lang="en-GB" sz="2400" b="0" i="1" smtClean="0">
                              <a:latin typeface="Cambria Math" panose="02040503050406030204" pitchFamily="18" charset="0"/>
                              <a:ea typeface="Cambria Math" panose="02040503050406030204" pitchFamily="18" charset="0"/>
                            </a:rPr>
                            <m:t>𝐵</m:t>
                          </m:r>
                        </m:e>
                      </m:d>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𝜀</m:t>
                          </m:r>
                        </m:e>
                        <m:sub>
                          <m:r>
                            <a:rPr lang="en-GB" sz="2400" b="0" i="1" smtClean="0">
                              <a:latin typeface="Cambria Math" panose="02040503050406030204" pitchFamily="18" charset="0"/>
                              <a:ea typeface="Cambria Math" panose="02040503050406030204" pitchFamily="18" charset="0"/>
                            </a:rPr>
                            <m:t>𝑡</m:t>
                          </m:r>
                        </m:sub>
                      </m:sSub>
                      <m:r>
                        <a:rPr lang="en-GB" sz="2400" b="0" i="1" smtClean="0">
                          <a:latin typeface="Cambria Math" panose="02040503050406030204" pitchFamily="18" charset="0"/>
                          <a:ea typeface="Cambria Math" panose="02040503050406030204" pitchFamily="18" charset="0"/>
                        </a:rPr>
                        <m:t>,</m:t>
                      </m:r>
                      <m:r>
                        <m:rPr>
                          <m:sty m:val="p"/>
                        </m:rPr>
                        <a:rPr lang="en-GB" sz="2400" i="1" smtClean="0">
                          <a:latin typeface="Cambria Math" panose="02040503050406030204" pitchFamily="18" charset="0"/>
                          <a:ea typeface="Cambria Math" panose="02040503050406030204" pitchFamily="18" charset="0"/>
                        </a:rPr>
                        <m:t>Ψ</m:t>
                      </m:r>
                      <m:d>
                        <m:dPr>
                          <m:ctrlPr>
                            <a:rPr lang="en-GB" sz="2400" i="1" smtClean="0">
                              <a:latin typeface="Cambria Math" panose="02040503050406030204" pitchFamily="18" charset="0"/>
                              <a:ea typeface="Cambria Math" panose="02040503050406030204" pitchFamily="18" charset="0"/>
                            </a:rPr>
                          </m:ctrlPr>
                        </m:dPr>
                        <m:e>
                          <m:r>
                            <a:rPr lang="en-GB" sz="2400" i="1" smtClean="0">
                              <a:latin typeface="Cambria Math" panose="02040503050406030204" pitchFamily="18" charset="0"/>
                              <a:ea typeface="Cambria Math" panose="02040503050406030204" pitchFamily="18" charset="0"/>
                            </a:rPr>
                            <m:t>𝐵</m:t>
                          </m:r>
                        </m:e>
                      </m:d>
                      <m:r>
                        <a:rPr lang="en-GB" sz="2400" b="0" i="1" smtClean="0">
                          <a:latin typeface="Cambria Math" panose="02040503050406030204" pitchFamily="18" charset="0"/>
                          <a:ea typeface="Cambria Math" panose="02040503050406030204" pitchFamily="18" charset="0"/>
                        </a:rPr>
                        <m:t>=</m:t>
                      </m:r>
                      <m:f>
                        <m:fPr>
                          <m:ctrlPr>
                            <a:rPr lang="en-GB" sz="2400" b="0" i="1" smtClean="0">
                              <a:latin typeface="Cambria Math" panose="02040503050406030204" pitchFamily="18" charset="0"/>
                              <a:ea typeface="Cambria Math" panose="02040503050406030204" pitchFamily="18" charset="0"/>
                            </a:rPr>
                          </m:ctrlPr>
                        </m:fPr>
                        <m:num>
                          <m:r>
                            <m:rPr>
                              <m:sty m:val="p"/>
                            </m:rPr>
                            <a:rPr lang="en-GB" sz="2400" i="1" smtClean="0">
                              <a:latin typeface="Cambria Math" panose="02040503050406030204" pitchFamily="18" charset="0"/>
                              <a:ea typeface="Cambria Math" panose="02040503050406030204" pitchFamily="18" charset="0"/>
                            </a:rPr>
                            <m:t>Θ</m:t>
                          </m:r>
                          <m:d>
                            <m:dPr>
                              <m:ctrlPr>
                                <a:rPr lang="en-GB" sz="2400" i="1" smtClean="0">
                                  <a:latin typeface="Cambria Math" panose="02040503050406030204" pitchFamily="18" charset="0"/>
                                  <a:ea typeface="Cambria Math" panose="02040503050406030204" pitchFamily="18" charset="0"/>
                                </a:rPr>
                              </m:ctrlPr>
                            </m:dPr>
                            <m:e>
                              <m:r>
                                <a:rPr lang="en-GB" sz="2400" i="1" smtClean="0">
                                  <a:latin typeface="Cambria Math" panose="02040503050406030204" pitchFamily="18" charset="0"/>
                                  <a:ea typeface="Cambria Math" panose="02040503050406030204" pitchFamily="18" charset="0"/>
                                </a:rPr>
                                <m:t>𝐵</m:t>
                              </m:r>
                            </m:e>
                          </m:d>
                        </m:num>
                        <m:den>
                          <m:r>
                            <m:rPr>
                              <m:sty m:val="p"/>
                            </m:rPr>
                            <a:rPr lang="en-GB" sz="2400" i="1" smtClean="0">
                              <a:latin typeface="Cambria Math" panose="02040503050406030204" pitchFamily="18" charset="0"/>
                              <a:ea typeface="Cambria Math" panose="02040503050406030204" pitchFamily="18" charset="0"/>
                            </a:rPr>
                            <m:t>Φ</m:t>
                          </m:r>
                          <m:d>
                            <m:dPr>
                              <m:ctrlPr>
                                <a:rPr lang="en-GB" sz="2400" i="1" smtClean="0">
                                  <a:latin typeface="Cambria Math" panose="02040503050406030204" pitchFamily="18" charset="0"/>
                                  <a:ea typeface="Cambria Math" panose="02040503050406030204" pitchFamily="18" charset="0"/>
                                </a:rPr>
                              </m:ctrlPr>
                            </m:dPr>
                            <m:e>
                              <m:r>
                                <a:rPr lang="en-GB" sz="2400" i="1" smtClean="0">
                                  <a:latin typeface="Cambria Math" panose="02040503050406030204" pitchFamily="18" charset="0"/>
                                  <a:ea typeface="Cambria Math" panose="02040503050406030204" pitchFamily="18" charset="0"/>
                                </a:rPr>
                                <m:t>𝐵</m:t>
                              </m:r>
                            </m:e>
                          </m:d>
                        </m:den>
                      </m:f>
                    </m:oMath>
                  </m:oMathPara>
                </a14:m>
                <a:endParaRPr lang="en-GB" dirty="0"/>
              </a:p>
              <a:p>
                <a:r>
                  <a:rPr lang="en-GB" sz="2800" dirty="0"/>
                  <a:t>Auto-covariance generating function (</a:t>
                </a:r>
                <a:r>
                  <a:rPr lang="en-GB" sz="2800" dirty="0" err="1"/>
                  <a:t>acgf</a:t>
                </a:r>
                <a:r>
                  <a:rPr lang="en-GB" sz="2800" dirty="0"/>
                  <a:t>)</a:t>
                </a:r>
              </a:p>
              <a:p>
                <a:pPr marL="457200" lvl="1" indent="0">
                  <a:buNone/>
                </a:pPr>
                <a14:m>
                  <m:oMathPara xmlns:m="http://schemas.openxmlformats.org/officeDocument/2006/math">
                    <m:oMathParaPr>
                      <m:jc m:val="left"/>
                    </m:oMathParaPr>
                    <m:oMath xmlns:m="http://schemas.openxmlformats.org/officeDocument/2006/math">
                      <m:r>
                        <a:rPr lang="en-GB" sz="2400" b="0" i="1" smtClean="0">
                          <a:latin typeface="Cambria Math" panose="02040503050406030204" pitchFamily="18" charset="0"/>
                          <a:ea typeface="Cambria Math" panose="02040503050406030204" pitchFamily="18" charset="0"/>
                        </a:rPr>
                        <m:t>𝑎𝑐𝑔𝑓</m:t>
                      </m:r>
                      <m:d>
                        <m:dPr>
                          <m:ctrlPr>
                            <a:rPr lang="en-GB" sz="2400" b="0" i="1" smtClean="0">
                              <a:latin typeface="Cambria Math" panose="02040503050406030204" pitchFamily="18" charset="0"/>
                              <a:ea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𝑦</m:t>
                              </m:r>
                            </m:e>
                            <m:sub>
                              <m:r>
                                <a:rPr lang="en-GB" sz="2400" i="1">
                                  <a:latin typeface="Cambria Math" panose="02040503050406030204" pitchFamily="18" charset="0"/>
                                </a:rPr>
                                <m:t>𝑡</m:t>
                              </m:r>
                            </m:sub>
                          </m:sSub>
                        </m:e>
                      </m:d>
                      <m:r>
                        <a:rPr lang="en-GB" sz="2400" i="1">
                          <a:latin typeface="Cambria Math" panose="02040503050406030204" pitchFamily="18" charset="0"/>
                        </a:rPr>
                        <m:t>=</m:t>
                      </m:r>
                      <m:sSup>
                        <m:sSupPr>
                          <m:ctrlPr>
                            <a:rPr lang="en-GB" sz="2400" i="1" smtClean="0">
                              <a:latin typeface="Cambria Math" panose="02040503050406030204" pitchFamily="18" charset="0"/>
                            </a:rPr>
                          </m:ctrlPr>
                        </m:sSupPr>
                        <m:e>
                          <m:r>
                            <a:rPr lang="en-GB" sz="2400" i="1" smtClean="0">
                              <a:latin typeface="Cambria Math" panose="02040503050406030204" pitchFamily="18" charset="0"/>
                              <a:ea typeface="Cambria Math" panose="02040503050406030204" pitchFamily="18" charset="0"/>
                            </a:rPr>
                            <m:t>𝜎</m:t>
                          </m:r>
                        </m:e>
                        <m:sup>
                          <m:r>
                            <a:rPr lang="en-GB" sz="2400" b="0" i="1" smtClean="0">
                              <a:latin typeface="Cambria Math" panose="02040503050406030204" pitchFamily="18" charset="0"/>
                            </a:rPr>
                            <m:t>2</m:t>
                          </m:r>
                        </m:sup>
                      </m:sSup>
                      <m:r>
                        <m:rPr>
                          <m:sty m:val="p"/>
                        </m:rPr>
                        <a:rPr lang="en-GB" sz="2400" i="1" smtClean="0">
                          <a:latin typeface="Cambria Math" panose="02040503050406030204" pitchFamily="18" charset="0"/>
                          <a:ea typeface="Cambria Math" panose="02040503050406030204" pitchFamily="18" charset="0"/>
                        </a:rPr>
                        <m:t>Ψ</m:t>
                      </m:r>
                      <m:d>
                        <m:dPr>
                          <m:ctrlPr>
                            <a:rPr lang="en-GB" sz="2400" i="1" smtClean="0">
                              <a:latin typeface="Cambria Math" panose="02040503050406030204" pitchFamily="18" charset="0"/>
                              <a:ea typeface="Cambria Math" panose="02040503050406030204" pitchFamily="18" charset="0"/>
                            </a:rPr>
                          </m:ctrlPr>
                        </m:dPr>
                        <m:e>
                          <m:r>
                            <a:rPr lang="en-GB" sz="2400" b="0" i="1" smtClean="0">
                              <a:latin typeface="Cambria Math" panose="02040503050406030204" pitchFamily="18" charset="0"/>
                              <a:ea typeface="Cambria Math" panose="02040503050406030204" pitchFamily="18" charset="0"/>
                            </a:rPr>
                            <m:t>𝑧</m:t>
                          </m:r>
                        </m:e>
                      </m:d>
                      <m:r>
                        <m:rPr>
                          <m:sty m:val="p"/>
                        </m:rPr>
                        <a:rPr lang="en-GB" sz="2400" i="1" smtClean="0">
                          <a:latin typeface="Cambria Math" panose="02040503050406030204" pitchFamily="18" charset="0"/>
                          <a:ea typeface="Cambria Math" panose="02040503050406030204" pitchFamily="18" charset="0"/>
                        </a:rPr>
                        <m:t>Ψ</m:t>
                      </m:r>
                      <m:d>
                        <m:dPr>
                          <m:ctrlPr>
                            <a:rPr lang="en-GB" sz="2400" i="1" smtClean="0">
                              <a:latin typeface="Cambria Math" panose="02040503050406030204" pitchFamily="18" charset="0"/>
                              <a:ea typeface="Cambria Math" panose="02040503050406030204" pitchFamily="18" charset="0"/>
                            </a:rPr>
                          </m:ctrlPr>
                        </m:dPr>
                        <m:e>
                          <m:sSup>
                            <m:sSupPr>
                              <m:ctrlPr>
                                <a:rPr lang="en-GB" sz="2400" i="1" smtClean="0">
                                  <a:latin typeface="Cambria Math" panose="02040503050406030204" pitchFamily="18" charset="0"/>
                                  <a:ea typeface="Cambria Math" panose="02040503050406030204" pitchFamily="18" charset="0"/>
                                </a:rPr>
                              </m:ctrlPr>
                            </m:sSupPr>
                            <m:e>
                              <m:r>
                                <a:rPr lang="en-GB" sz="2400" b="0" i="1" smtClean="0">
                                  <a:latin typeface="Cambria Math" panose="02040503050406030204" pitchFamily="18" charset="0"/>
                                  <a:ea typeface="Cambria Math" panose="02040503050406030204" pitchFamily="18" charset="0"/>
                                </a:rPr>
                                <m:t>𝑧</m:t>
                              </m:r>
                            </m:e>
                            <m:sup>
                              <m:r>
                                <a:rPr lang="en-GB" sz="2400" b="0" i="1" smtClean="0">
                                  <a:latin typeface="Cambria Math" panose="02040503050406030204" pitchFamily="18" charset="0"/>
                                  <a:ea typeface="Cambria Math" panose="02040503050406030204" pitchFamily="18" charset="0"/>
                                </a:rPr>
                                <m:t>−1</m:t>
                              </m:r>
                            </m:sup>
                          </m:sSup>
                        </m:e>
                      </m:d>
                      <m:r>
                        <a:rPr lang="en-GB" sz="2400" b="0" i="1" smtClean="0">
                          <a:latin typeface="Cambria Math" panose="02040503050406030204" pitchFamily="18" charset="0"/>
                          <a:ea typeface="Cambria Math" panose="02040503050406030204" pitchFamily="18" charset="0"/>
                        </a:rPr>
                        <m:t>=</m:t>
                      </m:r>
                      <m:sSup>
                        <m:sSupPr>
                          <m:ctrlPr>
                            <a:rPr lang="en-GB" sz="2400" i="1">
                              <a:latin typeface="Cambria Math" panose="02040503050406030204" pitchFamily="18" charset="0"/>
                            </a:rPr>
                          </m:ctrlPr>
                        </m:sSupPr>
                        <m:e>
                          <m:r>
                            <a:rPr lang="en-GB" sz="2400" i="1">
                              <a:latin typeface="Cambria Math" panose="02040503050406030204" pitchFamily="18" charset="0"/>
                              <a:ea typeface="Cambria Math" panose="02040503050406030204" pitchFamily="18" charset="0"/>
                            </a:rPr>
                            <m:t>𝜎</m:t>
                          </m:r>
                        </m:e>
                        <m:sup>
                          <m:r>
                            <a:rPr lang="en-GB" sz="2400" i="1" smtClean="0">
                              <a:latin typeface="Cambria Math" panose="02040503050406030204" pitchFamily="18" charset="0"/>
                            </a:rPr>
                            <m:t>2</m:t>
                          </m:r>
                        </m:sup>
                      </m:sSup>
                      <m:f>
                        <m:fPr>
                          <m:ctrlPr>
                            <a:rPr lang="en-GB" sz="2400" i="1" smtClean="0">
                              <a:latin typeface="Cambria Math" panose="02040503050406030204" pitchFamily="18" charset="0"/>
                              <a:ea typeface="Cambria Math" panose="02040503050406030204" pitchFamily="18" charset="0"/>
                            </a:rPr>
                          </m:ctrlPr>
                        </m:fPr>
                        <m:num>
                          <m:r>
                            <m:rPr>
                              <m:sty m:val="p"/>
                            </m:rPr>
                            <a:rPr lang="en-GB" sz="2400" i="1" smtClean="0">
                              <a:latin typeface="Cambria Math" panose="02040503050406030204" pitchFamily="18" charset="0"/>
                              <a:ea typeface="Cambria Math" panose="02040503050406030204" pitchFamily="18" charset="0"/>
                            </a:rPr>
                            <m:t>Θ</m:t>
                          </m:r>
                          <m:d>
                            <m:dPr>
                              <m:ctrlPr>
                                <a:rPr lang="en-GB" sz="2400" i="1" smtClean="0">
                                  <a:latin typeface="Cambria Math" panose="02040503050406030204" pitchFamily="18" charset="0"/>
                                  <a:ea typeface="Cambria Math" panose="02040503050406030204" pitchFamily="18" charset="0"/>
                                </a:rPr>
                              </m:ctrlPr>
                            </m:dPr>
                            <m:e>
                              <m:r>
                                <a:rPr lang="en-GB" sz="2400" b="0" i="1" smtClean="0">
                                  <a:latin typeface="Cambria Math" panose="02040503050406030204" pitchFamily="18" charset="0"/>
                                  <a:ea typeface="Cambria Math" panose="02040503050406030204" pitchFamily="18" charset="0"/>
                                </a:rPr>
                                <m:t>𝑧</m:t>
                              </m:r>
                            </m:e>
                          </m:d>
                          <m:r>
                            <m:rPr>
                              <m:sty m:val="p"/>
                            </m:rPr>
                            <a:rPr lang="en-GB" sz="2400" i="1" smtClean="0">
                              <a:latin typeface="Cambria Math" panose="02040503050406030204" pitchFamily="18" charset="0"/>
                              <a:ea typeface="Cambria Math" panose="02040503050406030204" pitchFamily="18" charset="0"/>
                            </a:rPr>
                            <m:t>Θ</m:t>
                          </m:r>
                          <m:d>
                            <m:dPr>
                              <m:ctrlPr>
                                <a:rPr lang="en-GB" sz="2400" i="1" smtClean="0">
                                  <a:latin typeface="Cambria Math" panose="02040503050406030204" pitchFamily="18" charset="0"/>
                                  <a:ea typeface="Cambria Math" panose="02040503050406030204" pitchFamily="18" charset="0"/>
                                </a:rPr>
                              </m:ctrlPr>
                            </m:dPr>
                            <m:e>
                              <m:sSup>
                                <m:sSupPr>
                                  <m:ctrlPr>
                                    <a:rPr lang="en-GB" sz="2400" i="1" smtClean="0">
                                      <a:latin typeface="Cambria Math" panose="02040503050406030204" pitchFamily="18" charset="0"/>
                                      <a:ea typeface="Cambria Math" panose="02040503050406030204" pitchFamily="18" charset="0"/>
                                    </a:rPr>
                                  </m:ctrlPr>
                                </m:sSupPr>
                                <m:e>
                                  <m:r>
                                    <a:rPr lang="en-GB" sz="2400" i="1" smtClean="0">
                                      <a:latin typeface="Cambria Math" panose="02040503050406030204" pitchFamily="18" charset="0"/>
                                      <a:ea typeface="Cambria Math" panose="02040503050406030204" pitchFamily="18" charset="0"/>
                                    </a:rPr>
                                    <m:t>𝑧</m:t>
                                  </m:r>
                                </m:e>
                                <m:sup>
                                  <m:r>
                                    <a:rPr lang="en-GB" sz="2400" i="1" smtClean="0">
                                      <a:latin typeface="Cambria Math" panose="02040503050406030204" pitchFamily="18" charset="0"/>
                                      <a:ea typeface="Cambria Math" panose="02040503050406030204" pitchFamily="18" charset="0"/>
                                    </a:rPr>
                                    <m:t>−1</m:t>
                                  </m:r>
                                </m:sup>
                              </m:sSup>
                            </m:e>
                          </m:d>
                        </m:num>
                        <m:den>
                          <m:r>
                            <m:rPr>
                              <m:sty m:val="p"/>
                            </m:rPr>
                            <a:rPr lang="en-GB" sz="2400" i="1" smtClean="0">
                              <a:latin typeface="Cambria Math" panose="02040503050406030204" pitchFamily="18" charset="0"/>
                              <a:ea typeface="Cambria Math" panose="02040503050406030204" pitchFamily="18" charset="0"/>
                            </a:rPr>
                            <m:t>Φ</m:t>
                          </m:r>
                          <m:d>
                            <m:dPr>
                              <m:ctrlPr>
                                <a:rPr lang="en-GB" sz="2400" i="1" smtClean="0">
                                  <a:latin typeface="Cambria Math" panose="02040503050406030204" pitchFamily="18" charset="0"/>
                                  <a:ea typeface="Cambria Math" panose="02040503050406030204" pitchFamily="18" charset="0"/>
                                </a:rPr>
                              </m:ctrlPr>
                            </m:dPr>
                            <m:e>
                              <m:r>
                                <a:rPr lang="en-GB" sz="2400" b="0" i="1" smtClean="0">
                                  <a:latin typeface="Cambria Math" panose="02040503050406030204" pitchFamily="18" charset="0"/>
                                  <a:ea typeface="Cambria Math" panose="02040503050406030204" pitchFamily="18" charset="0"/>
                                </a:rPr>
                                <m:t>𝑧</m:t>
                              </m:r>
                            </m:e>
                          </m:d>
                          <m:r>
                            <m:rPr>
                              <m:sty m:val="p"/>
                            </m:rPr>
                            <a:rPr lang="en-GB" sz="2400" i="1" smtClean="0">
                              <a:latin typeface="Cambria Math" panose="02040503050406030204" pitchFamily="18" charset="0"/>
                              <a:ea typeface="Cambria Math" panose="02040503050406030204" pitchFamily="18" charset="0"/>
                            </a:rPr>
                            <m:t>Φ</m:t>
                          </m:r>
                          <m:d>
                            <m:dPr>
                              <m:ctrlPr>
                                <a:rPr lang="en-GB" sz="2400" i="1" smtClean="0">
                                  <a:latin typeface="Cambria Math" panose="02040503050406030204" pitchFamily="18" charset="0"/>
                                  <a:ea typeface="Cambria Math" panose="02040503050406030204" pitchFamily="18" charset="0"/>
                                </a:rPr>
                              </m:ctrlPr>
                            </m:dPr>
                            <m:e>
                              <m:sSup>
                                <m:sSupPr>
                                  <m:ctrlPr>
                                    <a:rPr lang="en-GB" sz="2400" i="1" smtClean="0">
                                      <a:latin typeface="Cambria Math" panose="02040503050406030204" pitchFamily="18" charset="0"/>
                                      <a:ea typeface="Cambria Math" panose="02040503050406030204" pitchFamily="18" charset="0"/>
                                    </a:rPr>
                                  </m:ctrlPr>
                                </m:sSupPr>
                                <m:e>
                                  <m:r>
                                    <a:rPr lang="en-GB" sz="2400" i="1" smtClean="0">
                                      <a:latin typeface="Cambria Math" panose="02040503050406030204" pitchFamily="18" charset="0"/>
                                      <a:ea typeface="Cambria Math" panose="02040503050406030204" pitchFamily="18" charset="0"/>
                                    </a:rPr>
                                    <m:t>𝑧</m:t>
                                  </m:r>
                                </m:e>
                                <m:sup>
                                  <m:r>
                                    <a:rPr lang="en-GB" sz="2400" i="1" smtClean="0">
                                      <a:latin typeface="Cambria Math" panose="02040503050406030204" pitchFamily="18" charset="0"/>
                                      <a:ea typeface="Cambria Math" panose="02040503050406030204" pitchFamily="18" charset="0"/>
                                    </a:rPr>
                                    <m:t>−1</m:t>
                                  </m:r>
                                </m:sup>
                              </m:sSup>
                            </m:e>
                          </m:d>
                        </m:den>
                      </m:f>
                    </m:oMath>
                  </m:oMathPara>
                </a14:m>
                <a:endParaRPr lang="en-GB" sz="2400" dirty="0"/>
              </a:p>
              <a:p>
                <a:r>
                  <a:rPr lang="en-GB" sz="2800" dirty="0"/>
                  <a:t>Spectrum ≡ Fourier transform of the </a:t>
                </a:r>
                <a:r>
                  <a:rPr lang="en-GB" sz="2800" dirty="0" err="1"/>
                  <a:t>acgf</a:t>
                </a:r>
                <a:endParaRPr lang="en-GB" sz="2800" dirty="0"/>
              </a:p>
              <a:p>
                <a:pPr marL="457200" lvl="1" indent="0">
                  <a:buNone/>
                </a:pPr>
                <a14:m>
                  <m:oMathPara xmlns:m="http://schemas.openxmlformats.org/officeDocument/2006/math">
                    <m:oMathParaPr>
                      <m:jc m:val="left"/>
                    </m:oMathParaPr>
                    <m:oMath xmlns:m="http://schemas.openxmlformats.org/officeDocument/2006/math">
                      <m:sSub>
                        <m:sSubPr>
                          <m:ctrlPr>
                            <a:rPr lang="en-GB" sz="2400" i="1" smtClean="0">
                              <a:latin typeface="Cambria Math" panose="02040503050406030204" pitchFamily="18" charset="0"/>
                            </a:rPr>
                          </m:ctrlPr>
                        </m:sSubPr>
                        <m:e>
                          <m:r>
                            <a:rPr lang="en-GB" sz="2400" b="0" i="1" smtClean="0">
                              <a:latin typeface="Cambria Math" panose="02040503050406030204" pitchFamily="18" charset="0"/>
                            </a:rPr>
                            <m:t>𝑔</m:t>
                          </m:r>
                        </m:e>
                        <m:sub>
                          <m:r>
                            <a:rPr lang="en-GB" sz="2400" b="0" i="1" smtClean="0">
                              <a:latin typeface="Cambria Math" panose="02040503050406030204" pitchFamily="18" charset="0"/>
                            </a:rPr>
                            <m:t>𝑦</m:t>
                          </m:r>
                        </m:sub>
                      </m:sSub>
                      <m:d>
                        <m:dPr>
                          <m:ctrlPr>
                            <a:rPr lang="en-GB" sz="2400" b="0" i="1" smtClean="0">
                              <a:latin typeface="Cambria Math" panose="02040503050406030204" pitchFamily="18" charset="0"/>
                            </a:rPr>
                          </m:ctrlPr>
                        </m:dPr>
                        <m:e>
                          <m:r>
                            <a:rPr lang="en-GB" sz="2400" b="0" i="1" smtClean="0">
                              <a:latin typeface="Cambria Math" panose="02040503050406030204" pitchFamily="18" charset="0"/>
                              <a:ea typeface="Cambria Math" panose="02040503050406030204" pitchFamily="18" charset="0"/>
                            </a:rPr>
                            <m:t>𝜆</m:t>
                          </m:r>
                        </m:e>
                      </m:d>
                      <m:r>
                        <a:rPr lang="en-GB" sz="2400" b="0" i="1" smtClean="0">
                          <a:latin typeface="Cambria Math" panose="02040503050406030204" pitchFamily="18" charset="0"/>
                          <a:ea typeface="Cambria Math" panose="02040503050406030204" pitchFamily="18" charset="0"/>
                        </a:rPr>
                        <m:t>=</m:t>
                      </m:r>
                      <m:f>
                        <m:fPr>
                          <m:ctrlPr>
                            <a:rPr lang="en-GB" sz="2400" b="0" i="1" smtClean="0">
                              <a:latin typeface="Cambria Math" panose="02040503050406030204" pitchFamily="18" charset="0"/>
                              <a:ea typeface="Cambria Math" panose="02040503050406030204" pitchFamily="18" charset="0"/>
                            </a:rPr>
                          </m:ctrlPr>
                        </m:fPr>
                        <m:num>
                          <m:sSup>
                            <m:sSupPr>
                              <m:ctrlPr>
                                <a:rPr lang="en-GB" sz="2400" i="1">
                                  <a:latin typeface="Cambria Math" panose="02040503050406030204" pitchFamily="18" charset="0"/>
                                </a:rPr>
                              </m:ctrlPr>
                            </m:sSupPr>
                            <m:e>
                              <m:r>
                                <a:rPr lang="en-GB" sz="2400" i="1">
                                  <a:latin typeface="Cambria Math" panose="02040503050406030204" pitchFamily="18" charset="0"/>
                                  <a:ea typeface="Cambria Math" panose="02040503050406030204" pitchFamily="18" charset="0"/>
                                </a:rPr>
                                <m:t>𝜎</m:t>
                              </m:r>
                            </m:e>
                            <m:sup>
                              <m:r>
                                <a:rPr lang="en-GB" sz="2400" i="1" smtClean="0">
                                  <a:latin typeface="Cambria Math" panose="02040503050406030204" pitchFamily="18" charset="0"/>
                                </a:rPr>
                                <m:t>2</m:t>
                              </m:r>
                            </m:sup>
                          </m:sSup>
                        </m:num>
                        <m:den>
                          <m:r>
                            <a:rPr lang="en-GB" sz="2400" b="0" i="1" smtClean="0">
                              <a:latin typeface="Cambria Math" panose="02040503050406030204" pitchFamily="18" charset="0"/>
                              <a:ea typeface="Cambria Math" panose="02040503050406030204" pitchFamily="18" charset="0"/>
                            </a:rPr>
                            <m:t>2</m:t>
                          </m:r>
                          <m:r>
                            <a:rPr lang="en-GB" sz="2400" b="0" i="1" smtClean="0">
                              <a:latin typeface="Cambria Math" panose="02040503050406030204" pitchFamily="18" charset="0"/>
                              <a:ea typeface="Cambria Math" panose="02040503050406030204" pitchFamily="18" charset="0"/>
                            </a:rPr>
                            <m:t>𝜋</m:t>
                          </m:r>
                        </m:den>
                      </m:f>
                      <m:f>
                        <m:fPr>
                          <m:ctrlPr>
                            <a:rPr lang="en-GB" sz="2400" b="0" i="1" smtClean="0">
                              <a:latin typeface="Cambria Math" panose="02040503050406030204" pitchFamily="18" charset="0"/>
                              <a:ea typeface="Cambria Math" panose="02040503050406030204" pitchFamily="18" charset="0"/>
                            </a:rPr>
                          </m:ctrlPr>
                        </m:fPr>
                        <m:num>
                          <m:sSup>
                            <m:sSupPr>
                              <m:ctrlPr>
                                <a:rPr lang="en-GB" sz="2400" b="0" i="1" smtClean="0">
                                  <a:latin typeface="Cambria Math" panose="02040503050406030204" pitchFamily="18" charset="0"/>
                                  <a:ea typeface="Cambria Math" panose="02040503050406030204" pitchFamily="18" charset="0"/>
                                </a:rPr>
                              </m:ctrlPr>
                            </m:sSupPr>
                            <m:e>
                              <m:r>
                                <a:rPr lang="en-GB" sz="2400" b="0" i="1" smtClean="0">
                                  <a:latin typeface="Cambria Math" panose="02040503050406030204" pitchFamily="18" charset="0"/>
                                  <a:ea typeface="Cambria Math" panose="02040503050406030204" pitchFamily="18" charset="0"/>
                                </a:rPr>
                                <m:t>|</m:t>
                              </m:r>
                              <m:r>
                                <m:rPr>
                                  <m:sty m:val="p"/>
                                </m:rPr>
                                <a:rPr lang="en-GB" sz="2400" b="0" i="1" smtClean="0">
                                  <a:latin typeface="Cambria Math" panose="02040503050406030204" pitchFamily="18" charset="0"/>
                                  <a:ea typeface="Cambria Math" panose="02040503050406030204" pitchFamily="18" charset="0"/>
                                </a:rPr>
                                <m:t>Θ</m:t>
                              </m:r>
                              <m:d>
                                <m:dPr>
                                  <m:ctrlPr>
                                    <a:rPr lang="en-GB" sz="2400" b="0" i="1" smtClean="0">
                                      <a:latin typeface="Cambria Math" panose="02040503050406030204" pitchFamily="18" charset="0"/>
                                      <a:ea typeface="Cambria Math" panose="02040503050406030204" pitchFamily="18" charset="0"/>
                                    </a:rPr>
                                  </m:ctrlPr>
                                </m:dPr>
                                <m:e>
                                  <m:sSup>
                                    <m:sSupPr>
                                      <m:ctrlPr>
                                        <a:rPr lang="en-GB" sz="2400" b="0" i="1" smtClean="0">
                                          <a:latin typeface="Cambria Math" panose="02040503050406030204" pitchFamily="18" charset="0"/>
                                          <a:ea typeface="Cambria Math" panose="02040503050406030204" pitchFamily="18" charset="0"/>
                                        </a:rPr>
                                      </m:ctrlPr>
                                    </m:sSupPr>
                                    <m:e>
                                      <m:r>
                                        <a:rPr lang="en-GB" sz="2400" b="0" i="1" smtClean="0">
                                          <a:latin typeface="Cambria Math" panose="02040503050406030204" pitchFamily="18" charset="0"/>
                                          <a:ea typeface="Cambria Math" panose="02040503050406030204" pitchFamily="18" charset="0"/>
                                        </a:rPr>
                                        <m:t>𝑒</m:t>
                                      </m:r>
                                    </m:e>
                                    <m:sup>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𝑖</m:t>
                                      </m:r>
                                      <m:r>
                                        <a:rPr lang="en-GB" sz="2400" b="0" i="1" smtClean="0">
                                          <a:latin typeface="Cambria Math" panose="02040503050406030204" pitchFamily="18" charset="0"/>
                                          <a:ea typeface="Cambria Math" panose="02040503050406030204" pitchFamily="18" charset="0"/>
                                        </a:rPr>
                                        <m:t>𝜆</m:t>
                                      </m:r>
                                    </m:sup>
                                  </m:sSup>
                                </m:e>
                              </m:d>
                              <m:r>
                                <a:rPr lang="en-GB" sz="2400" b="0" i="1" smtClean="0">
                                  <a:latin typeface="Cambria Math" panose="02040503050406030204" pitchFamily="18" charset="0"/>
                                  <a:ea typeface="Cambria Math" panose="02040503050406030204" pitchFamily="18" charset="0"/>
                                </a:rPr>
                                <m:t>|</m:t>
                              </m:r>
                            </m:e>
                            <m:sup>
                              <m:r>
                                <a:rPr lang="en-GB" sz="2400" b="0" i="1" smtClean="0">
                                  <a:latin typeface="Cambria Math" panose="02040503050406030204" pitchFamily="18" charset="0"/>
                                  <a:ea typeface="Cambria Math" panose="02040503050406030204" pitchFamily="18" charset="0"/>
                                </a:rPr>
                                <m:t>2</m:t>
                              </m:r>
                            </m:sup>
                          </m:sSup>
                        </m:num>
                        <m:den>
                          <m:sSup>
                            <m:sSupPr>
                              <m:ctrlPr>
                                <a:rPr lang="en-GB" sz="2400" i="1" smtClean="0">
                                  <a:latin typeface="Cambria Math" panose="02040503050406030204" pitchFamily="18" charset="0"/>
                                  <a:ea typeface="Cambria Math" panose="02040503050406030204" pitchFamily="18" charset="0"/>
                                </a:rPr>
                              </m:ctrlPr>
                            </m:sSupPr>
                            <m:e>
                              <m:r>
                                <a:rPr lang="en-GB" sz="2400" i="1" smtClean="0">
                                  <a:latin typeface="Cambria Math" panose="02040503050406030204" pitchFamily="18" charset="0"/>
                                  <a:ea typeface="Cambria Math" panose="02040503050406030204" pitchFamily="18" charset="0"/>
                                </a:rPr>
                                <m:t>|</m:t>
                              </m:r>
                              <m:r>
                                <m:rPr>
                                  <m:sty m:val="p"/>
                                </m:rPr>
                                <a:rPr lang="en-GB" sz="2400" i="1" smtClean="0">
                                  <a:latin typeface="Cambria Math" panose="02040503050406030204" pitchFamily="18" charset="0"/>
                                  <a:ea typeface="Cambria Math" panose="02040503050406030204" pitchFamily="18" charset="0"/>
                                </a:rPr>
                                <m:t>Φ</m:t>
                              </m:r>
                              <m:d>
                                <m:dPr>
                                  <m:ctrlPr>
                                    <a:rPr lang="en-GB" sz="2400" i="1" smtClean="0">
                                      <a:latin typeface="Cambria Math" panose="02040503050406030204" pitchFamily="18" charset="0"/>
                                      <a:ea typeface="Cambria Math" panose="02040503050406030204" pitchFamily="18" charset="0"/>
                                    </a:rPr>
                                  </m:ctrlPr>
                                </m:dPr>
                                <m:e>
                                  <m:sSup>
                                    <m:sSupPr>
                                      <m:ctrlPr>
                                        <a:rPr lang="en-GB" sz="2400" i="1" smtClean="0">
                                          <a:latin typeface="Cambria Math" panose="02040503050406030204" pitchFamily="18" charset="0"/>
                                          <a:ea typeface="Cambria Math" panose="02040503050406030204" pitchFamily="18" charset="0"/>
                                        </a:rPr>
                                      </m:ctrlPr>
                                    </m:sSupPr>
                                    <m:e>
                                      <m:r>
                                        <a:rPr lang="en-GB" sz="2400" i="1" smtClean="0">
                                          <a:latin typeface="Cambria Math" panose="02040503050406030204" pitchFamily="18" charset="0"/>
                                          <a:ea typeface="Cambria Math" panose="02040503050406030204" pitchFamily="18" charset="0"/>
                                        </a:rPr>
                                        <m:t>𝑒</m:t>
                                      </m:r>
                                    </m:e>
                                    <m:sup>
                                      <m:r>
                                        <a:rPr lang="en-GB" sz="2400" i="1" smtClean="0">
                                          <a:latin typeface="Cambria Math" panose="02040503050406030204" pitchFamily="18" charset="0"/>
                                          <a:ea typeface="Cambria Math" panose="02040503050406030204" pitchFamily="18" charset="0"/>
                                        </a:rPr>
                                        <m:t>−</m:t>
                                      </m:r>
                                      <m:r>
                                        <a:rPr lang="en-GB" sz="2400" i="1" smtClean="0">
                                          <a:latin typeface="Cambria Math" panose="02040503050406030204" pitchFamily="18" charset="0"/>
                                          <a:ea typeface="Cambria Math" panose="02040503050406030204" pitchFamily="18" charset="0"/>
                                        </a:rPr>
                                        <m:t>𝑖</m:t>
                                      </m:r>
                                      <m:r>
                                        <a:rPr lang="en-GB" sz="2400" i="1" smtClean="0">
                                          <a:latin typeface="Cambria Math" panose="02040503050406030204" pitchFamily="18" charset="0"/>
                                          <a:ea typeface="Cambria Math" panose="02040503050406030204" pitchFamily="18" charset="0"/>
                                        </a:rPr>
                                        <m:t>𝜆</m:t>
                                      </m:r>
                                    </m:sup>
                                  </m:sSup>
                                </m:e>
                              </m:d>
                              <m:r>
                                <a:rPr lang="en-GB" sz="2400" i="1" smtClean="0">
                                  <a:latin typeface="Cambria Math" panose="02040503050406030204" pitchFamily="18" charset="0"/>
                                  <a:ea typeface="Cambria Math" panose="02040503050406030204" pitchFamily="18" charset="0"/>
                                </a:rPr>
                                <m:t>|</m:t>
                              </m:r>
                            </m:e>
                            <m:sup>
                              <m:r>
                                <a:rPr lang="en-GB" sz="2400" i="1" smtClean="0">
                                  <a:latin typeface="Cambria Math" panose="02040503050406030204" pitchFamily="18" charset="0"/>
                                  <a:ea typeface="Cambria Math" panose="02040503050406030204" pitchFamily="18" charset="0"/>
                                </a:rPr>
                                <m:t>2</m:t>
                              </m:r>
                            </m:sup>
                          </m:sSup>
                        </m:den>
                      </m:f>
                    </m:oMath>
                  </m:oMathPara>
                </a14:m>
                <a:endParaRPr lang="en-GB" sz="2400" dirty="0"/>
              </a:p>
              <a:p>
                <a:pPr lvl="1"/>
                <a:r>
                  <a:rPr lang="en-GB" dirty="0"/>
                  <a:t>Extension to non-stationary models →Pseudo-spectrum</a:t>
                </a:r>
              </a:p>
              <a:p>
                <a:pPr lvl="1"/>
                <a:r>
                  <a:rPr lang="en-GB" dirty="0"/>
                  <a:t>Counterpart of the periodogram</a:t>
                </a:r>
                <a:r>
                  <a:rPr lang="en-GB"/>
                  <a:t>, contribution </a:t>
                </a:r>
                <a:r>
                  <a:rPr lang="en-GB" dirty="0"/>
                  <a:t>of each frequency to the variance of the series</a:t>
                </a:r>
              </a:p>
              <a:p>
                <a:pPr lvl="1"/>
                <a:endParaRPr lang="en-GB" dirty="0"/>
              </a:p>
            </p:txBody>
          </p:sp>
        </mc:Choice>
        <mc:Fallback xmlns="">
          <p:sp>
            <p:nvSpPr>
              <p:cNvPr id="3" name="Content Placeholder 2">
                <a:extLst>
                  <a:ext uri="{FF2B5EF4-FFF2-40B4-BE49-F238E27FC236}">
                    <a16:creationId xmlns:a16="http://schemas.microsoft.com/office/drawing/2014/main" id="{868297F8-BA6A-48E5-9382-E3D1FB89D815}"/>
                  </a:ext>
                </a:extLst>
              </p:cNvPr>
              <p:cNvSpPr>
                <a:spLocks noGrp="1" noRot="1" noChangeAspect="1" noMove="1" noResize="1" noEditPoints="1" noAdjustHandles="1" noChangeArrowheads="1" noChangeShapeType="1" noTextEdit="1"/>
              </p:cNvSpPr>
              <p:nvPr>
                <p:ph idx="1"/>
              </p:nvPr>
            </p:nvSpPr>
            <p:spPr>
              <a:blipFill>
                <a:blip r:embed="rId2"/>
                <a:stretch>
                  <a:fillRect l="-928" t="-2801"/>
                </a:stretch>
              </a:blipFill>
            </p:spPr>
            <p:txBody>
              <a:bodyPr/>
              <a:lstStyle/>
              <a:p>
                <a:r>
                  <a:rPr lang="en-GB">
                    <a:noFill/>
                  </a:rPr>
                  <a:t> </a:t>
                </a:r>
              </a:p>
            </p:txBody>
          </p:sp>
        </mc:Fallback>
      </mc:AlternateContent>
      <p:sp>
        <p:nvSpPr>
          <p:cNvPr id="4" name="Date Placeholder 3">
            <a:extLst>
              <a:ext uri="{FF2B5EF4-FFF2-40B4-BE49-F238E27FC236}">
                <a16:creationId xmlns:a16="http://schemas.microsoft.com/office/drawing/2014/main" id="{0DA719C5-19F7-4A5A-B79A-D3F42C2D6B7D}"/>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BC3F3F08-3AF5-44A9-9AF5-DFB67B1FC15B}"/>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Tree>
    <p:extLst>
      <p:ext uri="{BB962C8B-B14F-4D97-AF65-F5344CB8AC3E}">
        <p14:creationId xmlns:p14="http://schemas.microsoft.com/office/powerpoint/2010/main" val="2289610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B7DF51-014D-E317-BD55-60469F3ACB10}"/>
              </a:ext>
            </a:extLst>
          </p:cNvPr>
          <p:cNvSpPr>
            <a:spLocks noGrp="1"/>
          </p:cNvSpPr>
          <p:nvPr>
            <p:ph type="title"/>
          </p:nvPr>
        </p:nvSpPr>
        <p:spPr/>
        <p:txBody>
          <a:bodyPr/>
          <a:lstStyle/>
          <a:p>
            <a:endParaRPr lang="en-GB"/>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27D576E3-CFEC-BCE2-A098-9DB253DE5F00}"/>
                  </a:ext>
                </a:extLst>
              </p:cNvPr>
              <p:cNvSpPr>
                <a:spLocks noGrp="1"/>
              </p:cNvSpPr>
              <p:nvPr>
                <p:ph idx="1"/>
              </p:nvPr>
            </p:nvSpPr>
            <p:spPr/>
            <p:txBody>
              <a:bodyPr/>
              <a:lstStyle/>
              <a:p>
                <a:r>
                  <a:rPr lang="en-GB" sz="2800" dirty="0"/>
                  <a:t>Wold representation of an ARMA model</a:t>
                </a:r>
              </a:p>
              <a:p>
                <a:pPr marL="457200" lvl="1" indent="0">
                  <a:buNone/>
                </a:pPr>
                <a14:m>
                  <m:oMathPara xmlns:m="http://schemas.openxmlformats.org/officeDocument/2006/math">
                    <m:oMathParaPr>
                      <m:jc m:val="left"/>
                    </m:oMathParaPr>
                    <m:oMath xmlns:m="http://schemas.openxmlformats.org/officeDocument/2006/math">
                      <m:r>
                        <m:rPr>
                          <m:sty m:val="p"/>
                        </m:rPr>
                        <a:rPr lang="en-GB" sz="2400" b="0" i="1" smtClean="0">
                          <a:latin typeface="Cambria Math" panose="02040503050406030204" pitchFamily="18" charset="0"/>
                          <a:ea typeface="Cambria Math" panose="02040503050406030204" pitchFamily="18" charset="0"/>
                        </a:rPr>
                        <m:t>Φ</m:t>
                      </m:r>
                      <m:d>
                        <m:dPr>
                          <m:ctrlPr>
                            <a:rPr lang="en-GB" sz="2400" b="0" i="1" smtClean="0">
                              <a:latin typeface="Cambria Math" panose="02040503050406030204" pitchFamily="18" charset="0"/>
                              <a:ea typeface="Cambria Math" panose="02040503050406030204" pitchFamily="18" charset="0"/>
                            </a:rPr>
                          </m:ctrlPr>
                        </m:dPr>
                        <m:e>
                          <m:r>
                            <a:rPr lang="en-GB" sz="2400" b="0" i="1" smtClean="0">
                              <a:latin typeface="Cambria Math" panose="02040503050406030204" pitchFamily="18" charset="0"/>
                              <a:ea typeface="Cambria Math" panose="02040503050406030204" pitchFamily="18" charset="0"/>
                            </a:rPr>
                            <m:t>𝐵</m:t>
                          </m:r>
                        </m:e>
                      </m:d>
                      <m:sSub>
                        <m:sSubPr>
                          <m:ctrlPr>
                            <a:rPr lang="en-GB" sz="2400" i="1">
                              <a:latin typeface="Cambria Math" panose="02040503050406030204" pitchFamily="18" charset="0"/>
                            </a:rPr>
                          </m:ctrlPr>
                        </m:sSubPr>
                        <m:e>
                          <m:r>
                            <a:rPr lang="en-GB" sz="2400" i="1">
                              <a:latin typeface="Cambria Math" panose="02040503050406030204" pitchFamily="18" charset="0"/>
                            </a:rPr>
                            <m:t>𝑦</m:t>
                          </m:r>
                        </m:e>
                        <m:sub>
                          <m:r>
                            <a:rPr lang="en-GB" sz="2400" i="1">
                              <a:latin typeface="Cambria Math" panose="02040503050406030204" pitchFamily="18" charset="0"/>
                            </a:rPr>
                            <m:t>𝑡</m:t>
                          </m:r>
                        </m:sub>
                      </m:sSub>
                      <m:r>
                        <a:rPr lang="en-GB" sz="2400" b="0" i="1" smtClean="0">
                          <a:latin typeface="Cambria Math" panose="02040503050406030204" pitchFamily="18" charset="0"/>
                        </a:rPr>
                        <m:t>=</m:t>
                      </m:r>
                      <m:r>
                        <m:rPr>
                          <m:sty m:val="p"/>
                        </m:rPr>
                        <a:rPr lang="en-GB" sz="2400" b="0" i="1" smtClean="0">
                          <a:latin typeface="Cambria Math" panose="02040503050406030204" pitchFamily="18" charset="0"/>
                          <a:ea typeface="Cambria Math" panose="02040503050406030204" pitchFamily="18" charset="0"/>
                        </a:rPr>
                        <m:t>Θ</m:t>
                      </m:r>
                      <m:d>
                        <m:dPr>
                          <m:ctrlPr>
                            <a:rPr lang="en-GB" sz="2400" b="0" i="1" smtClean="0">
                              <a:latin typeface="Cambria Math" panose="02040503050406030204" pitchFamily="18" charset="0"/>
                              <a:ea typeface="Cambria Math" panose="02040503050406030204" pitchFamily="18" charset="0"/>
                            </a:rPr>
                          </m:ctrlPr>
                        </m:dPr>
                        <m:e>
                          <m:r>
                            <a:rPr lang="en-GB" sz="2400" b="0" i="1" smtClean="0">
                              <a:latin typeface="Cambria Math" panose="02040503050406030204" pitchFamily="18" charset="0"/>
                              <a:ea typeface="Cambria Math" panose="02040503050406030204" pitchFamily="18" charset="0"/>
                            </a:rPr>
                            <m:t>𝐵</m:t>
                          </m:r>
                        </m:e>
                      </m:d>
                      <m:sSub>
                        <m:sSubPr>
                          <m:ctrlPr>
                            <a:rPr lang="en-GB" sz="2400" i="1">
                              <a:latin typeface="Cambria Math" panose="02040503050406030204" pitchFamily="18" charset="0"/>
                            </a:rPr>
                          </m:ctrlPr>
                        </m:sSubPr>
                        <m:e>
                          <m:r>
                            <a:rPr lang="en-GB" sz="2400" i="1" smtClean="0">
                              <a:latin typeface="Cambria Math" panose="02040503050406030204" pitchFamily="18" charset="0"/>
                              <a:ea typeface="Cambria Math" panose="02040503050406030204" pitchFamily="18" charset="0"/>
                            </a:rPr>
                            <m:t>𝜀</m:t>
                          </m:r>
                        </m:e>
                        <m:sub>
                          <m:r>
                            <a:rPr lang="en-GB" sz="2400" i="1">
                              <a:latin typeface="Cambria Math" panose="02040503050406030204" pitchFamily="18" charset="0"/>
                            </a:rPr>
                            <m:t>𝑡</m:t>
                          </m:r>
                        </m:sub>
                      </m:sSub>
                      <m:r>
                        <a:rPr lang="en-GB" sz="2400" i="1" smtClean="0">
                          <a:latin typeface="Cambria Math" panose="02040503050406030204" pitchFamily="18" charset="0"/>
                          <a:ea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𝑦</m:t>
                          </m:r>
                        </m:e>
                        <m:sub>
                          <m:r>
                            <a:rPr lang="en-GB" sz="2400" i="1">
                              <a:latin typeface="Cambria Math" panose="02040503050406030204" pitchFamily="18" charset="0"/>
                            </a:rPr>
                            <m:t>𝑡</m:t>
                          </m:r>
                        </m:sub>
                      </m:sSub>
                      <m:r>
                        <a:rPr lang="en-GB" sz="2400" b="0" i="1" smtClean="0">
                          <a:latin typeface="Cambria Math" panose="02040503050406030204" pitchFamily="18" charset="0"/>
                        </a:rPr>
                        <m:t>=</m:t>
                      </m:r>
                      <m:r>
                        <m:rPr>
                          <m:sty m:val="p"/>
                        </m:rPr>
                        <a:rPr lang="en-GB" sz="2400" b="0" i="1" smtClean="0">
                          <a:latin typeface="Cambria Math" panose="02040503050406030204" pitchFamily="18" charset="0"/>
                          <a:ea typeface="Cambria Math" panose="02040503050406030204" pitchFamily="18" charset="0"/>
                        </a:rPr>
                        <m:t>Ψ</m:t>
                      </m:r>
                      <m:d>
                        <m:dPr>
                          <m:ctrlPr>
                            <a:rPr lang="en-GB" sz="2400" b="0" i="1" smtClean="0">
                              <a:latin typeface="Cambria Math" panose="02040503050406030204" pitchFamily="18" charset="0"/>
                              <a:ea typeface="Cambria Math" panose="02040503050406030204" pitchFamily="18" charset="0"/>
                            </a:rPr>
                          </m:ctrlPr>
                        </m:dPr>
                        <m:e>
                          <m:r>
                            <a:rPr lang="en-GB" sz="2400" b="0" i="1" smtClean="0">
                              <a:latin typeface="Cambria Math" panose="02040503050406030204" pitchFamily="18" charset="0"/>
                              <a:ea typeface="Cambria Math" panose="02040503050406030204" pitchFamily="18" charset="0"/>
                            </a:rPr>
                            <m:t>𝐵</m:t>
                          </m:r>
                        </m:e>
                      </m:d>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𝜀</m:t>
                          </m:r>
                        </m:e>
                        <m:sub>
                          <m:r>
                            <a:rPr lang="en-GB" sz="2400" b="0" i="1" smtClean="0">
                              <a:latin typeface="Cambria Math" panose="02040503050406030204" pitchFamily="18" charset="0"/>
                              <a:ea typeface="Cambria Math" panose="02040503050406030204" pitchFamily="18" charset="0"/>
                            </a:rPr>
                            <m:t>𝑡</m:t>
                          </m:r>
                        </m:sub>
                      </m:sSub>
                      <m:r>
                        <a:rPr lang="en-GB" sz="2400" b="0" i="1" smtClean="0">
                          <a:latin typeface="Cambria Math" panose="02040503050406030204" pitchFamily="18" charset="0"/>
                          <a:ea typeface="Cambria Math" panose="02040503050406030204" pitchFamily="18" charset="0"/>
                        </a:rPr>
                        <m:t>,</m:t>
                      </m:r>
                      <m:r>
                        <m:rPr>
                          <m:sty m:val="p"/>
                        </m:rPr>
                        <a:rPr lang="en-GB" sz="2400" i="1" smtClean="0">
                          <a:latin typeface="Cambria Math" panose="02040503050406030204" pitchFamily="18" charset="0"/>
                          <a:ea typeface="Cambria Math" panose="02040503050406030204" pitchFamily="18" charset="0"/>
                        </a:rPr>
                        <m:t>Ψ</m:t>
                      </m:r>
                      <m:d>
                        <m:dPr>
                          <m:ctrlPr>
                            <a:rPr lang="en-GB" sz="2400" i="1" smtClean="0">
                              <a:latin typeface="Cambria Math" panose="02040503050406030204" pitchFamily="18" charset="0"/>
                              <a:ea typeface="Cambria Math" panose="02040503050406030204" pitchFamily="18" charset="0"/>
                            </a:rPr>
                          </m:ctrlPr>
                        </m:dPr>
                        <m:e>
                          <m:r>
                            <a:rPr lang="en-GB" sz="2400" i="1" smtClean="0">
                              <a:latin typeface="Cambria Math" panose="02040503050406030204" pitchFamily="18" charset="0"/>
                              <a:ea typeface="Cambria Math" panose="02040503050406030204" pitchFamily="18" charset="0"/>
                            </a:rPr>
                            <m:t>𝐵</m:t>
                          </m:r>
                        </m:e>
                      </m:d>
                      <m:r>
                        <a:rPr lang="en-GB" sz="2400" b="0" i="1" smtClean="0">
                          <a:latin typeface="Cambria Math" panose="02040503050406030204" pitchFamily="18" charset="0"/>
                          <a:ea typeface="Cambria Math" panose="02040503050406030204" pitchFamily="18" charset="0"/>
                        </a:rPr>
                        <m:t>=</m:t>
                      </m:r>
                      <m:f>
                        <m:fPr>
                          <m:ctrlPr>
                            <a:rPr lang="en-GB" sz="2400" b="0" i="1" smtClean="0">
                              <a:latin typeface="Cambria Math" panose="02040503050406030204" pitchFamily="18" charset="0"/>
                              <a:ea typeface="Cambria Math" panose="02040503050406030204" pitchFamily="18" charset="0"/>
                            </a:rPr>
                          </m:ctrlPr>
                        </m:fPr>
                        <m:num>
                          <m:r>
                            <m:rPr>
                              <m:sty m:val="p"/>
                            </m:rPr>
                            <a:rPr lang="en-GB" sz="2400" i="1" smtClean="0">
                              <a:latin typeface="Cambria Math" panose="02040503050406030204" pitchFamily="18" charset="0"/>
                              <a:ea typeface="Cambria Math" panose="02040503050406030204" pitchFamily="18" charset="0"/>
                            </a:rPr>
                            <m:t>Θ</m:t>
                          </m:r>
                          <m:d>
                            <m:dPr>
                              <m:ctrlPr>
                                <a:rPr lang="en-GB" sz="2400" i="1" smtClean="0">
                                  <a:latin typeface="Cambria Math" panose="02040503050406030204" pitchFamily="18" charset="0"/>
                                  <a:ea typeface="Cambria Math" panose="02040503050406030204" pitchFamily="18" charset="0"/>
                                </a:rPr>
                              </m:ctrlPr>
                            </m:dPr>
                            <m:e>
                              <m:r>
                                <a:rPr lang="en-GB" sz="2400" i="1" smtClean="0">
                                  <a:latin typeface="Cambria Math" panose="02040503050406030204" pitchFamily="18" charset="0"/>
                                  <a:ea typeface="Cambria Math" panose="02040503050406030204" pitchFamily="18" charset="0"/>
                                </a:rPr>
                                <m:t>𝐵</m:t>
                              </m:r>
                            </m:e>
                          </m:d>
                        </m:num>
                        <m:den>
                          <m:r>
                            <m:rPr>
                              <m:sty m:val="p"/>
                            </m:rPr>
                            <a:rPr lang="en-GB" sz="2400" i="1" smtClean="0">
                              <a:latin typeface="Cambria Math" panose="02040503050406030204" pitchFamily="18" charset="0"/>
                              <a:ea typeface="Cambria Math" panose="02040503050406030204" pitchFamily="18" charset="0"/>
                            </a:rPr>
                            <m:t>Φ</m:t>
                          </m:r>
                          <m:d>
                            <m:dPr>
                              <m:ctrlPr>
                                <a:rPr lang="en-GB" sz="2400" i="1" smtClean="0">
                                  <a:latin typeface="Cambria Math" panose="02040503050406030204" pitchFamily="18" charset="0"/>
                                  <a:ea typeface="Cambria Math" panose="02040503050406030204" pitchFamily="18" charset="0"/>
                                </a:rPr>
                              </m:ctrlPr>
                            </m:dPr>
                            <m:e>
                              <m:r>
                                <a:rPr lang="en-GB" sz="2400" i="1" smtClean="0">
                                  <a:latin typeface="Cambria Math" panose="02040503050406030204" pitchFamily="18" charset="0"/>
                                  <a:ea typeface="Cambria Math" panose="02040503050406030204" pitchFamily="18" charset="0"/>
                                </a:rPr>
                                <m:t>𝐵</m:t>
                              </m:r>
                            </m:e>
                          </m:d>
                        </m:den>
                      </m:f>
                    </m:oMath>
                  </m:oMathPara>
                </a14:m>
                <a:endParaRPr lang="en-GB" dirty="0"/>
              </a:p>
              <a:p>
                <a:r>
                  <a:rPr lang="en-GB" sz="2800" dirty="0"/>
                  <a:t>Auto-covariance generating function (</a:t>
                </a:r>
                <a:r>
                  <a:rPr lang="en-GB" sz="2800" dirty="0" err="1"/>
                  <a:t>acgf</a:t>
                </a:r>
                <a:r>
                  <a:rPr lang="en-GB" sz="2800" dirty="0"/>
                  <a:t>)</a:t>
                </a:r>
              </a:p>
              <a:p>
                <a:pPr marL="457200" lvl="1" indent="0">
                  <a:buNone/>
                </a:pPr>
                <a14:m>
                  <m:oMathPara xmlns:m="http://schemas.openxmlformats.org/officeDocument/2006/math">
                    <m:oMathParaPr>
                      <m:jc m:val="left"/>
                    </m:oMathParaPr>
                    <m:oMath xmlns:m="http://schemas.openxmlformats.org/officeDocument/2006/math">
                      <m:r>
                        <a:rPr lang="en-GB" sz="2400" b="0" i="1" smtClean="0">
                          <a:latin typeface="Cambria Math" panose="02040503050406030204" pitchFamily="18" charset="0"/>
                          <a:ea typeface="Cambria Math" panose="02040503050406030204" pitchFamily="18" charset="0"/>
                        </a:rPr>
                        <m:t>𝑎𝑐𝑔𝑓</m:t>
                      </m:r>
                      <m:d>
                        <m:dPr>
                          <m:ctrlPr>
                            <a:rPr lang="en-GB" sz="2400" b="0" i="1" smtClean="0">
                              <a:latin typeface="Cambria Math" panose="02040503050406030204" pitchFamily="18" charset="0"/>
                              <a:ea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𝑦</m:t>
                              </m:r>
                            </m:e>
                            <m:sub>
                              <m:r>
                                <a:rPr lang="en-GB" sz="2400" i="1">
                                  <a:latin typeface="Cambria Math" panose="02040503050406030204" pitchFamily="18" charset="0"/>
                                </a:rPr>
                                <m:t>𝑡</m:t>
                              </m:r>
                            </m:sub>
                          </m:sSub>
                        </m:e>
                      </m:d>
                      <m:r>
                        <a:rPr lang="en-GB" sz="2400" i="1">
                          <a:latin typeface="Cambria Math" panose="02040503050406030204" pitchFamily="18" charset="0"/>
                        </a:rPr>
                        <m:t>=</m:t>
                      </m:r>
                      <m:sSup>
                        <m:sSupPr>
                          <m:ctrlPr>
                            <a:rPr lang="en-GB" sz="2400" i="1" smtClean="0">
                              <a:latin typeface="Cambria Math" panose="02040503050406030204" pitchFamily="18" charset="0"/>
                            </a:rPr>
                          </m:ctrlPr>
                        </m:sSupPr>
                        <m:e>
                          <m:r>
                            <a:rPr lang="en-GB" sz="2400" i="1" smtClean="0">
                              <a:latin typeface="Cambria Math" panose="02040503050406030204" pitchFamily="18" charset="0"/>
                              <a:ea typeface="Cambria Math" panose="02040503050406030204" pitchFamily="18" charset="0"/>
                            </a:rPr>
                            <m:t>𝜎</m:t>
                          </m:r>
                        </m:e>
                        <m:sup>
                          <m:r>
                            <a:rPr lang="en-GB" sz="2400" b="0" i="1" smtClean="0">
                              <a:latin typeface="Cambria Math" panose="02040503050406030204" pitchFamily="18" charset="0"/>
                            </a:rPr>
                            <m:t>2</m:t>
                          </m:r>
                        </m:sup>
                      </m:sSup>
                      <m:r>
                        <m:rPr>
                          <m:sty m:val="p"/>
                        </m:rPr>
                        <a:rPr lang="en-GB" sz="2400" i="1" smtClean="0">
                          <a:latin typeface="Cambria Math" panose="02040503050406030204" pitchFamily="18" charset="0"/>
                          <a:ea typeface="Cambria Math" panose="02040503050406030204" pitchFamily="18" charset="0"/>
                        </a:rPr>
                        <m:t>Ψ</m:t>
                      </m:r>
                      <m:d>
                        <m:dPr>
                          <m:ctrlPr>
                            <a:rPr lang="en-GB" sz="2400" i="1" smtClean="0">
                              <a:latin typeface="Cambria Math" panose="02040503050406030204" pitchFamily="18" charset="0"/>
                              <a:ea typeface="Cambria Math" panose="02040503050406030204" pitchFamily="18" charset="0"/>
                            </a:rPr>
                          </m:ctrlPr>
                        </m:dPr>
                        <m:e>
                          <m:r>
                            <a:rPr lang="en-GB" sz="2400" b="0" i="1" smtClean="0">
                              <a:latin typeface="Cambria Math" panose="02040503050406030204" pitchFamily="18" charset="0"/>
                              <a:ea typeface="Cambria Math" panose="02040503050406030204" pitchFamily="18" charset="0"/>
                            </a:rPr>
                            <m:t>𝑧</m:t>
                          </m:r>
                        </m:e>
                      </m:d>
                      <m:r>
                        <m:rPr>
                          <m:sty m:val="p"/>
                        </m:rPr>
                        <a:rPr lang="en-GB" sz="2400" i="1" smtClean="0">
                          <a:latin typeface="Cambria Math" panose="02040503050406030204" pitchFamily="18" charset="0"/>
                          <a:ea typeface="Cambria Math" panose="02040503050406030204" pitchFamily="18" charset="0"/>
                        </a:rPr>
                        <m:t>Ψ</m:t>
                      </m:r>
                      <m:d>
                        <m:dPr>
                          <m:ctrlPr>
                            <a:rPr lang="en-GB" sz="2400" i="1" smtClean="0">
                              <a:latin typeface="Cambria Math" panose="02040503050406030204" pitchFamily="18" charset="0"/>
                              <a:ea typeface="Cambria Math" panose="02040503050406030204" pitchFamily="18" charset="0"/>
                            </a:rPr>
                          </m:ctrlPr>
                        </m:dPr>
                        <m:e>
                          <m:sSup>
                            <m:sSupPr>
                              <m:ctrlPr>
                                <a:rPr lang="en-GB" sz="2400" i="1" smtClean="0">
                                  <a:latin typeface="Cambria Math" panose="02040503050406030204" pitchFamily="18" charset="0"/>
                                  <a:ea typeface="Cambria Math" panose="02040503050406030204" pitchFamily="18" charset="0"/>
                                </a:rPr>
                              </m:ctrlPr>
                            </m:sSupPr>
                            <m:e>
                              <m:r>
                                <a:rPr lang="en-GB" sz="2400" b="0" i="1" smtClean="0">
                                  <a:latin typeface="Cambria Math" panose="02040503050406030204" pitchFamily="18" charset="0"/>
                                  <a:ea typeface="Cambria Math" panose="02040503050406030204" pitchFamily="18" charset="0"/>
                                </a:rPr>
                                <m:t>𝑧</m:t>
                              </m:r>
                            </m:e>
                            <m:sup>
                              <m:r>
                                <a:rPr lang="en-GB" sz="2400" b="0" i="1" smtClean="0">
                                  <a:latin typeface="Cambria Math" panose="02040503050406030204" pitchFamily="18" charset="0"/>
                                  <a:ea typeface="Cambria Math" panose="02040503050406030204" pitchFamily="18" charset="0"/>
                                </a:rPr>
                                <m:t>−1</m:t>
                              </m:r>
                            </m:sup>
                          </m:sSup>
                        </m:e>
                      </m:d>
                      <m:r>
                        <a:rPr lang="en-GB" sz="2400" b="0" i="1" smtClean="0">
                          <a:latin typeface="Cambria Math" panose="02040503050406030204" pitchFamily="18" charset="0"/>
                          <a:ea typeface="Cambria Math" panose="02040503050406030204" pitchFamily="18" charset="0"/>
                        </a:rPr>
                        <m:t>=</m:t>
                      </m:r>
                      <m:sSup>
                        <m:sSupPr>
                          <m:ctrlPr>
                            <a:rPr lang="en-GB" sz="2400" i="1">
                              <a:latin typeface="Cambria Math" panose="02040503050406030204" pitchFamily="18" charset="0"/>
                            </a:rPr>
                          </m:ctrlPr>
                        </m:sSupPr>
                        <m:e>
                          <m:r>
                            <a:rPr lang="en-GB" sz="2400" i="1">
                              <a:latin typeface="Cambria Math" panose="02040503050406030204" pitchFamily="18" charset="0"/>
                              <a:ea typeface="Cambria Math" panose="02040503050406030204" pitchFamily="18" charset="0"/>
                            </a:rPr>
                            <m:t>𝜎</m:t>
                          </m:r>
                        </m:e>
                        <m:sup>
                          <m:r>
                            <a:rPr lang="en-GB" sz="2400" i="1" smtClean="0">
                              <a:latin typeface="Cambria Math" panose="02040503050406030204" pitchFamily="18" charset="0"/>
                            </a:rPr>
                            <m:t>2</m:t>
                          </m:r>
                        </m:sup>
                      </m:sSup>
                      <m:f>
                        <m:fPr>
                          <m:ctrlPr>
                            <a:rPr lang="en-GB" sz="2400" i="1" smtClean="0">
                              <a:latin typeface="Cambria Math" panose="02040503050406030204" pitchFamily="18" charset="0"/>
                              <a:ea typeface="Cambria Math" panose="02040503050406030204" pitchFamily="18" charset="0"/>
                            </a:rPr>
                          </m:ctrlPr>
                        </m:fPr>
                        <m:num>
                          <m:r>
                            <m:rPr>
                              <m:sty m:val="p"/>
                            </m:rPr>
                            <a:rPr lang="en-GB" sz="2400" i="1" smtClean="0">
                              <a:latin typeface="Cambria Math" panose="02040503050406030204" pitchFamily="18" charset="0"/>
                              <a:ea typeface="Cambria Math" panose="02040503050406030204" pitchFamily="18" charset="0"/>
                            </a:rPr>
                            <m:t>Θ</m:t>
                          </m:r>
                          <m:d>
                            <m:dPr>
                              <m:ctrlPr>
                                <a:rPr lang="en-GB" sz="2400" i="1" smtClean="0">
                                  <a:latin typeface="Cambria Math" panose="02040503050406030204" pitchFamily="18" charset="0"/>
                                  <a:ea typeface="Cambria Math" panose="02040503050406030204" pitchFamily="18" charset="0"/>
                                </a:rPr>
                              </m:ctrlPr>
                            </m:dPr>
                            <m:e>
                              <m:r>
                                <a:rPr lang="en-GB" sz="2400" b="0" i="1" smtClean="0">
                                  <a:latin typeface="Cambria Math" panose="02040503050406030204" pitchFamily="18" charset="0"/>
                                  <a:ea typeface="Cambria Math" panose="02040503050406030204" pitchFamily="18" charset="0"/>
                                </a:rPr>
                                <m:t>𝑧</m:t>
                              </m:r>
                            </m:e>
                          </m:d>
                          <m:r>
                            <m:rPr>
                              <m:sty m:val="p"/>
                            </m:rPr>
                            <a:rPr lang="en-GB" sz="2400" i="1" smtClean="0">
                              <a:latin typeface="Cambria Math" panose="02040503050406030204" pitchFamily="18" charset="0"/>
                              <a:ea typeface="Cambria Math" panose="02040503050406030204" pitchFamily="18" charset="0"/>
                            </a:rPr>
                            <m:t>Θ</m:t>
                          </m:r>
                          <m:d>
                            <m:dPr>
                              <m:ctrlPr>
                                <a:rPr lang="en-GB" sz="2400" i="1" smtClean="0">
                                  <a:latin typeface="Cambria Math" panose="02040503050406030204" pitchFamily="18" charset="0"/>
                                  <a:ea typeface="Cambria Math" panose="02040503050406030204" pitchFamily="18" charset="0"/>
                                </a:rPr>
                              </m:ctrlPr>
                            </m:dPr>
                            <m:e>
                              <m:sSup>
                                <m:sSupPr>
                                  <m:ctrlPr>
                                    <a:rPr lang="en-GB" sz="2400" i="1" smtClean="0">
                                      <a:latin typeface="Cambria Math" panose="02040503050406030204" pitchFamily="18" charset="0"/>
                                      <a:ea typeface="Cambria Math" panose="02040503050406030204" pitchFamily="18" charset="0"/>
                                    </a:rPr>
                                  </m:ctrlPr>
                                </m:sSupPr>
                                <m:e>
                                  <m:r>
                                    <a:rPr lang="en-GB" sz="2400" i="1" smtClean="0">
                                      <a:latin typeface="Cambria Math" panose="02040503050406030204" pitchFamily="18" charset="0"/>
                                      <a:ea typeface="Cambria Math" panose="02040503050406030204" pitchFamily="18" charset="0"/>
                                    </a:rPr>
                                    <m:t>𝑧</m:t>
                                  </m:r>
                                </m:e>
                                <m:sup>
                                  <m:r>
                                    <a:rPr lang="en-GB" sz="2400" i="1" smtClean="0">
                                      <a:latin typeface="Cambria Math" panose="02040503050406030204" pitchFamily="18" charset="0"/>
                                      <a:ea typeface="Cambria Math" panose="02040503050406030204" pitchFamily="18" charset="0"/>
                                    </a:rPr>
                                    <m:t>−1</m:t>
                                  </m:r>
                                </m:sup>
                              </m:sSup>
                            </m:e>
                          </m:d>
                        </m:num>
                        <m:den>
                          <m:r>
                            <m:rPr>
                              <m:sty m:val="p"/>
                            </m:rPr>
                            <a:rPr lang="en-GB" sz="2400" i="1" smtClean="0">
                              <a:latin typeface="Cambria Math" panose="02040503050406030204" pitchFamily="18" charset="0"/>
                              <a:ea typeface="Cambria Math" panose="02040503050406030204" pitchFamily="18" charset="0"/>
                            </a:rPr>
                            <m:t>Φ</m:t>
                          </m:r>
                          <m:d>
                            <m:dPr>
                              <m:ctrlPr>
                                <a:rPr lang="en-GB" sz="2400" i="1" smtClean="0">
                                  <a:latin typeface="Cambria Math" panose="02040503050406030204" pitchFamily="18" charset="0"/>
                                  <a:ea typeface="Cambria Math" panose="02040503050406030204" pitchFamily="18" charset="0"/>
                                </a:rPr>
                              </m:ctrlPr>
                            </m:dPr>
                            <m:e>
                              <m:r>
                                <a:rPr lang="en-GB" sz="2400" b="0" i="1" smtClean="0">
                                  <a:latin typeface="Cambria Math" panose="02040503050406030204" pitchFamily="18" charset="0"/>
                                  <a:ea typeface="Cambria Math" panose="02040503050406030204" pitchFamily="18" charset="0"/>
                                </a:rPr>
                                <m:t>𝑧</m:t>
                              </m:r>
                            </m:e>
                          </m:d>
                          <m:r>
                            <m:rPr>
                              <m:sty m:val="p"/>
                            </m:rPr>
                            <a:rPr lang="en-GB" sz="2400" i="1" smtClean="0">
                              <a:latin typeface="Cambria Math" panose="02040503050406030204" pitchFamily="18" charset="0"/>
                              <a:ea typeface="Cambria Math" panose="02040503050406030204" pitchFamily="18" charset="0"/>
                            </a:rPr>
                            <m:t>Φ</m:t>
                          </m:r>
                          <m:d>
                            <m:dPr>
                              <m:ctrlPr>
                                <a:rPr lang="en-GB" sz="2400" i="1" smtClean="0">
                                  <a:latin typeface="Cambria Math" panose="02040503050406030204" pitchFamily="18" charset="0"/>
                                  <a:ea typeface="Cambria Math" panose="02040503050406030204" pitchFamily="18" charset="0"/>
                                </a:rPr>
                              </m:ctrlPr>
                            </m:dPr>
                            <m:e>
                              <m:sSup>
                                <m:sSupPr>
                                  <m:ctrlPr>
                                    <a:rPr lang="en-GB" sz="2400" i="1" smtClean="0">
                                      <a:latin typeface="Cambria Math" panose="02040503050406030204" pitchFamily="18" charset="0"/>
                                      <a:ea typeface="Cambria Math" panose="02040503050406030204" pitchFamily="18" charset="0"/>
                                    </a:rPr>
                                  </m:ctrlPr>
                                </m:sSupPr>
                                <m:e>
                                  <m:r>
                                    <a:rPr lang="en-GB" sz="2400" i="1" smtClean="0">
                                      <a:latin typeface="Cambria Math" panose="02040503050406030204" pitchFamily="18" charset="0"/>
                                      <a:ea typeface="Cambria Math" panose="02040503050406030204" pitchFamily="18" charset="0"/>
                                    </a:rPr>
                                    <m:t>𝑧</m:t>
                                  </m:r>
                                </m:e>
                                <m:sup>
                                  <m:r>
                                    <a:rPr lang="en-GB" sz="2400" i="1" smtClean="0">
                                      <a:latin typeface="Cambria Math" panose="02040503050406030204" pitchFamily="18" charset="0"/>
                                      <a:ea typeface="Cambria Math" panose="02040503050406030204" pitchFamily="18" charset="0"/>
                                    </a:rPr>
                                    <m:t>−1</m:t>
                                  </m:r>
                                </m:sup>
                              </m:sSup>
                            </m:e>
                          </m:d>
                        </m:den>
                      </m:f>
                    </m:oMath>
                  </m:oMathPara>
                </a14:m>
                <a:endParaRPr lang="en-GB" sz="2400" dirty="0"/>
              </a:p>
              <a:p>
                <a:r>
                  <a:rPr lang="en-GB" sz="2800" dirty="0"/>
                  <a:t>Spectrum ≡ Fourier transform of the </a:t>
                </a:r>
                <a:r>
                  <a:rPr lang="en-GB" sz="2800" dirty="0" err="1"/>
                  <a:t>acgf</a:t>
                </a:r>
                <a:endParaRPr lang="en-GB" sz="2800" dirty="0"/>
              </a:p>
              <a:p>
                <a:pPr marL="457200" lvl="1" indent="0">
                  <a:buNone/>
                </a:pPr>
                <a14:m>
                  <m:oMathPara xmlns:m="http://schemas.openxmlformats.org/officeDocument/2006/math">
                    <m:oMathParaPr>
                      <m:jc m:val="left"/>
                    </m:oMathParaPr>
                    <m:oMath xmlns:m="http://schemas.openxmlformats.org/officeDocument/2006/math">
                      <m:sSub>
                        <m:sSubPr>
                          <m:ctrlPr>
                            <a:rPr lang="en-GB" sz="2400" i="1" smtClean="0">
                              <a:latin typeface="Cambria Math" panose="02040503050406030204" pitchFamily="18" charset="0"/>
                            </a:rPr>
                          </m:ctrlPr>
                        </m:sSubPr>
                        <m:e>
                          <m:r>
                            <a:rPr lang="en-GB" sz="2400" b="0" i="1" smtClean="0">
                              <a:latin typeface="Cambria Math" panose="02040503050406030204" pitchFamily="18" charset="0"/>
                            </a:rPr>
                            <m:t>𝑔</m:t>
                          </m:r>
                        </m:e>
                        <m:sub>
                          <m:r>
                            <a:rPr lang="en-GB" sz="2400" b="0" i="1" smtClean="0">
                              <a:latin typeface="Cambria Math" panose="02040503050406030204" pitchFamily="18" charset="0"/>
                            </a:rPr>
                            <m:t>𝑦</m:t>
                          </m:r>
                        </m:sub>
                      </m:sSub>
                      <m:d>
                        <m:dPr>
                          <m:ctrlPr>
                            <a:rPr lang="en-GB" sz="2400" b="0" i="1" smtClean="0">
                              <a:latin typeface="Cambria Math" panose="02040503050406030204" pitchFamily="18" charset="0"/>
                            </a:rPr>
                          </m:ctrlPr>
                        </m:dPr>
                        <m:e>
                          <m:r>
                            <a:rPr lang="en-GB" sz="2400" b="0" i="1" smtClean="0">
                              <a:latin typeface="Cambria Math" panose="02040503050406030204" pitchFamily="18" charset="0"/>
                              <a:ea typeface="Cambria Math" panose="02040503050406030204" pitchFamily="18" charset="0"/>
                            </a:rPr>
                            <m:t>𝜆</m:t>
                          </m:r>
                        </m:e>
                      </m:d>
                      <m:r>
                        <a:rPr lang="en-GB" sz="2400" b="0" i="1" smtClean="0">
                          <a:latin typeface="Cambria Math" panose="02040503050406030204" pitchFamily="18" charset="0"/>
                          <a:ea typeface="Cambria Math" panose="02040503050406030204" pitchFamily="18" charset="0"/>
                        </a:rPr>
                        <m:t>=</m:t>
                      </m:r>
                      <m:f>
                        <m:fPr>
                          <m:ctrlPr>
                            <a:rPr lang="en-GB" sz="2400" b="0" i="1" smtClean="0">
                              <a:latin typeface="Cambria Math" panose="02040503050406030204" pitchFamily="18" charset="0"/>
                              <a:ea typeface="Cambria Math" panose="02040503050406030204" pitchFamily="18" charset="0"/>
                            </a:rPr>
                          </m:ctrlPr>
                        </m:fPr>
                        <m:num>
                          <m:sSup>
                            <m:sSupPr>
                              <m:ctrlPr>
                                <a:rPr lang="en-GB" sz="2400" i="1">
                                  <a:latin typeface="Cambria Math" panose="02040503050406030204" pitchFamily="18" charset="0"/>
                                </a:rPr>
                              </m:ctrlPr>
                            </m:sSupPr>
                            <m:e>
                              <m:r>
                                <a:rPr lang="en-GB" sz="2400" i="1">
                                  <a:latin typeface="Cambria Math" panose="02040503050406030204" pitchFamily="18" charset="0"/>
                                  <a:ea typeface="Cambria Math" panose="02040503050406030204" pitchFamily="18" charset="0"/>
                                </a:rPr>
                                <m:t>𝜎</m:t>
                              </m:r>
                            </m:e>
                            <m:sup>
                              <m:r>
                                <a:rPr lang="en-GB" sz="2400" i="1" smtClean="0">
                                  <a:latin typeface="Cambria Math" panose="02040503050406030204" pitchFamily="18" charset="0"/>
                                </a:rPr>
                                <m:t>2</m:t>
                              </m:r>
                            </m:sup>
                          </m:sSup>
                        </m:num>
                        <m:den>
                          <m:r>
                            <a:rPr lang="en-GB" sz="2400" b="0" i="1" smtClean="0">
                              <a:latin typeface="Cambria Math" panose="02040503050406030204" pitchFamily="18" charset="0"/>
                              <a:ea typeface="Cambria Math" panose="02040503050406030204" pitchFamily="18" charset="0"/>
                            </a:rPr>
                            <m:t>2</m:t>
                          </m:r>
                          <m:r>
                            <a:rPr lang="en-GB" sz="2400" b="0" i="1" smtClean="0">
                              <a:latin typeface="Cambria Math" panose="02040503050406030204" pitchFamily="18" charset="0"/>
                              <a:ea typeface="Cambria Math" panose="02040503050406030204" pitchFamily="18" charset="0"/>
                            </a:rPr>
                            <m:t>𝜋</m:t>
                          </m:r>
                        </m:den>
                      </m:f>
                      <m:f>
                        <m:fPr>
                          <m:ctrlPr>
                            <a:rPr lang="en-GB" sz="2400" b="0" i="1" smtClean="0">
                              <a:latin typeface="Cambria Math" panose="02040503050406030204" pitchFamily="18" charset="0"/>
                              <a:ea typeface="Cambria Math" panose="02040503050406030204" pitchFamily="18" charset="0"/>
                            </a:rPr>
                          </m:ctrlPr>
                        </m:fPr>
                        <m:num>
                          <m:sSup>
                            <m:sSupPr>
                              <m:ctrlPr>
                                <a:rPr lang="en-GB" sz="2400" b="0" i="1" smtClean="0">
                                  <a:latin typeface="Cambria Math" panose="02040503050406030204" pitchFamily="18" charset="0"/>
                                  <a:ea typeface="Cambria Math" panose="02040503050406030204" pitchFamily="18" charset="0"/>
                                </a:rPr>
                              </m:ctrlPr>
                            </m:sSupPr>
                            <m:e>
                              <m:r>
                                <a:rPr lang="en-GB" sz="2400" b="0" i="1" smtClean="0">
                                  <a:latin typeface="Cambria Math" panose="02040503050406030204" pitchFamily="18" charset="0"/>
                                  <a:ea typeface="Cambria Math" panose="02040503050406030204" pitchFamily="18" charset="0"/>
                                </a:rPr>
                                <m:t>|</m:t>
                              </m:r>
                              <m:r>
                                <m:rPr>
                                  <m:sty m:val="p"/>
                                </m:rPr>
                                <a:rPr lang="en-GB" sz="2400" b="0" i="1" smtClean="0">
                                  <a:latin typeface="Cambria Math" panose="02040503050406030204" pitchFamily="18" charset="0"/>
                                  <a:ea typeface="Cambria Math" panose="02040503050406030204" pitchFamily="18" charset="0"/>
                                </a:rPr>
                                <m:t>Θ</m:t>
                              </m:r>
                              <m:d>
                                <m:dPr>
                                  <m:ctrlPr>
                                    <a:rPr lang="en-GB" sz="2400" b="0" i="1" smtClean="0">
                                      <a:latin typeface="Cambria Math" panose="02040503050406030204" pitchFamily="18" charset="0"/>
                                      <a:ea typeface="Cambria Math" panose="02040503050406030204" pitchFamily="18" charset="0"/>
                                    </a:rPr>
                                  </m:ctrlPr>
                                </m:dPr>
                                <m:e>
                                  <m:sSup>
                                    <m:sSupPr>
                                      <m:ctrlPr>
                                        <a:rPr lang="en-GB" sz="2400" b="0" i="1" smtClean="0">
                                          <a:latin typeface="Cambria Math" panose="02040503050406030204" pitchFamily="18" charset="0"/>
                                          <a:ea typeface="Cambria Math" panose="02040503050406030204" pitchFamily="18" charset="0"/>
                                        </a:rPr>
                                      </m:ctrlPr>
                                    </m:sSupPr>
                                    <m:e>
                                      <m:r>
                                        <a:rPr lang="en-GB" sz="2400" b="0" i="1" smtClean="0">
                                          <a:latin typeface="Cambria Math" panose="02040503050406030204" pitchFamily="18" charset="0"/>
                                          <a:ea typeface="Cambria Math" panose="02040503050406030204" pitchFamily="18" charset="0"/>
                                        </a:rPr>
                                        <m:t>𝑒</m:t>
                                      </m:r>
                                    </m:e>
                                    <m:sup>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𝑖</m:t>
                                      </m:r>
                                      <m:r>
                                        <a:rPr lang="en-GB" sz="2400" b="0" i="1" smtClean="0">
                                          <a:latin typeface="Cambria Math" panose="02040503050406030204" pitchFamily="18" charset="0"/>
                                          <a:ea typeface="Cambria Math" panose="02040503050406030204" pitchFamily="18" charset="0"/>
                                        </a:rPr>
                                        <m:t>𝜆</m:t>
                                      </m:r>
                                    </m:sup>
                                  </m:sSup>
                                </m:e>
                              </m:d>
                              <m:r>
                                <a:rPr lang="en-GB" sz="2400" b="0" i="1" smtClean="0">
                                  <a:latin typeface="Cambria Math" panose="02040503050406030204" pitchFamily="18" charset="0"/>
                                  <a:ea typeface="Cambria Math" panose="02040503050406030204" pitchFamily="18" charset="0"/>
                                </a:rPr>
                                <m:t>|</m:t>
                              </m:r>
                            </m:e>
                            <m:sup>
                              <m:r>
                                <a:rPr lang="en-GB" sz="2400" b="0" i="1" smtClean="0">
                                  <a:latin typeface="Cambria Math" panose="02040503050406030204" pitchFamily="18" charset="0"/>
                                  <a:ea typeface="Cambria Math" panose="02040503050406030204" pitchFamily="18" charset="0"/>
                                </a:rPr>
                                <m:t>2</m:t>
                              </m:r>
                            </m:sup>
                          </m:sSup>
                        </m:num>
                        <m:den>
                          <m:sSup>
                            <m:sSupPr>
                              <m:ctrlPr>
                                <a:rPr lang="en-GB" sz="2400" i="1" smtClean="0">
                                  <a:latin typeface="Cambria Math" panose="02040503050406030204" pitchFamily="18" charset="0"/>
                                  <a:ea typeface="Cambria Math" panose="02040503050406030204" pitchFamily="18" charset="0"/>
                                </a:rPr>
                              </m:ctrlPr>
                            </m:sSupPr>
                            <m:e>
                              <m:r>
                                <a:rPr lang="en-GB" sz="2400" i="1" smtClean="0">
                                  <a:latin typeface="Cambria Math" panose="02040503050406030204" pitchFamily="18" charset="0"/>
                                  <a:ea typeface="Cambria Math" panose="02040503050406030204" pitchFamily="18" charset="0"/>
                                </a:rPr>
                                <m:t>|</m:t>
                              </m:r>
                              <m:r>
                                <m:rPr>
                                  <m:sty m:val="p"/>
                                </m:rPr>
                                <a:rPr lang="en-GB" sz="2400" i="1" smtClean="0">
                                  <a:latin typeface="Cambria Math" panose="02040503050406030204" pitchFamily="18" charset="0"/>
                                  <a:ea typeface="Cambria Math" panose="02040503050406030204" pitchFamily="18" charset="0"/>
                                </a:rPr>
                                <m:t>Φ</m:t>
                              </m:r>
                              <m:d>
                                <m:dPr>
                                  <m:ctrlPr>
                                    <a:rPr lang="en-GB" sz="2400" i="1" smtClean="0">
                                      <a:latin typeface="Cambria Math" panose="02040503050406030204" pitchFamily="18" charset="0"/>
                                      <a:ea typeface="Cambria Math" panose="02040503050406030204" pitchFamily="18" charset="0"/>
                                    </a:rPr>
                                  </m:ctrlPr>
                                </m:dPr>
                                <m:e>
                                  <m:sSup>
                                    <m:sSupPr>
                                      <m:ctrlPr>
                                        <a:rPr lang="en-GB" sz="2400" i="1" smtClean="0">
                                          <a:latin typeface="Cambria Math" panose="02040503050406030204" pitchFamily="18" charset="0"/>
                                          <a:ea typeface="Cambria Math" panose="02040503050406030204" pitchFamily="18" charset="0"/>
                                        </a:rPr>
                                      </m:ctrlPr>
                                    </m:sSupPr>
                                    <m:e>
                                      <m:r>
                                        <a:rPr lang="en-GB" sz="2400" i="1" smtClean="0">
                                          <a:latin typeface="Cambria Math" panose="02040503050406030204" pitchFamily="18" charset="0"/>
                                          <a:ea typeface="Cambria Math" panose="02040503050406030204" pitchFamily="18" charset="0"/>
                                        </a:rPr>
                                        <m:t>𝑒</m:t>
                                      </m:r>
                                    </m:e>
                                    <m:sup>
                                      <m:r>
                                        <a:rPr lang="en-GB" sz="2400" i="1" smtClean="0">
                                          <a:latin typeface="Cambria Math" panose="02040503050406030204" pitchFamily="18" charset="0"/>
                                          <a:ea typeface="Cambria Math" panose="02040503050406030204" pitchFamily="18" charset="0"/>
                                        </a:rPr>
                                        <m:t>−</m:t>
                                      </m:r>
                                      <m:r>
                                        <a:rPr lang="en-GB" sz="2400" i="1" smtClean="0">
                                          <a:latin typeface="Cambria Math" panose="02040503050406030204" pitchFamily="18" charset="0"/>
                                          <a:ea typeface="Cambria Math" panose="02040503050406030204" pitchFamily="18" charset="0"/>
                                        </a:rPr>
                                        <m:t>𝑖</m:t>
                                      </m:r>
                                      <m:r>
                                        <a:rPr lang="en-GB" sz="2400" i="1" smtClean="0">
                                          <a:latin typeface="Cambria Math" panose="02040503050406030204" pitchFamily="18" charset="0"/>
                                          <a:ea typeface="Cambria Math" panose="02040503050406030204" pitchFamily="18" charset="0"/>
                                        </a:rPr>
                                        <m:t>𝜆</m:t>
                                      </m:r>
                                    </m:sup>
                                  </m:sSup>
                                </m:e>
                              </m:d>
                              <m:r>
                                <a:rPr lang="en-GB" sz="2400" i="1" smtClean="0">
                                  <a:latin typeface="Cambria Math" panose="02040503050406030204" pitchFamily="18" charset="0"/>
                                  <a:ea typeface="Cambria Math" panose="02040503050406030204" pitchFamily="18" charset="0"/>
                                </a:rPr>
                                <m:t>|</m:t>
                              </m:r>
                            </m:e>
                            <m:sup>
                              <m:r>
                                <a:rPr lang="en-GB" sz="2400" i="1" smtClean="0">
                                  <a:latin typeface="Cambria Math" panose="02040503050406030204" pitchFamily="18" charset="0"/>
                                  <a:ea typeface="Cambria Math" panose="02040503050406030204" pitchFamily="18" charset="0"/>
                                </a:rPr>
                                <m:t>2</m:t>
                              </m:r>
                            </m:sup>
                          </m:sSup>
                        </m:den>
                      </m:f>
                    </m:oMath>
                  </m:oMathPara>
                </a14:m>
                <a:endParaRPr lang="en-GB" sz="2400" dirty="0"/>
              </a:p>
              <a:p>
                <a:endParaRPr lang="en-GB" dirty="0"/>
              </a:p>
            </p:txBody>
          </p:sp>
        </mc:Choice>
        <mc:Fallback xmlns="">
          <p:sp>
            <p:nvSpPr>
              <p:cNvPr id="3" name="Espace réservé du contenu 2">
                <a:extLst>
                  <a:ext uri="{FF2B5EF4-FFF2-40B4-BE49-F238E27FC236}">
                    <a16:creationId xmlns:a16="http://schemas.microsoft.com/office/drawing/2014/main" id="{27D576E3-CFEC-BCE2-A098-9DB253DE5F0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GB">
                    <a:noFill/>
                  </a:rPr>
                  <a:t> </a:t>
                </a:r>
              </a:p>
            </p:txBody>
          </p:sp>
        </mc:Fallback>
      </mc:AlternateContent>
      <p:sp>
        <p:nvSpPr>
          <p:cNvPr id="4" name="Espace réservé de la date 3">
            <a:extLst>
              <a:ext uri="{FF2B5EF4-FFF2-40B4-BE49-F238E27FC236}">
                <a16:creationId xmlns:a16="http://schemas.microsoft.com/office/drawing/2014/main" id="{2C5F2781-CBF8-4688-AEAB-5EFCEFA94CB1}"/>
              </a:ext>
            </a:extLst>
          </p:cNvPr>
          <p:cNvSpPr>
            <a:spLocks noGrp="1"/>
          </p:cNvSpPr>
          <p:nvPr>
            <p:ph type="dt" sz="half" idx="10"/>
          </p:nvPr>
        </p:nvSpPr>
        <p:spPr/>
        <p:txBody>
          <a:bodyPr/>
          <a:lstStyle/>
          <a:p>
            <a:r>
              <a:rPr lang="en-US"/>
              <a:t>15-17/10/2024</a:t>
            </a:r>
            <a:endParaRPr lang="en-GB"/>
          </a:p>
        </p:txBody>
      </p:sp>
      <p:sp>
        <p:nvSpPr>
          <p:cNvPr id="5" name="Espace réservé du pied de page 4">
            <a:extLst>
              <a:ext uri="{FF2B5EF4-FFF2-40B4-BE49-F238E27FC236}">
                <a16:creationId xmlns:a16="http://schemas.microsoft.com/office/drawing/2014/main" id="{0A4EEF6C-B802-D118-0B5B-13608697BB19}"/>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Tree>
    <p:extLst>
      <p:ext uri="{BB962C8B-B14F-4D97-AF65-F5344CB8AC3E}">
        <p14:creationId xmlns:p14="http://schemas.microsoft.com/office/powerpoint/2010/main" val="2341758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EC42D-AE7A-4704-B675-7425BA214C34}"/>
              </a:ext>
            </a:extLst>
          </p:cNvPr>
          <p:cNvSpPr>
            <a:spLocks noGrp="1"/>
          </p:cNvSpPr>
          <p:nvPr>
            <p:ph type="title"/>
          </p:nvPr>
        </p:nvSpPr>
        <p:spPr/>
        <p:txBody>
          <a:bodyPr/>
          <a:lstStyle/>
          <a:p>
            <a:r>
              <a:rPr lang="en-GB" dirty="0"/>
              <a:t>Final remarks</a:t>
            </a:r>
          </a:p>
        </p:txBody>
      </p:sp>
      <p:sp>
        <p:nvSpPr>
          <p:cNvPr id="3" name="Content Placeholder 2">
            <a:extLst>
              <a:ext uri="{FF2B5EF4-FFF2-40B4-BE49-F238E27FC236}">
                <a16:creationId xmlns:a16="http://schemas.microsoft.com/office/drawing/2014/main" id="{4792A7B2-4806-4DDC-A27A-F88A9F042159}"/>
              </a:ext>
            </a:extLst>
          </p:cNvPr>
          <p:cNvSpPr>
            <a:spLocks noGrp="1"/>
          </p:cNvSpPr>
          <p:nvPr>
            <p:ph idx="1"/>
          </p:nvPr>
        </p:nvSpPr>
        <p:spPr/>
        <p:txBody>
          <a:bodyPr/>
          <a:lstStyle/>
          <a:p>
            <a:pPr algn="l"/>
            <a:r>
              <a:rPr lang="en-GB" dirty="0"/>
              <a:t>Importance of the representation in the frequency domain for series decomposition</a:t>
            </a:r>
          </a:p>
          <a:p>
            <a:pPr lvl="1"/>
            <a:r>
              <a:rPr lang="en-GB" dirty="0"/>
              <a:t>Trend ≈ low frequencies</a:t>
            </a:r>
          </a:p>
          <a:p>
            <a:pPr lvl="1"/>
            <a:r>
              <a:rPr lang="en-GB" dirty="0"/>
              <a:t>Seasonal ≈ seasonal frequencies (related to the periodicity)</a:t>
            </a:r>
          </a:p>
          <a:p>
            <a:pPr lvl="1"/>
            <a:r>
              <a:rPr lang="en-GB" dirty="0"/>
              <a:t>Irregular ≈ high-frequencies</a:t>
            </a:r>
          </a:p>
          <a:p>
            <a:pPr lvl="1"/>
            <a:endParaRPr lang="en-GB" dirty="0"/>
          </a:p>
          <a:p>
            <a:r>
              <a:rPr lang="en-GB" dirty="0"/>
              <a:t>Especially true for SEATS</a:t>
            </a:r>
          </a:p>
        </p:txBody>
      </p:sp>
      <p:sp>
        <p:nvSpPr>
          <p:cNvPr id="4" name="Date Placeholder 3">
            <a:extLst>
              <a:ext uri="{FF2B5EF4-FFF2-40B4-BE49-F238E27FC236}">
                <a16:creationId xmlns:a16="http://schemas.microsoft.com/office/drawing/2014/main" id="{E1B6ACB8-662C-46B3-8FF3-8D1B5B6547F1}"/>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DB2C2BE9-D4B2-4D11-AFD2-FFBC4744A7C9}"/>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Tree>
    <p:extLst>
      <p:ext uri="{BB962C8B-B14F-4D97-AF65-F5344CB8AC3E}">
        <p14:creationId xmlns:p14="http://schemas.microsoft.com/office/powerpoint/2010/main" val="544769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5E61E-7A19-4784-9286-B1BD6928231E}"/>
              </a:ext>
            </a:extLst>
          </p:cNvPr>
          <p:cNvSpPr>
            <a:spLocks noGrp="1"/>
          </p:cNvSpPr>
          <p:nvPr>
            <p:ph type="title"/>
          </p:nvPr>
        </p:nvSpPr>
        <p:spPr/>
        <p:txBody>
          <a:bodyPr/>
          <a:lstStyle/>
          <a:p>
            <a:r>
              <a:rPr lang="en-GB" dirty="0"/>
              <a:t>1. Outline</a:t>
            </a:r>
          </a:p>
        </p:txBody>
      </p:sp>
      <p:sp>
        <p:nvSpPr>
          <p:cNvPr id="3" name="Content Placeholder 2">
            <a:extLst>
              <a:ext uri="{FF2B5EF4-FFF2-40B4-BE49-F238E27FC236}">
                <a16:creationId xmlns:a16="http://schemas.microsoft.com/office/drawing/2014/main" id="{DF6304D9-9C84-4EB6-B3A8-27931AA2E8C1}"/>
              </a:ext>
            </a:extLst>
          </p:cNvPr>
          <p:cNvSpPr>
            <a:spLocks noGrp="1"/>
          </p:cNvSpPr>
          <p:nvPr>
            <p:ph idx="1"/>
          </p:nvPr>
        </p:nvSpPr>
        <p:spPr/>
        <p:txBody>
          <a:bodyPr/>
          <a:lstStyle/>
          <a:p>
            <a:r>
              <a:rPr lang="en-GB" dirty="0"/>
              <a:t>“Regular” time series</a:t>
            </a:r>
          </a:p>
          <a:p>
            <a:r>
              <a:rPr lang="en-GB" dirty="0"/>
              <a:t>Basic tools</a:t>
            </a:r>
          </a:p>
          <a:p>
            <a:pPr lvl="1"/>
            <a:r>
              <a:rPr lang="en-GB" dirty="0"/>
              <a:t>Auto-correlation function</a:t>
            </a:r>
          </a:p>
          <a:p>
            <a:pPr lvl="1"/>
            <a:r>
              <a:rPr lang="en-GB" dirty="0"/>
              <a:t>Periodogram</a:t>
            </a:r>
          </a:p>
          <a:p>
            <a:pPr lvl="1"/>
            <a:r>
              <a:rPr lang="en-GB" dirty="0"/>
              <a:t>Linear filter</a:t>
            </a:r>
          </a:p>
          <a:p>
            <a:r>
              <a:rPr lang="en-GB" dirty="0"/>
              <a:t>Stationarity</a:t>
            </a:r>
          </a:p>
          <a:p>
            <a:r>
              <a:rPr lang="en-GB" dirty="0"/>
              <a:t>Arima model</a:t>
            </a:r>
          </a:p>
          <a:p>
            <a:endParaRPr lang="en-GB" dirty="0"/>
          </a:p>
        </p:txBody>
      </p:sp>
      <p:sp>
        <p:nvSpPr>
          <p:cNvPr id="4" name="Date Placeholder 3">
            <a:extLst>
              <a:ext uri="{FF2B5EF4-FFF2-40B4-BE49-F238E27FC236}">
                <a16:creationId xmlns:a16="http://schemas.microsoft.com/office/drawing/2014/main" id="{67CA8A2E-31B7-40D8-833C-75980C19527B}"/>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921B2AA3-B6BB-4B9B-98B8-294EF326516D}"/>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Tree>
    <p:extLst>
      <p:ext uri="{BB962C8B-B14F-4D97-AF65-F5344CB8AC3E}">
        <p14:creationId xmlns:p14="http://schemas.microsoft.com/office/powerpoint/2010/main" val="3528564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8260D-CCC9-486D-868C-28385A3F1011}"/>
              </a:ext>
            </a:extLst>
          </p:cNvPr>
          <p:cNvSpPr>
            <a:spLocks noGrp="1"/>
          </p:cNvSpPr>
          <p:nvPr>
            <p:ph type="title"/>
          </p:nvPr>
        </p:nvSpPr>
        <p:spPr/>
        <p:txBody>
          <a:bodyPr/>
          <a:lstStyle/>
          <a:p>
            <a:r>
              <a:rPr lang="en-GB" dirty="0"/>
              <a:t>2. Time series</a:t>
            </a:r>
          </a:p>
        </p:txBody>
      </p:sp>
      <p:sp>
        <p:nvSpPr>
          <p:cNvPr id="3" name="Content Placeholder 2">
            <a:extLst>
              <a:ext uri="{FF2B5EF4-FFF2-40B4-BE49-F238E27FC236}">
                <a16:creationId xmlns:a16="http://schemas.microsoft.com/office/drawing/2014/main" id="{4F822B56-5136-4B4D-82F1-B1A1C3C49E36}"/>
              </a:ext>
            </a:extLst>
          </p:cNvPr>
          <p:cNvSpPr>
            <a:spLocks noGrp="1"/>
          </p:cNvSpPr>
          <p:nvPr>
            <p:ph idx="1"/>
          </p:nvPr>
        </p:nvSpPr>
        <p:spPr/>
        <p:txBody>
          <a:bodyPr/>
          <a:lstStyle/>
          <a:p>
            <a:r>
              <a:rPr lang="en-GB" dirty="0"/>
              <a:t>We will only consider « regular » time series</a:t>
            </a:r>
          </a:p>
          <a:p>
            <a:pPr lvl="1"/>
            <a:r>
              <a:rPr lang="en-GB" dirty="0"/>
              <a:t>Monthly, quarterly…[, yearly] time series</a:t>
            </a:r>
          </a:p>
          <a:p>
            <a:pPr lvl="1"/>
            <a:r>
              <a:rPr lang="en-GB" dirty="0"/>
              <a:t>Annual frequency: 12, 6, 4, 3, 2, 1</a:t>
            </a:r>
          </a:p>
          <a:p>
            <a:pPr lvl="1"/>
            <a:endParaRPr lang="en-GB" dirty="0"/>
          </a:p>
          <a:p>
            <a:r>
              <a:rPr lang="en-GB" dirty="0"/>
              <a:t>[ JD+ 3.0 deal with more general time series]</a:t>
            </a:r>
          </a:p>
        </p:txBody>
      </p:sp>
      <p:sp>
        <p:nvSpPr>
          <p:cNvPr id="4" name="Date Placeholder 3">
            <a:extLst>
              <a:ext uri="{FF2B5EF4-FFF2-40B4-BE49-F238E27FC236}">
                <a16:creationId xmlns:a16="http://schemas.microsoft.com/office/drawing/2014/main" id="{0EBE65BC-850D-425E-A62B-05E6B5CB7917}"/>
              </a:ext>
            </a:extLst>
          </p:cNvPr>
          <p:cNvSpPr>
            <a:spLocks noGrp="1"/>
          </p:cNvSpPr>
          <p:nvPr>
            <p:ph type="dt" sz="half" idx="10"/>
          </p:nvPr>
        </p:nvSpPr>
        <p:spPr/>
        <p:txBody>
          <a:bodyPr/>
          <a:lstStyle/>
          <a:p>
            <a:r>
              <a:rPr lang="en-US"/>
              <a:t>15-17/10/2024</a:t>
            </a:r>
            <a:endParaRPr lang="en-GB" dirty="0"/>
          </a:p>
        </p:txBody>
      </p:sp>
      <p:sp>
        <p:nvSpPr>
          <p:cNvPr id="5" name="Footer Placeholder 4">
            <a:extLst>
              <a:ext uri="{FF2B5EF4-FFF2-40B4-BE49-F238E27FC236}">
                <a16:creationId xmlns:a16="http://schemas.microsoft.com/office/drawing/2014/main" id="{031A41F7-1E5B-45C1-B427-FD4901EBEE42}"/>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pic>
        <p:nvPicPr>
          <p:cNvPr id="7" name="Picture 6">
            <a:extLst>
              <a:ext uri="{FF2B5EF4-FFF2-40B4-BE49-F238E27FC236}">
                <a16:creationId xmlns:a16="http://schemas.microsoft.com/office/drawing/2014/main" id="{77CF1A0E-4E0E-4127-8061-65A34B367019}"/>
              </a:ext>
            </a:extLst>
          </p:cNvPr>
          <p:cNvPicPr>
            <a:picLocks noChangeAspect="1"/>
          </p:cNvPicPr>
          <p:nvPr/>
        </p:nvPicPr>
        <p:blipFill>
          <a:blip r:embed="rId2"/>
          <a:stretch>
            <a:fillRect/>
          </a:stretch>
        </p:blipFill>
        <p:spPr>
          <a:xfrm>
            <a:off x="3265714" y="4137047"/>
            <a:ext cx="5399778" cy="20399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3631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7E19C-A417-4261-BD5B-08E2093947A9}"/>
              </a:ext>
            </a:extLst>
          </p:cNvPr>
          <p:cNvSpPr>
            <a:spLocks noGrp="1"/>
          </p:cNvSpPr>
          <p:nvPr>
            <p:ph type="title"/>
          </p:nvPr>
        </p:nvSpPr>
        <p:spPr/>
        <p:txBody>
          <a:bodyPr/>
          <a:lstStyle/>
          <a:p>
            <a:r>
              <a:rPr lang="en-GB" dirty="0"/>
              <a:t>3. Basic tools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E0653D-53CC-4553-9F52-C8EAC4239A42}"/>
                  </a:ext>
                </a:extLst>
              </p:cNvPr>
              <p:cNvSpPr>
                <a:spLocks noGrp="1"/>
              </p:cNvSpPr>
              <p:nvPr>
                <p:ph idx="1"/>
              </p:nvPr>
            </p:nvSpPr>
            <p:spPr/>
            <p:txBody>
              <a:bodyPr/>
              <a:lstStyle/>
              <a:p>
                <a:r>
                  <a:rPr lang="en-GB" dirty="0"/>
                  <a:t>Auto-correlation function and auto-covariance function (ACF)</a:t>
                </a:r>
              </a:p>
              <a:p>
                <a:endParaRPr lang="en-GB" dirty="0"/>
              </a:p>
              <a:p>
                <a:pPr lvl="1"/>
                <a:r>
                  <a:rPr lang="en-GB" dirty="0"/>
                  <a:t>Measurement of “patterns” in time series (</a:t>
                </a:r>
                <a14:m>
                  <m:oMath xmlns:m="http://schemas.openxmlformats.org/officeDocument/2006/math">
                    <m:sSub>
                      <m:sSubPr>
                        <m:ctrlPr>
                          <a:rPr lang="en-GB" i="1">
                            <a:latin typeface="Cambria Math" panose="02040503050406030204" pitchFamily="18" charset="0"/>
                          </a:rPr>
                        </m:ctrlPr>
                      </m:sSubPr>
                      <m:e>
                        <m:r>
                          <a:rPr lang="fr-BE" i="1">
                            <a:latin typeface="Cambria Math" panose="02040503050406030204" pitchFamily="18" charset="0"/>
                          </a:rPr>
                          <m:t>𝑥</m:t>
                        </m:r>
                      </m:e>
                      <m:sub>
                        <m:r>
                          <a:rPr lang="fr-BE" i="1">
                            <a:latin typeface="Cambria Math" panose="02040503050406030204" pitchFamily="18" charset="0"/>
                          </a:rPr>
                          <m:t>𝑡</m:t>
                        </m:r>
                      </m:sub>
                    </m:sSub>
                  </m:oMath>
                </a14:m>
                <a:r>
                  <a:rPr lang="en-GB" dirty="0"/>
                  <a:t>, </a:t>
                </a:r>
                <a14:m>
                  <m:oMath xmlns:m="http://schemas.openxmlformats.org/officeDocument/2006/math">
                    <m:r>
                      <a:rPr lang="fr-BE" sz="1200" i="1">
                        <a:latin typeface="Cambria Math" panose="02040503050406030204" pitchFamily="18" charset="0"/>
                      </a:rPr>
                      <m:t>0</m:t>
                    </m:r>
                    <m:r>
                      <a:rPr lang="fr-BE" sz="1200" i="1">
                        <a:latin typeface="Cambria Math" panose="02040503050406030204" pitchFamily="18" charset="0"/>
                        <a:ea typeface="Cambria Math" panose="02040503050406030204" pitchFamily="18" charset="0"/>
                      </a:rPr>
                      <m:t>≤</m:t>
                    </m:r>
                    <m:r>
                      <a:rPr lang="fr-BE" sz="1200" i="1">
                        <a:latin typeface="Cambria Math" panose="02040503050406030204" pitchFamily="18" charset="0"/>
                        <a:ea typeface="Cambria Math" panose="02040503050406030204" pitchFamily="18" charset="0"/>
                      </a:rPr>
                      <m:t>𝑡</m:t>
                    </m:r>
                    <m:r>
                      <a:rPr lang="fr-BE" sz="1200" i="1">
                        <a:latin typeface="Cambria Math" panose="02040503050406030204" pitchFamily="18" charset="0"/>
                        <a:ea typeface="Cambria Math" panose="02040503050406030204" pitchFamily="18" charset="0"/>
                      </a:rPr>
                      <m:t>&lt;</m:t>
                    </m:r>
                    <m:r>
                      <a:rPr lang="fr-BE" sz="1200" i="1">
                        <a:latin typeface="Cambria Math" panose="02040503050406030204" pitchFamily="18" charset="0"/>
                        <a:ea typeface="Cambria Math" panose="02040503050406030204" pitchFamily="18" charset="0"/>
                      </a:rPr>
                      <m:t>𝑛</m:t>
                    </m:r>
                  </m:oMath>
                </a14:m>
                <a:r>
                  <a:rPr lang="en-GB" dirty="0"/>
                  <a:t>)</a:t>
                </a:r>
                <a:endParaRPr lang="en-GB" sz="1200" dirty="0"/>
              </a:p>
              <a:p>
                <a:endParaRPr lang="en-GB" dirty="0"/>
              </a:p>
              <a:p>
                <a:pPr lvl="1"/>
                <a14:m>
                  <m:oMath xmlns:m="http://schemas.openxmlformats.org/officeDocument/2006/math">
                    <m:r>
                      <a:rPr lang="fr-BE" b="0" i="1" smtClean="0">
                        <a:latin typeface="Cambria Math" panose="02040503050406030204" pitchFamily="18" charset="0"/>
                      </a:rPr>
                      <m:t>𝑎𝑐𝑓</m:t>
                    </m:r>
                    <m:d>
                      <m:dPr>
                        <m:ctrlPr>
                          <a:rPr lang="fr-BE" b="0" i="1" smtClean="0">
                            <a:latin typeface="Cambria Math" panose="02040503050406030204" pitchFamily="18" charset="0"/>
                          </a:rPr>
                        </m:ctrlPr>
                      </m:dPr>
                      <m:e>
                        <m:r>
                          <a:rPr lang="fr-BE" b="0" i="1" smtClean="0">
                            <a:latin typeface="Cambria Math" panose="02040503050406030204" pitchFamily="18" charset="0"/>
                          </a:rPr>
                          <m:t>𝑘</m:t>
                        </m:r>
                      </m:e>
                    </m:d>
                    <m:r>
                      <a:rPr lang="fr-BE" b="0" i="1" smtClean="0">
                        <a:latin typeface="Cambria Math" panose="02040503050406030204" pitchFamily="18" charset="0"/>
                      </a:rPr>
                      <m:t>= </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𝜌</m:t>
                        </m:r>
                      </m:e>
                      <m:sub>
                        <m:r>
                          <a:rPr lang="fr-BE" b="0" i="1" smtClean="0">
                            <a:latin typeface="Cambria Math" panose="02040503050406030204" pitchFamily="18" charset="0"/>
                          </a:rPr>
                          <m:t>𝑘</m:t>
                        </m:r>
                      </m:sub>
                    </m:sSub>
                    <m:r>
                      <a:rPr lang="fr-BE" b="0" i="1" smtClean="0">
                        <a:latin typeface="Cambria Math" panose="02040503050406030204" pitchFamily="18" charset="0"/>
                      </a:rPr>
                      <m:t>=</m:t>
                    </m:r>
                    <m:f>
                      <m:fPr>
                        <m:ctrlPr>
                          <a:rPr lang="fr-BE" b="0" i="1" smtClean="0">
                            <a:latin typeface="Cambria Math" panose="02040503050406030204" pitchFamily="18" charset="0"/>
                          </a:rPr>
                        </m:ctrlPr>
                      </m:fPr>
                      <m:num>
                        <m:nary>
                          <m:naryPr>
                            <m:chr m:val="∑"/>
                            <m:ctrlPr>
                              <a:rPr lang="fr-BE" b="0" i="1" smtClean="0">
                                <a:latin typeface="Cambria Math" panose="02040503050406030204" pitchFamily="18" charset="0"/>
                              </a:rPr>
                            </m:ctrlPr>
                          </m:naryPr>
                          <m:sub>
                            <m:r>
                              <m:rPr>
                                <m:brk m:alnAt="23"/>
                              </m:rPr>
                              <a:rPr lang="fr-BE" b="0" i="1" smtClean="0">
                                <a:latin typeface="Cambria Math" panose="02040503050406030204" pitchFamily="18" charset="0"/>
                              </a:rPr>
                              <m:t>𝑡</m:t>
                            </m:r>
                            <m:r>
                              <a:rPr lang="fr-BE" b="0" i="1" smtClean="0">
                                <a:latin typeface="Cambria Math" panose="02040503050406030204" pitchFamily="18" charset="0"/>
                              </a:rPr>
                              <m:t>=</m:t>
                            </m:r>
                            <m:r>
                              <a:rPr lang="fr-BE" b="0" i="1" smtClean="0">
                                <a:latin typeface="Cambria Math" panose="02040503050406030204" pitchFamily="18" charset="0"/>
                              </a:rPr>
                              <m:t>𝑘</m:t>
                            </m:r>
                          </m:sub>
                          <m:sup>
                            <m:r>
                              <a:rPr lang="fr-BE" b="0" i="1" smtClean="0">
                                <a:latin typeface="Cambria Math" panose="02040503050406030204" pitchFamily="18" charset="0"/>
                              </a:rPr>
                              <m:t>𝑛</m:t>
                            </m:r>
                            <m:r>
                              <a:rPr lang="fr-BE" b="0" i="1" smtClean="0">
                                <a:latin typeface="Cambria Math" panose="02040503050406030204" pitchFamily="18" charset="0"/>
                              </a:rPr>
                              <m:t>−1</m:t>
                            </m:r>
                          </m:sup>
                          <m:e>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acc>
                              <m:accPr>
                                <m:chr m:val="̅"/>
                                <m:ctrlPr>
                                  <a:rPr lang="fr-BE" b="0" i="1" smtClean="0">
                                    <a:latin typeface="Cambria Math" panose="02040503050406030204" pitchFamily="18" charset="0"/>
                                  </a:rPr>
                                </m:ctrlPr>
                              </m:accPr>
                              <m:e>
                                <m:r>
                                  <a:rPr lang="fr-BE" b="0" i="1" smtClean="0">
                                    <a:latin typeface="Cambria Math" panose="02040503050406030204" pitchFamily="18" charset="0"/>
                                  </a:rPr>
                                  <m:t>𝑥</m:t>
                                </m:r>
                              </m:e>
                            </m:acc>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r>
                                  <a:rPr lang="fr-BE" b="0" i="1" smtClean="0">
                                    <a:latin typeface="Cambria Math" panose="02040503050406030204" pitchFamily="18" charset="0"/>
                                  </a:rPr>
                                  <m:t>−</m:t>
                                </m:r>
                                <m:r>
                                  <a:rPr lang="fr-BE" b="0" i="1" smtClean="0">
                                    <a:latin typeface="Cambria Math" panose="02040503050406030204" pitchFamily="18" charset="0"/>
                                  </a:rPr>
                                  <m:t>𝑘</m:t>
                                </m:r>
                              </m:sub>
                            </m:sSub>
                            <m:r>
                              <a:rPr lang="fr-BE" b="0" i="1" smtClean="0">
                                <a:latin typeface="Cambria Math" panose="02040503050406030204" pitchFamily="18" charset="0"/>
                              </a:rPr>
                              <m:t>−</m:t>
                            </m:r>
                            <m:acc>
                              <m:accPr>
                                <m:chr m:val="̅"/>
                                <m:ctrlPr>
                                  <a:rPr lang="fr-BE" b="0" i="1" smtClean="0">
                                    <a:latin typeface="Cambria Math" panose="02040503050406030204" pitchFamily="18" charset="0"/>
                                  </a:rPr>
                                </m:ctrlPr>
                              </m:accPr>
                              <m:e>
                                <m:r>
                                  <a:rPr lang="fr-BE" b="0" i="1" smtClean="0">
                                    <a:latin typeface="Cambria Math" panose="02040503050406030204" pitchFamily="18" charset="0"/>
                                  </a:rPr>
                                  <m:t>𝑥</m:t>
                                </m:r>
                              </m:e>
                            </m:acc>
                            <m:r>
                              <a:rPr lang="fr-BE" b="0" i="1" smtClean="0">
                                <a:latin typeface="Cambria Math" panose="02040503050406030204" pitchFamily="18" charset="0"/>
                              </a:rPr>
                              <m:t>)</m:t>
                            </m:r>
                          </m:e>
                        </m:nary>
                      </m:num>
                      <m:den>
                        <m:r>
                          <a:rPr lang="fr-BE" b="0" i="1" smtClean="0">
                            <a:latin typeface="Cambria Math" panose="02040503050406030204" pitchFamily="18" charset="0"/>
                          </a:rPr>
                          <m:t>[</m:t>
                        </m:r>
                        <m:nary>
                          <m:naryPr>
                            <m:chr m:val="∑"/>
                            <m:ctrlPr>
                              <a:rPr lang="fr-BE" b="0" i="1" smtClean="0">
                                <a:latin typeface="Cambria Math" panose="02040503050406030204" pitchFamily="18" charset="0"/>
                              </a:rPr>
                            </m:ctrlPr>
                          </m:naryPr>
                          <m:sub>
                            <m:r>
                              <m:rPr>
                                <m:brk m:alnAt="23"/>
                              </m:rPr>
                              <a:rPr lang="fr-BE" b="0" i="1" smtClean="0">
                                <a:latin typeface="Cambria Math" panose="02040503050406030204" pitchFamily="18" charset="0"/>
                              </a:rPr>
                              <m:t>𝑡</m:t>
                            </m:r>
                            <m:r>
                              <a:rPr lang="fr-BE" b="0" i="1" smtClean="0">
                                <a:latin typeface="Cambria Math" panose="02040503050406030204" pitchFamily="18" charset="0"/>
                              </a:rPr>
                              <m:t>=0</m:t>
                            </m:r>
                          </m:sub>
                          <m:sup>
                            <m:r>
                              <a:rPr lang="fr-BE" b="0" i="1" smtClean="0">
                                <a:latin typeface="Cambria Math" panose="02040503050406030204" pitchFamily="18" charset="0"/>
                              </a:rPr>
                              <m:t>𝑛</m:t>
                            </m:r>
                            <m:r>
                              <a:rPr lang="fr-BE" b="0" i="1" smtClean="0">
                                <a:latin typeface="Cambria Math" panose="02040503050406030204" pitchFamily="18" charset="0"/>
                              </a:rPr>
                              <m:t>−1</m:t>
                            </m:r>
                          </m:sup>
                          <m:e>
                            <m:sSup>
                              <m:sSupPr>
                                <m:ctrlPr>
                                  <a:rPr lang="fr-BE" b="0" i="1" smtClean="0">
                                    <a:latin typeface="Cambria Math" panose="02040503050406030204" pitchFamily="18" charset="0"/>
                                  </a:rPr>
                                </m:ctrlPr>
                              </m:sSupPr>
                              <m:e>
                                <m:d>
                                  <m:dPr>
                                    <m:ctrlPr>
                                      <a:rPr lang="fr-BE" b="0" i="1" smtClean="0">
                                        <a:latin typeface="Cambria Math" panose="02040503050406030204" pitchFamily="18" charset="0"/>
                                      </a:rPr>
                                    </m:ctrlPr>
                                  </m:dPr>
                                  <m:e>
                                    <m:sSub>
                                      <m:sSubPr>
                                        <m:ctrlPr>
                                          <a:rPr lang="fr-BE" b="0"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acc>
                                      <m:accPr>
                                        <m:chr m:val="̅"/>
                                        <m:ctrlPr>
                                          <a:rPr lang="fr-BE" b="0" i="1" smtClean="0">
                                            <a:latin typeface="Cambria Math" panose="02040503050406030204" pitchFamily="18" charset="0"/>
                                          </a:rPr>
                                        </m:ctrlPr>
                                      </m:accPr>
                                      <m:e>
                                        <m:r>
                                          <a:rPr lang="fr-BE" b="0" i="1" smtClean="0">
                                            <a:latin typeface="Cambria Math" panose="02040503050406030204" pitchFamily="18" charset="0"/>
                                          </a:rPr>
                                          <m:t>𝑥</m:t>
                                        </m:r>
                                      </m:e>
                                    </m:acc>
                                  </m:e>
                                </m:d>
                              </m:e>
                              <m:sup>
                                <m:r>
                                  <a:rPr lang="fr-BE" b="0" i="1" smtClean="0">
                                    <a:latin typeface="Cambria Math" panose="02040503050406030204" pitchFamily="18" charset="0"/>
                                  </a:rPr>
                                  <m:t>2</m:t>
                                </m:r>
                              </m:sup>
                            </m:sSup>
                          </m:e>
                        </m:nary>
                        <m:r>
                          <a:rPr lang="fr-BE" b="0" i="1" smtClean="0">
                            <a:latin typeface="Cambria Math" panose="02040503050406030204" pitchFamily="18" charset="0"/>
                          </a:rPr>
                          <m:t>]</m:t>
                        </m:r>
                      </m:den>
                    </m:f>
                  </m:oMath>
                </a14:m>
                <a:r>
                  <a:rPr lang="en-GB" dirty="0"/>
                  <a:t> </a:t>
                </a:r>
              </a:p>
              <a:p>
                <a:pPr lvl="1"/>
                <a:endParaRPr lang="en-GB" dirty="0"/>
              </a:p>
              <a:p>
                <a:pPr lvl="1"/>
                <a:r>
                  <a:rPr lang="en-GB" dirty="0"/>
                  <a:t>If we assume that </a:t>
                </a:r>
                <a14:m>
                  <m:oMath xmlns:m="http://schemas.openxmlformats.org/officeDocument/2006/math">
                    <m:acc>
                      <m:accPr>
                        <m:chr m:val="̅"/>
                        <m:ctrlPr>
                          <a:rPr lang="fr-BE" b="0" i="1" smtClean="0">
                            <a:latin typeface="Cambria Math" panose="02040503050406030204" pitchFamily="18" charset="0"/>
                          </a:rPr>
                        </m:ctrlPr>
                      </m:accPr>
                      <m:e>
                        <m:r>
                          <a:rPr lang="fr-BE" b="0" i="1" smtClean="0">
                            <a:latin typeface="Cambria Math" panose="02040503050406030204" pitchFamily="18" charset="0"/>
                          </a:rPr>
                          <m:t>𝑥</m:t>
                        </m:r>
                      </m:e>
                    </m:acc>
                    <m:r>
                      <a:rPr lang="fr-BE" b="0" i="1" smtClean="0">
                        <a:latin typeface="Cambria Math" panose="02040503050406030204" pitchFamily="18" charset="0"/>
                      </a:rPr>
                      <m:t>=0</m:t>
                    </m:r>
                  </m:oMath>
                </a14:m>
                <a:r>
                  <a:rPr lang="en-GB" dirty="0"/>
                  <a:t>, </a:t>
                </a:r>
                <a14:m>
                  <m:oMath xmlns:m="http://schemas.openxmlformats.org/officeDocument/2006/math">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𝜌</m:t>
                        </m:r>
                      </m:e>
                      <m:sub>
                        <m:r>
                          <a:rPr lang="fr-BE" b="0" i="1" smtClean="0">
                            <a:latin typeface="Cambria Math" panose="02040503050406030204" pitchFamily="18" charset="0"/>
                          </a:rPr>
                          <m:t>𝑘</m:t>
                        </m:r>
                      </m:sub>
                    </m:sSub>
                    <m:r>
                      <a:rPr lang="fr-BE" b="0" i="1" smtClean="0">
                        <a:latin typeface="Cambria Math" panose="02040503050406030204" pitchFamily="18" charset="0"/>
                      </a:rPr>
                      <m:t>=</m:t>
                    </m:r>
                    <m:f>
                      <m:fPr>
                        <m:ctrlPr>
                          <a:rPr lang="fr-BE" b="0" i="1" smtClean="0">
                            <a:latin typeface="Cambria Math" panose="02040503050406030204" pitchFamily="18" charset="0"/>
                          </a:rPr>
                        </m:ctrlPr>
                      </m:fPr>
                      <m:num>
                        <m:nary>
                          <m:naryPr>
                            <m:chr m:val="∑"/>
                            <m:ctrlPr>
                              <a:rPr lang="fr-BE" b="0" i="1" smtClean="0">
                                <a:latin typeface="Cambria Math" panose="02040503050406030204" pitchFamily="18" charset="0"/>
                              </a:rPr>
                            </m:ctrlPr>
                          </m:naryPr>
                          <m:sub>
                            <m:r>
                              <m:rPr>
                                <m:brk m:alnAt="23"/>
                              </m:rPr>
                              <a:rPr lang="fr-BE" b="0" i="1" smtClean="0">
                                <a:latin typeface="Cambria Math" panose="02040503050406030204" pitchFamily="18" charset="0"/>
                              </a:rPr>
                              <m:t>𝑡</m:t>
                            </m:r>
                            <m:r>
                              <a:rPr lang="fr-BE" b="0" i="1" smtClean="0">
                                <a:latin typeface="Cambria Math" panose="02040503050406030204" pitchFamily="18" charset="0"/>
                              </a:rPr>
                              <m:t>=</m:t>
                            </m:r>
                            <m:r>
                              <a:rPr lang="fr-BE" b="0" i="1" smtClean="0">
                                <a:latin typeface="Cambria Math" panose="02040503050406030204" pitchFamily="18" charset="0"/>
                              </a:rPr>
                              <m:t>𝑘</m:t>
                            </m:r>
                          </m:sub>
                          <m:sup>
                            <m:r>
                              <a:rPr lang="fr-BE" b="0" i="1" smtClean="0">
                                <a:latin typeface="Cambria Math" panose="02040503050406030204" pitchFamily="18" charset="0"/>
                              </a:rPr>
                              <m:t>𝑛</m:t>
                            </m:r>
                            <m:r>
                              <a:rPr lang="fr-BE" b="0" i="1" smtClean="0">
                                <a:latin typeface="Cambria Math" panose="02040503050406030204" pitchFamily="18" charset="0"/>
                              </a:rPr>
                              <m:t>−1</m:t>
                            </m:r>
                          </m:sup>
                          <m:e>
                            <m:sSub>
                              <m:sSubPr>
                                <m:ctrlPr>
                                  <a:rPr lang="fr-BE" b="0"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sSub>
                              <m:sSubPr>
                                <m:ctrlPr>
                                  <a:rPr lang="fr-BE" b="0"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r>
                                  <a:rPr lang="fr-BE" b="0" i="1" smtClean="0">
                                    <a:latin typeface="Cambria Math" panose="02040503050406030204" pitchFamily="18" charset="0"/>
                                  </a:rPr>
                                  <m:t>−</m:t>
                                </m:r>
                                <m:r>
                                  <a:rPr lang="fr-BE" b="0" i="1" smtClean="0">
                                    <a:latin typeface="Cambria Math" panose="02040503050406030204" pitchFamily="18" charset="0"/>
                                  </a:rPr>
                                  <m:t>𝑘</m:t>
                                </m:r>
                              </m:sub>
                            </m:sSub>
                          </m:e>
                        </m:nary>
                      </m:num>
                      <m:den>
                        <m:r>
                          <a:rPr lang="fr-BE" b="0" i="1" smtClean="0">
                            <a:latin typeface="Cambria Math" panose="02040503050406030204" pitchFamily="18" charset="0"/>
                          </a:rPr>
                          <m:t>[</m:t>
                        </m:r>
                        <m:nary>
                          <m:naryPr>
                            <m:chr m:val="∑"/>
                            <m:ctrlPr>
                              <a:rPr lang="fr-BE" b="0" i="1" smtClean="0">
                                <a:latin typeface="Cambria Math" panose="02040503050406030204" pitchFamily="18" charset="0"/>
                              </a:rPr>
                            </m:ctrlPr>
                          </m:naryPr>
                          <m:sub>
                            <m:r>
                              <m:rPr>
                                <m:brk m:alnAt="23"/>
                              </m:rPr>
                              <a:rPr lang="fr-BE" b="0" i="1" smtClean="0">
                                <a:latin typeface="Cambria Math" panose="02040503050406030204" pitchFamily="18" charset="0"/>
                              </a:rPr>
                              <m:t>𝑡</m:t>
                            </m:r>
                            <m:r>
                              <a:rPr lang="fr-BE" b="0" i="1" smtClean="0">
                                <a:latin typeface="Cambria Math" panose="02040503050406030204" pitchFamily="18" charset="0"/>
                              </a:rPr>
                              <m:t>=0</m:t>
                            </m:r>
                          </m:sub>
                          <m:sup>
                            <m:r>
                              <a:rPr lang="fr-BE" b="0" i="1" smtClean="0">
                                <a:latin typeface="Cambria Math" panose="02040503050406030204" pitchFamily="18" charset="0"/>
                              </a:rPr>
                              <m:t>𝑛</m:t>
                            </m:r>
                            <m:r>
                              <a:rPr lang="fr-BE" b="0" i="1" smtClean="0">
                                <a:latin typeface="Cambria Math" panose="02040503050406030204" pitchFamily="18" charset="0"/>
                              </a:rPr>
                              <m:t>−1</m:t>
                            </m:r>
                          </m:sup>
                          <m:e>
                            <m:sSup>
                              <m:sSupPr>
                                <m:ctrlPr>
                                  <a:rPr lang="fr-BE" b="0" i="1" smtClean="0">
                                    <a:latin typeface="Cambria Math" panose="02040503050406030204" pitchFamily="18" charset="0"/>
                                  </a:rPr>
                                </m:ctrlPr>
                              </m:sSupPr>
                              <m:e>
                                <m:sSub>
                                  <m:sSubPr>
                                    <m:ctrlPr>
                                      <a:rPr lang="fr-BE" b="0"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e>
                              <m:sup>
                                <m:r>
                                  <a:rPr lang="fr-BE" b="0" i="1" smtClean="0">
                                    <a:latin typeface="Cambria Math" panose="02040503050406030204" pitchFamily="18" charset="0"/>
                                  </a:rPr>
                                  <m:t>2</m:t>
                                </m:r>
                              </m:sup>
                            </m:sSup>
                          </m:e>
                        </m:nary>
                        <m:r>
                          <a:rPr lang="fr-BE" b="0" i="1" smtClean="0">
                            <a:latin typeface="Cambria Math" panose="02040503050406030204" pitchFamily="18" charset="0"/>
                          </a:rPr>
                          <m:t>]</m:t>
                        </m:r>
                      </m:den>
                    </m:f>
                  </m:oMath>
                </a14:m>
                <a:endParaRPr lang="en-GB" dirty="0"/>
              </a:p>
            </p:txBody>
          </p:sp>
        </mc:Choice>
        <mc:Fallback xmlns="">
          <p:sp>
            <p:nvSpPr>
              <p:cNvPr id="3" name="Content Placeholder 2">
                <a:extLst>
                  <a:ext uri="{FF2B5EF4-FFF2-40B4-BE49-F238E27FC236}">
                    <a16:creationId xmlns:a16="http://schemas.microsoft.com/office/drawing/2014/main" id="{2DE0653D-53CC-4553-9F52-C8EAC4239A42}"/>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GB">
                    <a:noFill/>
                  </a:rPr>
                  <a:t> </a:t>
                </a:r>
              </a:p>
            </p:txBody>
          </p:sp>
        </mc:Fallback>
      </mc:AlternateContent>
      <p:sp>
        <p:nvSpPr>
          <p:cNvPr id="4" name="Date Placeholder 3">
            <a:extLst>
              <a:ext uri="{FF2B5EF4-FFF2-40B4-BE49-F238E27FC236}">
                <a16:creationId xmlns:a16="http://schemas.microsoft.com/office/drawing/2014/main" id="{C69F9DF2-9658-4078-9FCA-4EC8DB7F4BCA}"/>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895A03A5-F491-495C-8E09-2C200D696302}"/>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Tree>
    <p:extLst>
      <p:ext uri="{BB962C8B-B14F-4D97-AF65-F5344CB8AC3E}">
        <p14:creationId xmlns:p14="http://schemas.microsoft.com/office/powerpoint/2010/main" val="2128726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80A3-8F25-444E-96A2-248683A857A2}"/>
              </a:ext>
            </a:extLst>
          </p:cNvPr>
          <p:cNvSpPr>
            <a:spLocks noGrp="1"/>
          </p:cNvSpPr>
          <p:nvPr>
            <p:ph type="title"/>
          </p:nvPr>
        </p:nvSpPr>
        <p:spPr/>
        <p:txBody>
          <a:bodyPr/>
          <a:lstStyle/>
          <a:p>
            <a:r>
              <a:rPr lang="en-GB" dirty="0"/>
              <a:t>3. Basic tools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5DEFE7-7E41-4E13-88FE-5BC2E427D451}"/>
                  </a:ext>
                </a:extLst>
              </p:cNvPr>
              <p:cNvSpPr>
                <a:spLocks noGrp="1"/>
              </p:cNvSpPr>
              <p:nvPr>
                <p:ph idx="1"/>
              </p:nvPr>
            </p:nvSpPr>
            <p:spPr/>
            <p:txBody>
              <a:bodyPr>
                <a:normAutofit fontScale="92500"/>
              </a:bodyPr>
              <a:lstStyle/>
              <a:p>
                <a:r>
                  <a:rPr lang="en-GB" dirty="0"/>
                  <a:t>Periodogram </a:t>
                </a:r>
                <a:r>
                  <a:rPr lang="en-GB" sz="1800" dirty="0">
                    <a:solidFill>
                      <a:srgbClr val="0070C0"/>
                    </a:solidFill>
                  </a:rPr>
                  <a:t>(see JD+_Seasonality_final_version.docx, pages 12-14)</a:t>
                </a:r>
                <a:r>
                  <a:rPr lang="en-GB" dirty="0"/>
                  <a:t>.</a:t>
                </a:r>
              </a:p>
              <a:p>
                <a:pPr lvl="1"/>
                <a:r>
                  <a:rPr lang="en-GB" dirty="0"/>
                  <a:t>Discrete Fourier’s transform of the series </a:t>
                </a:r>
                <a14:m>
                  <m:oMath xmlns:m="http://schemas.openxmlformats.org/officeDocument/2006/math">
                    <m:sSub>
                      <m:sSubPr>
                        <m:ctrlPr>
                          <a:rPr lang="fr-BE" b="1" i="1" smtClean="0">
                            <a:latin typeface="Cambria Math" panose="02040503050406030204" pitchFamily="18" charset="0"/>
                          </a:rPr>
                        </m:ctrlPr>
                      </m:sSubPr>
                      <m:e>
                        <m:d>
                          <m:dPr>
                            <m:begChr m:val="{"/>
                            <m:endChr m:val="}"/>
                            <m:ctrlPr>
                              <a:rPr lang="fr-BE" b="1" i="1">
                                <a:latin typeface="Cambria Math" panose="02040503050406030204" pitchFamily="18" charset="0"/>
                              </a:rPr>
                            </m:ctrlPr>
                          </m:dPr>
                          <m:e>
                            <m:sSub>
                              <m:sSubPr>
                                <m:ctrlPr>
                                  <a:rPr lang="en-GB" i="1">
                                    <a:latin typeface="Cambria Math" panose="02040503050406030204" pitchFamily="18" charset="0"/>
                                  </a:rPr>
                                </m:ctrlPr>
                              </m:sSubPr>
                              <m:e>
                                <m:r>
                                  <a:rPr lang="fr-BE" b="0" i="1" smtClean="0">
                                    <a:latin typeface="Cambria Math" panose="02040503050406030204" pitchFamily="18" charset="0"/>
                                  </a:rPr>
                                  <m:t>𝑥</m:t>
                                </m:r>
                              </m:e>
                              <m:sub>
                                <m:r>
                                  <a:rPr lang="fr-BE" i="1">
                                    <a:latin typeface="Cambria Math" panose="02040503050406030204" pitchFamily="18" charset="0"/>
                                  </a:rPr>
                                  <m:t>𝑗</m:t>
                                </m:r>
                              </m:sub>
                            </m:sSub>
                          </m:e>
                        </m:d>
                      </m:e>
                      <m:sub>
                        <m:r>
                          <a:rPr lang="fr-BE" i="1">
                            <a:latin typeface="Cambria Math" panose="02040503050406030204" pitchFamily="18" charset="0"/>
                            <a:ea typeface="Cambria Math" panose="02040503050406030204" pitchFamily="18" charset="0"/>
                          </a:rPr>
                          <m:t>0≤</m:t>
                        </m:r>
                        <m:r>
                          <a:rPr lang="fr-BE" i="1">
                            <a:latin typeface="Cambria Math" panose="02040503050406030204" pitchFamily="18" charset="0"/>
                            <a:ea typeface="Cambria Math" panose="02040503050406030204" pitchFamily="18" charset="0"/>
                          </a:rPr>
                          <m:t>𝑗</m:t>
                        </m:r>
                        <m:r>
                          <a:rPr lang="fr-BE" i="1">
                            <a:latin typeface="Cambria Math" panose="02040503050406030204" pitchFamily="18" charset="0"/>
                            <a:ea typeface="Cambria Math" panose="02040503050406030204" pitchFamily="18" charset="0"/>
                          </a:rPr>
                          <m:t>&lt;</m:t>
                        </m:r>
                        <m:r>
                          <a:rPr lang="fr-BE" i="1">
                            <a:latin typeface="Cambria Math" panose="02040503050406030204" pitchFamily="18" charset="0"/>
                            <a:ea typeface="Cambria Math" panose="02040503050406030204" pitchFamily="18" charset="0"/>
                          </a:rPr>
                          <m:t>𝑛</m:t>
                        </m:r>
                        <m:r>
                          <m:rPr>
                            <m:nor/>
                          </m:rPr>
                          <a:rPr lang="en-GB" dirty="0"/>
                          <m:t> </m:t>
                        </m:r>
                      </m:sub>
                    </m:sSub>
                  </m:oMath>
                </a14:m>
                <a:endParaRPr lang="en-GB" dirty="0"/>
              </a:p>
              <a:p>
                <a:pPr lvl="2"/>
                <a:r>
                  <a:rPr lang="en-GB" dirty="0"/>
                  <a:t>Fourier frequencies: </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𝜔</m:t>
                        </m:r>
                      </m:e>
                      <m:sub>
                        <m:r>
                          <a:rPr lang="fr-BE" b="0" i="1" smtClean="0">
                            <a:latin typeface="Cambria Math" panose="02040503050406030204" pitchFamily="18" charset="0"/>
                          </a:rPr>
                          <m:t>𝑘</m:t>
                        </m:r>
                      </m:sub>
                    </m:sSub>
                    <m:r>
                      <a:rPr lang="fr-BE" b="0" i="1" smtClean="0">
                        <a:latin typeface="Cambria Math" panose="02040503050406030204" pitchFamily="18" charset="0"/>
                      </a:rPr>
                      <m:t>=</m:t>
                    </m:r>
                    <m:f>
                      <m:fPr>
                        <m:ctrlPr>
                          <a:rPr lang="fr-BE" i="1">
                            <a:latin typeface="Cambria Math" panose="02040503050406030204" pitchFamily="18" charset="0"/>
                            <a:ea typeface="Cambria Math" panose="02040503050406030204" pitchFamily="18" charset="0"/>
                          </a:rPr>
                        </m:ctrlPr>
                      </m:fPr>
                      <m:num>
                        <m:r>
                          <a:rPr lang="fr-BE" i="1">
                            <a:latin typeface="Cambria Math" panose="02040503050406030204" pitchFamily="18" charset="0"/>
                            <a:ea typeface="Cambria Math" panose="02040503050406030204" pitchFamily="18" charset="0"/>
                          </a:rPr>
                          <m:t>2</m:t>
                        </m:r>
                        <m:r>
                          <a:rPr lang="fr-BE" i="1">
                            <a:latin typeface="Cambria Math" panose="02040503050406030204" pitchFamily="18" charset="0"/>
                            <a:ea typeface="Cambria Math" panose="02040503050406030204" pitchFamily="18" charset="0"/>
                          </a:rPr>
                          <m:t>𝜋</m:t>
                        </m:r>
                      </m:num>
                      <m:den>
                        <m:r>
                          <a:rPr lang="fr-BE" i="1">
                            <a:latin typeface="Cambria Math" panose="02040503050406030204" pitchFamily="18" charset="0"/>
                            <a:ea typeface="Cambria Math" panose="02040503050406030204" pitchFamily="18" charset="0"/>
                          </a:rPr>
                          <m:t>𝑛</m:t>
                        </m:r>
                      </m:den>
                    </m:f>
                    <m:r>
                      <a:rPr lang="fr-BE" i="1">
                        <a:latin typeface="Cambria Math" panose="02040503050406030204" pitchFamily="18" charset="0"/>
                        <a:ea typeface="Cambria Math" panose="02040503050406030204" pitchFamily="18" charset="0"/>
                      </a:rPr>
                      <m:t>𝑗</m:t>
                    </m:r>
                    <m:r>
                      <a:rPr lang="fr-BE" i="1">
                        <a:latin typeface="Cambria Math" panose="02040503050406030204" pitchFamily="18" charset="0"/>
                        <a:ea typeface="Cambria Math" panose="02040503050406030204" pitchFamily="18" charset="0"/>
                      </a:rPr>
                      <m:t>,     0≤</m:t>
                    </m:r>
                    <m:r>
                      <a:rPr lang="fr-BE" i="1">
                        <a:latin typeface="Cambria Math" panose="02040503050406030204" pitchFamily="18" charset="0"/>
                        <a:ea typeface="Cambria Math" panose="02040503050406030204" pitchFamily="18" charset="0"/>
                      </a:rPr>
                      <m:t>𝑗</m:t>
                    </m:r>
                    <m:r>
                      <a:rPr lang="fr-BE" i="1">
                        <a:latin typeface="Cambria Math" panose="02040503050406030204" pitchFamily="18" charset="0"/>
                        <a:ea typeface="Cambria Math" panose="02040503050406030204" pitchFamily="18" charset="0"/>
                      </a:rPr>
                      <m:t>&lt;</m:t>
                    </m:r>
                    <m:r>
                      <a:rPr lang="fr-BE" i="1">
                        <a:latin typeface="Cambria Math" panose="02040503050406030204" pitchFamily="18" charset="0"/>
                        <a:ea typeface="Cambria Math" panose="02040503050406030204" pitchFamily="18" charset="0"/>
                      </a:rPr>
                      <m:t>𝑛</m:t>
                    </m:r>
                  </m:oMath>
                </a14:m>
                <a:endParaRPr lang="en-GB" dirty="0"/>
              </a:p>
              <a:p>
                <a:pPr lvl="2"/>
                <a14:m>
                  <m:oMath xmlns:m="http://schemas.openxmlformats.org/officeDocument/2006/math">
                    <m:sSub>
                      <m:sSubPr>
                        <m:ctrlPr>
                          <a:rPr lang="en-GB" b="1" i="1" smtClean="0">
                            <a:latin typeface="Cambria Math" panose="02040503050406030204" pitchFamily="18" charset="0"/>
                          </a:rPr>
                        </m:ctrlPr>
                      </m:sSubPr>
                      <m:e>
                        <m:r>
                          <a:rPr lang="fr-BE" b="1" i="1" smtClean="0">
                            <a:latin typeface="Cambria Math" panose="02040503050406030204" pitchFamily="18" charset="0"/>
                          </a:rPr>
                          <m:t>𝒆</m:t>
                        </m:r>
                      </m:e>
                      <m:sub>
                        <m:r>
                          <a:rPr lang="fr-BE" b="0" i="1" smtClean="0">
                            <a:latin typeface="Cambria Math" panose="02040503050406030204" pitchFamily="18" charset="0"/>
                          </a:rPr>
                          <m:t>𝑗</m:t>
                        </m:r>
                      </m:sub>
                    </m:sSub>
                    <m:r>
                      <a:rPr lang="fr-BE" b="0" i="1" smtClean="0">
                        <a:latin typeface="Cambria Math" panose="02040503050406030204" pitchFamily="18" charset="0"/>
                      </a:rPr>
                      <m:t>=</m:t>
                    </m:r>
                  </m:oMath>
                </a14:m>
                <a:r>
                  <a:rPr lang="fr-BE" dirty="0"/>
                  <a:t> </a:t>
                </a:r>
                <a14:m>
                  <m:oMath xmlns:m="http://schemas.openxmlformats.org/officeDocument/2006/math">
                    <m:sSup>
                      <m:sSupPr>
                        <m:ctrlPr>
                          <a:rPr lang="fr-BE" i="1">
                            <a:latin typeface="Cambria Math" panose="02040503050406030204" pitchFamily="18" charset="0"/>
                          </a:rPr>
                        </m:ctrlPr>
                      </m:sSupPr>
                      <m:e>
                        <m:r>
                          <a:rPr lang="fr-BE" i="1">
                            <a:latin typeface="Cambria Math" panose="02040503050406030204" pitchFamily="18" charset="0"/>
                          </a:rPr>
                          <m:t>𝑛</m:t>
                        </m:r>
                      </m:e>
                      <m:sup>
                        <m:r>
                          <a:rPr lang="fr-BE" i="1">
                            <a:latin typeface="Cambria Math" panose="02040503050406030204" pitchFamily="18" charset="0"/>
                          </a:rPr>
                          <m:t>−</m:t>
                        </m:r>
                        <m:f>
                          <m:fPr>
                            <m:type m:val="skw"/>
                            <m:ctrlPr>
                              <a:rPr lang="fr-BE" i="1">
                                <a:latin typeface="Cambria Math" panose="02040503050406030204" pitchFamily="18" charset="0"/>
                              </a:rPr>
                            </m:ctrlPr>
                          </m:fPr>
                          <m:num>
                            <m:r>
                              <a:rPr lang="fr-BE" i="1">
                                <a:latin typeface="Cambria Math" panose="02040503050406030204" pitchFamily="18" charset="0"/>
                              </a:rPr>
                              <m:t>1</m:t>
                            </m:r>
                          </m:num>
                          <m:den>
                            <m:r>
                              <a:rPr lang="fr-BE" i="1">
                                <a:latin typeface="Cambria Math" panose="02040503050406030204" pitchFamily="18" charset="0"/>
                              </a:rPr>
                              <m:t>2</m:t>
                            </m:r>
                          </m:den>
                        </m:f>
                      </m:sup>
                    </m:sSup>
                    <m:r>
                      <a:rPr lang="fr-BE" b="0" i="0" smtClean="0">
                        <a:latin typeface="Cambria Math" panose="02040503050406030204" pitchFamily="18" charset="0"/>
                      </a:rPr>
                      <m:t>(</m:t>
                    </m:r>
                    <m:sSup>
                      <m:sSupPr>
                        <m:ctrlPr>
                          <a:rPr lang="fr-BE" b="0" i="1" smtClean="0">
                            <a:latin typeface="Cambria Math" panose="02040503050406030204" pitchFamily="18" charset="0"/>
                          </a:rPr>
                        </m:ctrlPr>
                      </m:sSupPr>
                      <m:e>
                        <m:r>
                          <a:rPr lang="fr-BE" b="0" i="1" smtClean="0">
                            <a:latin typeface="Cambria Math" panose="02040503050406030204" pitchFamily="18" charset="0"/>
                          </a:rPr>
                          <m:t>𝑒</m:t>
                        </m:r>
                      </m:e>
                      <m:sup>
                        <m:r>
                          <a:rPr lang="fr-BE" b="0" i="1" smtClean="0">
                            <a:latin typeface="Cambria Math" panose="02040503050406030204" pitchFamily="18" charset="0"/>
                          </a:rPr>
                          <m:t>𝑖</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𝜔</m:t>
                            </m:r>
                          </m:e>
                          <m:sub>
                            <m:r>
                              <a:rPr lang="fr-BE" b="0" i="1" smtClean="0">
                                <a:latin typeface="Cambria Math" panose="02040503050406030204" pitchFamily="18" charset="0"/>
                              </a:rPr>
                              <m:t>𝑗</m:t>
                            </m:r>
                          </m:sub>
                        </m:sSub>
                      </m:sup>
                    </m:sSup>
                    <m:r>
                      <a:rPr lang="fr-BE" b="0" i="1" smtClean="0">
                        <a:latin typeface="Cambria Math" panose="02040503050406030204" pitchFamily="18" charset="0"/>
                      </a:rPr>
                      <m:t>,</m:t>
                    </m:r>
                    <m:sSup>
                      <m:sSupPr>
                        <m:ctrlPr>
                          <a:rPr lang="fr-BE" i="1">
                            <a:latin typeface="Cambria Math" panose="02040503050406030204" pitchFamily="18" charset="0"/>
                          </a:rPr>
                        </m:ctrlPr>
                      </m:sSupPr>
                      <m:e>
                        <m:r>
                          <a:rPr lang="fr-BE" i="1">
                            <a:latin typeface="Cambria Math" panose="02040503050406030204" pitchFamily="18" charset="0"/>
                          </a:rPr>
                          <m:t>𝑒</m:t>
                        </m:r>
                      </m:e>
                      <m:sup>
                        <m:r>
                          <a:rPr lang="fr-BE" i="1">
                            <a:latin typeface="Cambria Math" panose="02040503050406030204" pitchFamily="18" charset="0"/>
                          </a:rPr>
                          <m:t>𝑖</m:t>
                        </m:r>
                        <m:r>
                          <a:rPr lang="fr-BE" b="0" i="1" smtClean="0">
                            <a:latin typeface="Cambria Math" panose="02040503050406030204" pitchFamily="18" charset="0"/>
                          </a:rPr>
                          <m:t>2</m:t>
                        </m:r>
                        <m:sSub>
                          <m:sSubPr>
                            <m:ctrlPr>
                              <a:rPr lang="fr-BE" i="1">
                                <a:latin typeface="Cambria Math" panose="02040503050406030204" pitchFamily="18" charset="0"/>
                              </a:rPr>
                            </m:ctrlPr>
                          </m:sSubPr>
                          <m:e>
                            <m:r>
                              <a:rPr lang="fr-BE" i="1">
                                <a:latin typeface="Cambria Math" panose="02040503050406030204" pitchFamily="18" charset="0"/>
                                <a:ea typeface="Cambria Math" panose="02040503050406030204" pitchFamily="18" charset="0"/>
                              </a:rPr>
                              <m:t>𝜔</m:t>
                            </m:r>
                          </m:e>
                          <m:sub>
                            <m:r>
                              <a:rPr lang="fr-BE" b="0" i="1" smtClean="0">
                                <a:latin typeface="Cambria Math" panose="02040503050406030204" pitchFamily="18" charset="0"/>
                                <a:ea typeface="Cambria Math" panose="02040503050406030204" pitchFamily="18" charset="0"/>
                              </a:rPr>
                              <m:t>𝑗</m:t>
                            </m:r>
                          </m:sub>
                        </m:sSub>
                      </m:sup>
                    </m:sSup>
                    <m:r>
                      <a:rPr lang="fr-BE" b="0" i="1" smtClean="0">
                        <a:latin typeface="Cambria Math" panose="02040503050406030204" pitchFamily="18" charset="0"/>
                      </a:rPr>
                      <m:t>,…</m:t>
                    </m:r>
                  </m:oMath>
                </a14:m>
                <a:r>
                  <a:rPr lang="fr-BE" dirty="0"/>
                  <a:t> </a:t>
                </a:r>
                <a14:m>
                  <m:oMath xmlns:m="http://schemas.openxmlformats.org/officeDocument/2006/math">
                    <m:r>
                      <a:rPr lang="fr-BE">
                        <a:latin typeface="Cambria Math" panose="02040503050406030204" pitchFamily="18" charset="0"/>
                      </a:rPr>
                      <m:t>,</m:t>
                    </m:r>
                    <m:sSup>
                      <m:sSupPr>
                        <m:ctrlPr>
                          <a:rPr lang="fr-BE" i="1">
                            <a:latin typeface="Cambria Math" panose="02040503050406030204" pitchFamily="18" charset="0"/>
                          </a:rPr>
                        </m:ctrlPr>
                      </m:sSupPr>
                      <m:e>
                        <m:r>
                          <a:rPr lang="fr-BE" i="1">
                            <a:latin typeface="Cambria Math" panose="02040503050406030204" pitchFamily="18" charset="0"/>
                          </a:rPr>
                          <m:t>𝑒</m:t>
                        </m:r>
                      </m:e>
                      <m:sup>
                        <m:r>
                          <a:rPr lang="fr-BE" i="1">
                            <a:latin typeface="Cambria Math" panose="02040503050406030204" pitchFamily="18" charset="0"/>
                          </a:rPr>
                          <m:t>𝑖</m:t>
                        </m:r>
                        <m:r>
                          <a:rPr lang="fr-BE" b="0" i="1" smtClean="0">
                            <a:latin typeface="Cambria Math" panose="02040503050406030204" pitchFamily="18" charset="0"/>
                          </a:rPr>
                          <m:t>𝑛</m:t>
                        </m:r>
                        <m:sSub>
                          <m:sSubPr>
                            <m:ctrlPr>
                              <a:rPr lang="fr-BE" i="1">
                                <a:latin typeface="Cambria Math" panose="02040503050406030204" pitchFamily="18" charset="0"/>
                              </a:rPr>
                            </m:ctrlPr>
                          </m:sSubPr>
                          <m:e>
                            <m:r>
                              <a:rPr lang="fr-BE" i="1">
                                <a:latin typeface="Cambria Math" panose="02040503050406030204" pitchFamily="18" charset="0"/>
                                <a:ea typeface="Cambria Math" panose="02040503050406030204" pitchFamily="18" charset="0"/>
                              </a:rPr>
                              <m:t>𝜔</m:t>
                            </m:r>
                          </m:e>
                          <m:sub>
                            <m:r>
                              <a:rPr lang="fr-BE" b="0" i="1" smtClean="0">
                                <a:latin typeface="Cambria Math" panose="02040503050406030204" pitchFamily="18" charset="0"/>
                                <a:ea typeface="Cambria Math" panose="02040503050406030204" pitchFamily="18" charset="0"/>
                              </a:rPr>
                              <m:t>𝑗</m:t>
                            </m:r>
                          </m:sub>
                        </m:sSub>
                      </m:sup>
                    </m:sSup>
                  </m:oMath>
                </a14:m>
                <a:r>
                  <a:rPr lang="en-GB" dirty="0"/>
                  <a:t>),    </a:t>
                </a:r>
                <a14:m>
                  <m:oMath xmlns:m="http://schemas.openxmlformats.org/officeDocument/2006/math">
                    <m:sSub>
                      <m:sSubPr>
                        <m:ctrlPr>
                          <a:rPr lang="en-GB" b="1" i="1">
                            <a:latin typeface="Cambria Math" panose="02040503050406030204" pitchFamily="18" charset="0"/>
                          </a:rPr>
                        </m:ctrlPr>
                      </m:sSubPr>
                      <m:e>
                        <m:r>
                          <a:rPr lang="fr-BE" b="1" i="1" smtClean="0">
                            <a:latin typeface="Cambria Math" panose="02040503050406030204" pitchFamily="18" charset="0"/>
                          </a:rPr>
                          <m:t>𝑭</m:t>
                        </m:r>
                      </m:e>
                      <m:sub>
                        <m:r>
                          <a:rPr lang="fr-BE" b="1" i="1" smtClean="0">
                            <a:latin typeface="Cambria Math" panose="02040503050406030204" pitchFamily="18" charset="0"/>
                          </a:rPr>
                          <m:t>𝒏</m:t>
                        </m:r>
                      </m:sub>
                    </m:sSub>
                    <m:r>
                      <a:rPr lang="fr-BE" b="1" i="1" smtClean="0">
                        <a:latin typeface="Cambria Math" panose="02040503050406030204" pitchFamily="18" charset="0"/>
                      </a:rPr>
                      <m:t>=</m:t>
                    </m:r>
                    <m:d>
                      <m:dPr>
                        <m:begChr m:val="{"/>
                        <m:endChr m:val="}"/>
                        <m:ctrlPr>
                          <a:rPr lang="fr-BE" b="1" i="1" smtClean="0">
                            <a:latin typeface="Cambria Math" panose="02040503050406030204" pitchFamily="18" charset="0"/>
                          </a:rPr>
                        </m:ctrlPr>
                      </m:dPr>
                      <m:e>
                        <m:sSub>
                          <m:sSubPr>
                            <m:ctrlPr>
                              <a:rPr lang="en-GB" b="1" i="1">
                                <a:latin typeface="Cambria Math" panose="02040503050406030204" pitchFamily="18" charset="0"/>
                              </a:rPr>
                            </m:ctrlPr>
                          </m:sSubPr>
                          <m:e>
                            <m:r>
                              <a:rPr lang="fr-BE" b="1" i="1">
                                <a:latin typeface="Cambria Math" panose="02040503050406030204" pitchFamily="18" charset="0"/>
                              </a:rPr>
                              <m:t>𝒆</m:t>
                            </m:r>
                          </m:e>
                          <m:sub>
                            <m:r>
                              <a:rPr lang="fr-BE" b="1" i="1">
                                <a:latin typeface="Cambria Math" panose="02040503050406030204" pitchFamily="18" charset="0"/>
                              </a:rPr>
                              <m:t>𝒋</m:t>
                            </m:r>
                          </m:sub>
                        </m:sSub>
                      </m:e>
                    </m:d>
                  </m:oMath>
                </a14:m>
                <a:r>
                  <a:rPr lang="en-GB" dirty="0"/>
                  <a:t> orthonormal basis of </a:t>
                </a:r>
                <a14:m>
                  <m:oMath xmlns:m="http://schemas.openxmlformats.org/officeDocument/2006/math">
                    <m:sSup>
                      <m:sSupPr>
                        <m:ctrlPr>
                          <a:rPr lang="en-GB" i="1" smtClean="0">
                            <a:latin typeface="Cambria Math" panose="02040503050406030204" pitchFamily="18" charset="0"/>
                          </a:rPr>
                        </m:ctrlPr>
                      </m:sSupPr>
                      <m:e>
                        <m:r>
                          <a:rPr lang="en-GB" i="1" smtClean="0">
                            <a:latin typeface="Cambria Math" panose="02040503050406030204" pitchFamily="18" charset="0"/>
                            <a:ea typeface="Cambria Math" panose="02040503050406030204" pitchFamily="18" charset="0"/>
                          </a:rPr>
                          <m:t>ℂ</m:t>
                        </m:r>
                      </m:e>
                      <m:sup>
                        <m:r>
                          <a:rPr lang="fr-BE" b="0" i="1" smtClean="0">
                            <a:latin typeface="Cambria Math" panose="02040503050406030204" pitchFamily="18" charset="0"/>
                          </a:rPr>
                          <m:t>𝑛</m:t>
                        </m:r>
                      </m:sup>
                    </m:sSup>
                  </m:oMath>
                </a14:m>
                <a:r>
                  <a:rPr lang="en-GB" dirty="0"/>
                  <a:t> 	</a:t>
                </a:r>
                <a14:m>
                  <m:oMath xmlns:m="http://schemas.openxmlformats.org/officeDocument/2006/math">
                    <m:sSup>
                      <m:sSupPr>
                        <m:ctrlPr>
                          <a:rPr lang="en-GB" sz="1500" i="1" smtClean="0">
                            <a:latin typeface="Cambria Math" panose="02040503050406030204" pitchFamily="18" charset="0"/>
                          </a:rPr>
                        </m:ctrlPr>
                      </m:sSupPr>
                      <m:e>
                        <m:r>
                          <a:rPr lang="fr-BE" sz="1500" b="0" i="1" smtClean="0">
                            <a:latin typeface="Cambria Math" panose="02040503050406030204" pitchFamily="18" charset="0"/>
                          </a:rPr>
                          <m:t>(</m:t>
                        </m:r>
                        <m:r>
                          <a:rPr lang="fr-BE" sz="1500" b="0" i="1" smtClean="0">
                            <a:latin typeface="Cambria Math" panose="02040503050406030204" pitchFamily="18" charset="0"/>
                          </a:rPr>
                          <m:t>𝑒</m:t>
                        </m:r>
                      </m:e>
                      <m:sup>
                        <m:r>
                          <a:rPr lang="fr-BE" sz="1500" b="0" i="1" smtClean="0">
                            <a:latin typeface="Cambria Math" panose="02040503050406030204" pitchFamily="18" charset="0"/>
                          </a:rPr>
                          <m:t>𝑖</m:t>
                        </m:r>
                        <m:r>
                          <a:rPr lang="fr-BE" sz="1500" i="1">
                            <a:latin typeface="Cambria Math" panose="02040503050406030204" pitchFamily="18" charset="0"/>
                            <a:ea typeface="Cambria Math" panose="02040503050406030204" pitchFamily="18" charset="0"/>
                          </a:rPr>
                          <m:t>𝜔</m:t>
                        </m:r>
                      </m:sup>
                    </m:sSup>
                    <m:r>
                      <a:rPr lang="fr-BE" sz="1500" b="0" i="1" smtClean="0">
                        <a:latin typeface="Cambria Math" panose="02040503050406030204" pitchFamily="18" charset="0"/>
                      </a:rPr>
                      <m:t>=</m:t>
                    </m:r>
                    <m:r>
                      <a:rPr lang="fr-BE" sz="1500" b="0" i="1" smtClean="0">
                        <a:latin typeface="Cambria Math" panose="02040503050406030204" pitchFamily="18" charset="0"/>
                      </a:rPr>
                      <m:t>𝑐𝑜𝑠</m:t>
                    </m:r>
                    <m:r>
                      <a:rPr lang="fr-BE" sz="1500" b="0" i="1" smtClean="0">
                        <a:latin typeface="Cambria Math" panose="02040503050406030204" pitchFamily="18" charset="0"/>
                        <a:ea typeface="Cambria Math" panose="02040503050406030204" pitchFamily="18" charset="0"/>
                      </a:rPr>
                      <m:t>𝜔</m:t>
                    </m:r>
                    <m:r>
                      <a:rPr lang="fr-BE" sz="1500" b="0" i="1" smtClean="0">
                        <a:latin typeface="Cambria Math" panose="02040503050406030204" pitchFamily="18" charset="0"/>
                        <a:ea typeface="Cambria Math" panose="02040503050406030204" pitchFamily="18" charset="0"/>
                      </a:rPr>
                      <m:t>+</m:t>
                    </m:r>
                    <m:r>
                      <a:rPr lang="fr-BE" sz="1500" b="0" i="1" smtClean="0">
                        <a:latin typeface="Cambria Math" panose="02040503050406030204" pitchFamily="18" charset="0"/>
                        <a:ea typeface="Cambria Math" panose="02040503050406030204" pitchFamily="18" charset="0"/>
                      </a:rPr>
                      <m:t>𝑖𝑠𝑖𝑛</m:t>
                    </m:r>
                    <m:r>
                      <a:rPr lang="fr-BE" sz="1500" b="0" i="1" smtClean="0">
                        <a:latin typeface="Cambria Math" panose="02040503050406030204" pitchFamily="18" charset="0"/>
                        <a:ea typeface="Cambria Math" panose="02040503050406030204" pitchFamily="18" charset="0"/>
                      </a:rPr>
                      <m:t>𝜔</m:t>
                    </m:r>
                    <m:r>
                      <a:rPr lang="fr-BE" sz="1500" b="0" i="1" smtClean="0">
                        <a:latin typeface="Cambria Math" panose="02040503050406030204" pitchFamily="18" charset="0"/>
                        <a:ea typeface="Cambria Math" panose="02040503050406030204" pitchFamily="18" charset="0"/>
                      </a:rPr>
                      <m:t>)</m:t>
                    </m:r>
                  </m:oMath>
                </a14:m>
                <a:endParaRPr lang="en-GB" dirty="0"/>
              </a:p>
              <a:p>
                <a:pPr lvl="2"/>
                <a14:m>
                  <m:oMath xmlns:m="http://schemas.openxmlformats.org/officeDocument/2006/math">
                    <m:r>
                      <a:rPr lang="fr-BE" i="1" smtClean="0">
                        <a:latin typeface="Cambria Math" panose="02040503050406030204" pitchFamily="18" charset="0"/>
                      </a:rPr>
                      <m:t>𝑥</m:t>
                    </m:r>
                    <m:r>
                      <a:rPr lang="fr-BE" b="0" i="1" smtClean="0">
                        <a:latin typeface="Cambria Math" panose="02040503050406030204" pitchFamily="18" charset="0"/>
                      </a:rPr>
                      <m:t>=</m:t>
                    </m:r>
                    <m:nary>
                      <m:naryPr>
                        <m:chr m:val="∑"/>
                        <m:limLoc m:val="subSup"/>
                        <m:supHide m:val="on"/>
                        <m:ctrlPr>
                          <a:rPr lang="fr-BE" b="0" i="1" smtClean="0">
                            <a:latin typeface="Cambria Math" panose="02040503050406030204" pitchFamily="18" charset="0"/>
                          </a:rPr>
                        </m:ctrlPr>
                      </m:naryPr>
                      <m:sub>
                        <m:r>
                          <a:rPr lang="fr-BE" i="1">
                            <a:latin typeface="Cambria Math" panose="02040503050406030204" pitchFamily="18" charset="0"/>
                            <a:ea typeface="Cambria Math" panose="02040503050406030204" pitchFamily="18" charset="0"/>
                          </a:rPr>
                          <m:t>0≤</m:t>
                        </m:r>
                        <m:r>
                          <a:rPr lang="fr-BE" i="1">
                            <a:latin typeface="Cambria Math" panose="02040503050406030204" pitchFamily="18" charset="0"/>
                            <a:ea typeface="Cambria Math" panose="02040503050406030204" pitchFamily="18" charset="0"/>
                          </a:rPr>
                          <m:t>𝑗</m:t>
                        </m:r>
                        <m:r>
                          <a:rPr lang="fr-BE" i="1">
                            <a:latin typeface="Cambria Math" panose="02040503050406030204" pitchFamily="18" charset="0"/>
                            <a:ea typeface="Cambria Math" panose="02040503050406030204" pitchFamily="18" charset="0"/>
                          </a:rPr>
                          <m:t>&lt;</m:t>
                        </m:r>
                        <m:r>
                          <a:rPr lang="fr-BE" i="1">
                            <a:latin typeface="Cambria Math" panose="02040503050406030204" pitchFamily="18" charset="0"/>
                            <a:ea typeface="Cambria Math" panose="02040503050406030204" pitchFamily="18" charset="0"/>
                          </a:rPr>
                          <m:t>𝑛</m:t>
                        </m:r>
                        <m:r>
                          <m:rPr>
                            <m:nor/>
                          </m:rPr>
                          <a:rPr lang="en-GB" dirty="0"/>
                          <m:t> </m:t>
                        </m:r>
                      </m:sub>
                      <m:sup/>
                      <m:e>
                        <m:sSub>
                          <m:sSubPr>
                            <m:ctrlPr>
                              <a:rPr lang="fr-BE" b="0" i="1" smtClean="0">
                                <a:latin typeface="Cambria Math" panose="02040503050406030204" pitchFamily="18" charset="0"/>
                              </a:rPr>
                            </m:ctrlPr>
                          </m:sSubPr>
                          <m:e>
                            <m:r>
                              <a:rPr lang="fr-BE" b="0" i="1" smtClean="0">
                                <a:latin typeface="Cambria Math" panose="02040503050406030204" pitchFamily="18" charset="0"/>
                              </a:rPr>
                              <m:t>𝑎</m:t>
                            </m:r>
                          </m:e>
                          <m:sub>
                            <m:r>
                              <a:rPr lang="fr-BE" b="0" i="1" smtClean="0">
                                <a:latin typeface="Cambria Math" panose="02040503050406030204" pitchFamily="18" charset="0"/>
                              </a:rPr>
                              <m:t>𝑗</m:t>
                            </m:r>
                          </m:sub>
                        </m:sSub>
                        <m:sSub>
                          <m:sSubPr>
                            <m:ctrlPr>
                              <a:rPr lang="fr-BE" b="0" i="1" smtClean="0">
                                <a:latin typeface="Cambria Math" panose="02040503050406030204" pitchFamily="18" charset="0"/>
                              </a:rPr>
                            </m:ctrlPr>
                          </m:sSubPr>
                          <m:e>
                            <m:r>
                              <a:rPr lang="fr-BE" b="1" i="1" smtClean="0">
                                <a:latin typeface="Cambria Math" panose="02040503050406030204" pitchFamily="18" charset="0"/>
                              </a:rPr>
                              <m:t>𝒆</m:t>
                            </m:r>
                          </m:e>
                          <m:sub>
                            <m:r>
                              <a:rPr lang="fr-BE" b="0" i="1" smtClean="0">
                                <a:latin typeface="Cambria Math" panose="02040503050406030204" pitchFamily="18" charset="0"/>
                              </a:rPr>
                              <m:t>𝑗</m:t>
                            </m:r>
                          </m:sub>
                        </m:sSub>
                      </m:e>
                    </m:nary>
                    <m:r>
                      <a:rPr lang="fr-BE" b="0" i="1" smtClean="0">
                        <a:latin typeface="Cambria Math" panose="02040503050406030204" pitchFamily="18" charset="0"/>
                      </a:rPr>
                      <m:t>=</m:t>
                    </m:r>
                    <m:nary>
                      <m:naryPr>
                        <m:chr m:val="∑"/>
                        <m:limLoc m:val="subSup"/>
                        <m:supHide m:val="on"/>
                        <m:ctrlPr>
                          <a:rPr lang="fr-BE" i="1">
                            <a:latin typeface="Cambria Math" panose="02040503050406030204" pitchFamily="18" charset="0"/>
                          </a:rPr>
                        </m:ctrlPr>
                      </m:naryPr>
                      <m:sub>
                        <m:r>
                          <a:rPr lang="fr-BE" i="1">
                            <a:latin typeface="Cambria Math" panose="02040503050406030204" pitchFamily="18" charset="0"/>
                            <a:ea typeface="Cambria Math" panose="02040503050406030204" pitchFamily="18" charset="0"/>
                          </a:rPr>
                          <m:t>0≤</m:t>
                        </m:r>
                        <m:r>
                          <a:rPr lang="fr-BE" b="0" i="1" smtClean="0">
                            <a:latin typeface="Cambria Math" panose="02040503050406030204" pitchFamily="18" charset="0"/>
                            <a:ea typeface="Cambria Math" panose="02040503050406030204" pitchFamily="18" charset="0"/>
                          </a:rPr>
                          <m:t>𝑘</m:t>
                        </m:r>
                        <m:r>
                          <a:rPr lang="fr-BE" i="1">
                            <a:latin typeface="Cambria Math" panose="02040503050406030204" pitchFamily="18" charset="0"/>
                            <a:ea typeface="Cambria Math" panose="02040503050406030204" pitchFamily="18" charset="0"/>
                          </a:rPr>
                          <m:t>&lt;</m:t>
                        </m:r>
                        <m:r>
                          <a:rPr lang="fr-BE" i="1">
                            <a:latin typeface="Cambria Math" panose="02040503050406030204" pitchFamily="18" charset="0"/>
                            <a:ea typeface="Cambria Math" panose="02040503050406030204" pitchFamily="18" charset="0"/>
                          </a:rPr>
                          <m:t>𝑛</m:t>
                        </m:r>
                        <m:r>
                          <m:rPr>
                            <m:nor/>
                          </m:rPr>
                          <a:rPr lang="en-GB" dirty="0"/>
                          <m:t> </m:t>
                        </m:r>
                      </m:sub>
                      <m:sup/>
                      <m:e>
                        <m:sSub>
                          <m:sSubPr>
                            <m:ctrlPr>
                              <a:rPr lang="fr-BE" i="1">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𝑘</m:t>
                            </m:r>
                          </m:sub>
                        </m:sSub>
                        <m:sSub>
                          <m:sSubPr>
                            <m:ctrlPr>
                              <a:rPr lang="fr-BE" i="1">
                                <a:latin typeface="Cambria Math" panose="02040503050406030204" pitchFamily="18" charset="0"/>
                              </a:rPr>
                            </m:ctrlPr>
                          </m:sSubPr>
                          <m:e>
                            <m:r>
                              <a:rPr lang="fr-BE" b="1" i="1" smtClean="0">
                                <a:latin typeface="Cambria Math" panose="02040503050406030204" pitchFamily="18" charset="0"/>
                              </a:rPr>
                              <m:t>𝒖</m:t>
                            </m:r>
                          </m:e>
                          <m:sub>
                            <m:r>
                              <a:rPr lang="fr-BE" b="0" i="1" smtClean="0">
                                <a:latin typeface="Cambria Math" panose="02040503050406030204" pitchFamily="18" charset="0"/>
                              </a:rPr>
                              <m:t>𝑘</m:t>
                            </m:r>
                          </m:sub>
                        </m:sSub>
                      </m:e>
                    </m:nary>
                  </m:oMath>
                </a14:m>
                <a:r>
                  <a:rPr lang="en-GB" dirty="0"/>
                  <a:t>, </a:t>
                </a:r>
                <a14:m>
                  <m:oMath xmlns:m="http://schemas.openxmlformats.org/officeDocument/2006/math">
                    <m:sSub>
                      <m:sSubPr>
                        <m:ctrlPr>
                          <a:rPr lang="fr-BE" i="1">
                            <a:latin typeface="Cambria Math" panose="02040503050406030204" pitchFamily="18" charset="0"/>
                          </a:rPr>
                        </m:ctrlPr>
                      </m:sSubPr>
                      <m:e>
                        <m:r>
                          <a:rPr lang="fr-BE" b="1" i="1">
                            <a:latin typeface="Cambria Math" panose="02040503050406030204" pitchFamily="18" charset="0"/>
                          </a:rPr>
                          <m:t>𝒖</m:t>
                        </m:r>
                      </m:e>
                      <m:sub>
                        <m:r>
                          <a:rPr lang="fr-BE" i="1">
                            <a:latin typeface="Cambria Math" panose="02040503050406030204" pitchFamily="18" charset="0"/>
                          </a:rPr>
                          <m:t>𝑘</m:t>
                        </m:r>
                      </m:sub>
                    </m:sSub>
                    <m:r>
                      <a:rPr lang="fr-BE" b="0" i="1" smtClean="0">
                        <a:latin typeface="Cambria Math" panose="02040503050406030204" pitchFamily="18" charset="0"/>
                      </a:rPr>
                      <m:t>=</m:t>
                    </m:r>
                    <m:r>
                      <a:rPr lang="fr-BE">
                        <a:latin typeface="Cambria Math" panose="02040503050406030204" pitchFamily="18" charset="0"/>
                      </a:rPr>
                      <m:t>(</m:t>
                    </m:r>
                    <m:r>
                      <a:rPr lang="fr-BE" b="0" i="0" smtClean="0">
                        <a:latin typeface="Cambria Math" panose="02040503050406030204" pitchFamily="18" charset="0"/>
                      </a:rPr>
                      <m:t>0,…, 0, </m:t>
                    </m:r>
                    <m:sSub>
                      <m:sSubPr>
                        <m:ctrlPr>
                          <a:rPr lang="fr-BE" b="0" i="1" smtClean="0">
                            <a:latin typeface="Cambria Math" panose="02040503050406030204" pitchFamily="18" charset="0"/>
                          </a:rPr>
                        </m:ctrlPr>
                      </m:sSubPr>
                      <m:e>
                        <m:r>
                          <a:rPr lang="fr-BE" b="0" i="1" smtClean="0">
                            <a:latin typeface="Cambria Math" panose="02040503050406030204" pitchFamily="18" charset="0"/>
                          </a:rPr>
                          <m:t>1</m:t>
                        </m:r>
                      </m:e>
                      <m:sub>
                        <m:r>
                          <a:rPr lang="fr-BE" b="0" i="1" smtClean="0">
                            <a:latin typeface="Cambria Math" panose="02040503050406030204" pitchFamily="18" charset="0"/>
                          </a:rPr>
                          <m:t>𝑘</m:t>
                        </m:r>
                      </m:sub>
                    </m:sSub>
                    <m:r>
                      <a:rPr lang="fr-BE" b="0" i="1" smtClean="0">
                        <a:latin typeface="Cambria Math" panose="02040503050406030204" pitchFamily="18" charset="0"/>
                      </a:rPr>
                      <m:t>, 0, …,0)</m:t>
                    </m:r>
                  </m:oMath>
                </a14:m>
                <a:endParaRPr lang="en-GB" dirty="0"/>
              </a:p>
              <a:p>
                <a:pPr lvl="2"/>
                <a14:m>
                  <m:oMath xmlns:m="http://schemas.openxmlformats.org/officeDocument/2006/math">
                    <m:sSub>
                      <m:sSubPr>
                        <m:ctrlPr>
                          <a:rPr lang="fr-BE" b="0" i="1" smtClean="0">
                            <a:latin typeface="Cambria Math" panose="02040503050406030204" pitchFamily="18" charset="0"/>
                          </a:rPr>
                        </m:ctrlPr>
                      </m:sSubPr>
                      <m:e>
                        <m:r>
                          <a:rPr lang="fr-BE" b="0" i="1" smtClean="0">
                            <a:latin typeface="Cambria Math" panose="02040503050406030204" pitchFamily="18" charset="0"/>
                          </a:rPr>
                          <m:t>𝑎</m:t>
                        </m:r>
                      </m:e>
                      <m:sub>
                        <m:r>
                          <a:rPr lang="fr-BE" b="0" i="1" smtClean="0">
                            <a:latin typeface="Cambria Math" panose="02040503050406030204" pitchFamily="18" charset="0"/>
                          </a:rPr>
                          <m:t>𝑗</m:t>
                        </m:r>
                      </m:sub>
                    </m:sSub>
                    <m:r>
                      <a:rPr lang="fr-BE" b="0" i="1" smtClean="0">
                        <a:latin typeface="Cambria Math" panose="02040503050406030204" pitchFamily="18" charset="0"/>
                      </a:rPr>
                      <m:t>=</m:t>
                    </m:r>
                    <m:sSup>
                      <m:sSupPr>
                        <m:ctrlPr>
                          <a:rPr lang="fr-BE" b="0" i="1" smtClean="0">
                            <a:latin typeface="Cambria Math" panose="02040503050406030204" pitchFamily="18" charset="0"/>
                          </a:rPr>
                        </m:ctrlPr>
                      </m:sSupPr>
                      <m:e>
                        <m:r>
                          <a:rPr lang="fr-BE" b="0" i="1" smtClean="0">
                            <a:latin typeface="Cambria Math" panose="02040503050406030204" pitchFamily="18" charset="0"/>
                          </a:rPr>
                          <m:t>𝑛</m:t>
                        </m:r>
                      </m:e>
                      <m:sup>
                        <m:r>
                          <a:rPr lang="fr-BE" b="0" i="1" smtClean="0">
                            <a:latin typeface="Cambria Math" panose="02040503050406030204" pitchFamily="18" charset="0"/>
                          </a:rPr>
                          <m:t>−</m:t>
                        </m:r>
                        <m:f>
                          <m:fPr>
                            <m:type m:val="skw"/>
                            <m:ctrlPr>
                              <a:rPr lang="fr-BE" b="0" i="1" smtClean="0">
                                <a:latin typeface="Cambria Math" panose="02040503050406030204" pitchFamily="18" charset="0"/>
                              </a:rPr>
                            </m:ctrlPr>
                          </m:fPr>
                          <m:num>
                            <m:r>
                              <a:rPr lang="fr-BE" b="0" i="1" smtClean="0">
                                <a:latin typeface="Cambria Math" panose="02040503050406030204" pitchFamily="18" charset="0"/>
                              </a:rPr>
                              <m:t>1</m:t>
                            </m:r>
                          </m:num>
                          <m:den>
                            <m:r>
                              <a:rPr lang="fr-BE" b="0" i="1" smtClean="0">
                                <a:latin typeface="Cambria Math" panose="02040503050406030204" pitchFamily="18" charset="0"/>
                              </a:rPr>
                              <m:t>2</m:t>
                            </m:r>
                          </m:den>
                        </m:f>
                      </m:sup>
                    </m:sSup>
                    <m:nary>
                      <m:naryPr>
                        <m:chr m:val="∑"/>
                        <m:ctrlPr>
                          <a:rPr lang="fr-BE" b="0" i="1" smtClean="0">
                            <a:latin typeface="Cambria Math" panose="02040503050406030204" pitchFamily="18" charset="0"/>
                          </a:rPr>
                        </m:ctrlPr>
                      </m:naryPr>
                      <m:sub>
                        <m:r>
                          <a:rPr lang="fr-BE" b="0" i="1" smtClean="0">
                            <a:latin typeface="Cambria Math" panose="02040503050406030204" pitchFamily="18" charset="0"/>
                          </a:rPr>
                          <m:t>𝑘</m:t>
                        </m:r>
                        <m:r>
                          <a:rPr lang="fr-BE" b="0" i="1" smtClean="0">
                            <a:latin typeface="Cambria Math" panose="02040503050406030204" pitchFamily="18" charset="0"/>
                          </a:rPr>
                          <m:t>=0</m:t>
                        </m:r>
                      </m:sub>
                      <m:sup>
                        <m:r>
                          <a:rPr lang="fr-BE" b="0" i="1" smtClean="0">
                            <a:latin typeface="Cambria Math" panose="02040503050406030204" pitchFamily="18" charset="0"/>
                          </a:rPr>
                          <m:t>𝑘</m:t>
                        </m:r>
                        <m:r>
                          <a:rPr lang="fr-BE" b="0" i="1" smtClean="0">
                            <a:latin typeface="Cambria Math" panose="02040503050406030204" pitchFamily="18" charset="0"/>
                            <a:ea typeface="Cambria Math" panose="02040503050406030204" pitchFamily="18" charset="0"/>
                          </a:rPr>
                          <m:t>&lt;</m:t>
                        </m:r>
                        <m:r>
                          <a:rPr lang="fr-BE" b="0" i="1" smtClean="0">
                            <a:latin typeface="Cambria Math" panose="02040503050406030204" pitchFamily="18" charset="0"/>
                            <a:ea typeface="Cambria Math" panose="02040503050406030204" pitchFamily="18" charset="0"/>
                          </a:rPr>
                          <m:t>𝑛</m:t>
                        </m:r>
                      </m:sup>
                      <m:e>
                        <m:sSub>
                          <m:sSubPr>
                            <m:ctrlPr>
                              <a:rPr lang="fr-BE" b="0"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𝑘</m:t>
                            </m:r>
                          </m:sub>
                        </m:sSub>
                        <m:sSup>
                          <m:sSupPr>
                            <m:ctrlPr>
                              <a:rPr lang="fr-BE" b="0" i="1" smtClean="0">
                                <a:latin typeface="Cambria Math" panose="02040503050406030204" pitchFamily="18" charset="0"/>
                              </a:rPr>
                            </m:ctrlPr>
                          </m:sSupPr>
                          <m:e>
                            <m:r>
                              <a:rPr lang="fr-BE" b="0" i="1" smtClean="0">
                                <a:latin typeface="Cambria Math" panose="02040503050406030204" pitchFamily="18" charset="0"/>
                              </a:rPr>
                              <m:t>𝑒</m:t>
                            </m:r>
                          </m:e>
                          <m:sup>
                            <m:r>
                              <a:rPr lang="fr-BE" b="0" i="1" smtClean="0">
                                <a:latin typeface="Cambria Math" panose="02040503050406030204" pitchFamily="18" charset="0"/>
                              </a:rPr>
                              <m:t>−</m:t>
                            </m:r>
                            <m:r>
                              <a:rPr lang="fr-BE" b="0" i="1" smtClean="0">
                                <a:latin typeface="Cambria Math" panose="02040503050406030204" pitchFamily="18" charset="0"/>
                              </a:rPr>
                              <m:t>𝑖</m:t>
                            </m:r>
                            <m:sSub>
                              <m:sSubPr>
                                <m:ctrlPr>
                                  <a:rPr lang="fr-BE" b="0" i="1" smtClean="0">
                                    <a:latin typeface="Cambria Math" panose="02040503050406030204" pitchFamily="18" charset="0"/>
                                  </a:rPr>
                                </m:ctrlPr>
                              </m:sSubPr>
                              <m:e>
                                <m:r>
                                  <a:rPr lang="fr-BE" b="0" i="1" smtClean="0">
                                    <a:latin typeface="Cambria Math" panose="02040503050406030204" pitchFamily="18" charset="0"/>
                                  </a:rPr>
                                  <m:t>𝑘</m:t>
                                </m:r>
                                <m:r>
                                  <a:rPr lang="fr-BE" b="0" i="1" smtClean="0">
                                    <a:latin typeface="Cambria Math" panose="02040503050406030204" pitchFamily="18" charset="0"/>
                                    <a:ea typeface="Cambria Math" panose="02040503050406030204" pitchFamily="18" charset="0"/>
                                  </a:rPr>
                                  <m:t>𝜔</m:t>
                                </m:r>
                              </m:e>
                              <m:sub>
                                <m:r>
                                  <a:rPr lang="fr-BE" b="0" i="1" smtClean="0">
                                    <a:latin typeface="Cambria Math" panose="02040503050406030204" pitchFamily="18" charset="0"/>
                                    <a:ea typeface="Cambria Math" panose="02040503050406030204" pitchFamily="18" charset="0"/>
                                  </a:rPr>
                                  <m:t>𝑗</m:t>
                                </m:r>
                              </m:sub>
                            </m:sSub>
                          </m:sup>
                        </m:sSup>
                      </m:e>
                    </m:nary>
                    <m:r>
                      <a:rPr lang="fr-BE" b="0" i="1" smtClean="0">
                        <a:latin typeface="Cambria Math" panose="02040503050406030204" pitchFamily="18" charset="0"/>
                      </a:rPr>
                      <m:t>     [</m:t>
                    </m:r>
                    <m:r>
                      <a:rPr lang="fr-BE" b="0" i="1" smtClean="0">
                        <a:latin typeface="Cambria Math" panose="02040503050406030204" pitchFamily="18" charset="0"/>
                      </a:rPr>
                      <m:t>𝑜𝑟</m:t>
                    </m:r>
                    <m:r>
                      <a:rPr lang="fr-BE" b="0" i="1" smtClean="0">
                        <a:latin typeface="Cambria Math" panose="02040503050406030204" pitchFamily="18" charset="0"/>
                      </a:rPr>
                      <m:t>      </m:t>
                    </m:r>
                    <m:sSub>
                      <m:sSubPr>
                        <m:ctrlPr>
                          <a:rPr lang="fr-BE" i="1">
                            <a:latin typeface="Cambria Math" panose="02040503050406030204" pitchFamily="18" charset="0"/>
                          </a:rPr>
                        </m:ctrlPr>
                      </m:sSubPr>
                      <m:e>
                        <m:r>
                          <a:rPr lang="fr-BE" i="1">
                            <a:latin typeface="Cambria Math" panose="02040503050406030204" pitchFamily="18" charset="0"/>
                          </a:rPr>
                          <m:t>𝑎</m:t>
                        </m:r>
                      </m:e>
                      <m:sub>
                        <m:r>
                          <a:rPr lang="fr-BE" i="1">
                            <a:latin typeface="Cambria Math" panose="02040503050406030204" pitchFamily="18" charset="0"/>
                          </a:rPr>
                          <m:t>𝑗</m:t>
                        </m:r>
                      </m:sub>
                    </m:sSub>
                    <m:r>
                      <a:rPr lang="fr-BE" i="1">
                        <a:latin typeface="Cambria Math" panose="02040503050406030204" pitchFamily="18" charset="0"/>
                      </a:rPr>
                      <m:t>=</m:t>
                    </m:r>
                    <m:nary>
                      <m:naryPr>
                        <m:chr m:val="∑"/>
                        <m:ctrlPr>
                          <a:rPr lang="fr-BE" i="1">
                            <a:latin typeface="Cambria Math" panose="02040503050406030204" pitchFamily="18" charset="0"/>
                          </a:rPr>
                        </m:ctrlPr>
                      </m:naryPr>
                      <m:sub>
                        <m:r>
                          <a:rPr lang="fr-BE" i="1">
                            <a:latin typeface="Cambria Math" panose="02040503050406030204" pitchFamily="18" charset="0"/>
                          </a:rPr>
                          <m:t>𝑘</m:t>
                        </m:r>
                        <m:r>
                          <a:rPr lang="fr-BE" i="1">
                            <a:latin typeface="Cambria Math" panose="02040503050406030204" pitchFamily="18" charset="0"/>
                          </a:rPr>
                          <m:t>=0</m:t>
                        </m:r>
                      </m:sub>
                      <m:sup>
                        <m:r>
                          <a:rPr lang="fr-BE" i="1">
                            <a:latin typeface="Cambria Math" panose="02040503050406030204" pitchFamily="18" charset="0"/>
                          </a:rPr>
                          <m:t>𝑘</m:t>
                        </m:r>
                        <m:r>
                          <a:rPr lang="fr-BE" i="1">
                            <a:latin typeface="Cambria Math" panose="02040503050406030204" pitchFamily="18" charset="0"/>
                            <a:ea typeface="Cambria Math" panose="02040503050406030204" pitchFamily="18" charset="0"/>
                          </a:rPr>
                          <m:t>&lt;</m:t>
                        </m:r>
                        <m:r>
                          <a:rPr lang="fr-BE" i="1">
                            <a:latin typeface="Cambria Math" panose="02040503050406030204" pitchFamily="18" charset="0"/>
                            <a:ea typeface="Cambria Math" panose="02040503050406030204" pitchFamily="18" charset="0"/>
                          </a:rPr>
                          <m:t>𝑛</m:t>
                        </m:r>
                      </m:sup>
                      <m:e>
                        <m:sSub>
                          <m:sSubPr>
                            <m:ctrlPr>
                              <a:rPr lang="fr-BE" i="1">
                                <a:latin typeface="Cambria Math" panose="02040503050406030204" pitchFamily="18" charset="0"/>
                              </a:rPr>
                            </m:ctrlPr>
                          </m:sSubPr>
                          <m:e>
                            <m:r>
                              <a:rPr lang="fr-BE" i="1">
                                <a:latin typeface="Cambria Math" panose="02040503050406030204" pitchFamily="18" charset="0"/>
                              </a:rPr>
                              <m:t>𝑥</m:t>
                            </m:r>
                          </m:e>
                          <m:sub>
                            <m:r>
                              <a:rPr lang="fr-BE" i="1">
                                <a:latin typeface="Cambria Math" panose="02040503050406030204" pitchFamily="18" charset="0"/>
                              </a:rPr>
                              <m:t>𝑘</m:t>
                            </m:r>
                          </m:sub>
                        </m:sSub>
                        <m:sSup>
                          <m:sSupPr>
                            <m:ctrlPr>
                              <a:rPr lang="fr-BE" i="1">
                                <a:latin typeface="Cambria Math" panose="02040503050406030204" pitchFamily="18" charset="0"/>
                              </a:rPr>
                            </m:ctrlPr>
                          </m:sSupPr>
                          <m:e>
                            <m:r>
                              <a:rPr lang="fr-BE" i="1">
                                <a:latin typeface="Cambria Math" panose="02040503050406030204" pitchFamily="18" charset="0"/>
                              </a:rPr>
                              <m:t>𝑒</m:t>
                            </m:r>
                          </m:e>
                          <m:sup>
                            <m:r>
                              <a:rPr lang="fr-BE" i="1">
                                <a:latin typeface="Cambria Math" panose="02040503050406030204" pitchFamily="18" charset="0"/>
                              </a:rPr>
                              <m:t>−</m:t>
                            </m:r>
                            <m:r>
                              <a:rPr lang="fr-BE" i="1">
                                <a:latin typeface="Cambria Math" panose="02040503050406030204" pitchFamily="18" charset="0"/>
                              </a:rPr>
                              <m:t>𝑖</m:t>
                            </m:r>
                            <m:sSub>
                              <m:sSubPr>
                                <m:ctrlPr>
                                  <a:rPr lang="fr-BE" i="1">
                                    <a:latin typeface="Cambria Math" panose="02040503050406030204" pitchFamily="18" charset="0"/>
                                  </a:rPr>
                                </m:ctrlPr>
                              </m:sSubPr>
                              <m:e>
                                <m:r>
                                  <a:rPr lang="fr-BE" i="1">
                                    <a:latin typeface="Cambria Math" panose="02040503050406030204" pitchFamily="18" charset="0"/>
                                  </a:rPr>
                                  <m:t>𝑘</m:t>
                                </m:r>
                                <m:r>
                                  <a:rPr lang="fr-BE" i="1">
                                    <a:latin typeface="Cambria Math" panose="02040503050406030204" pitchFamily="18" charset="0"/>
                                    <a:ea typeface="Cambria Math" panose="02040503050406030204" pitchFamily="18" charset="0"/>
                                  </a:rPr>
                                  <m:t>𝜔</m:t>
                                </m:r>
                              </m:e>
                              <m:sub>
                                <m:r>
                                  <a:rPr lang="fr-BE" i="1">
                                    <a:latin typeface="Cambria Math" panose="02040503050406030204" pitchFamily="18" charset="0"/>
                                    <a:ea typeface="Cambria Math" panose="02040503050406030204" pitchFamily="18" charset="0"/>
                                  </a:rPr>
                                  <m:t>𝑗</m:t>
                                </m:r>
                              </m:sub>
                            </m:sSub>
                          </m:sup>
                        </m:sSup>
                      </m:e>
                    </m:nary>
                    <m:r>
                      <a:rPr lang="fr-BE" b="0" i="1" smtClean="0">
                        <a:latin typeface="Cambria Math" panose="02040503050406030204" pitchFamily="18" charset="0"/>
                        <a:ea typeface="Cambria Math" panose="02040503050406030204" pitchFamily="18" charset="0"/>
                      </a:rPr>
                      <m:t>]</m:t>
                    </m:r>
                  </m:oMath>
                </a14:m>
                <a:endParaRPr lang="en-GB" dirty="0"/>
              </a:p>
              <a:p>
                <a:pPr lvl="2"/>
                <a14:m>
                  <m:oMath xmlns:m="http://schemas.openxmlformats.org/officeDocument/2006/math">
                    <m:sSub>
                      <m:sSubPr>
                        <m:ctrlPr>
                          <a:rPr lang="fr-BE" b="0"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𝑘</m:t>
                        </m:r>
                      </m:sub>
                    </m:sSub>
                    <m:r>
                      <a:rPr lang="fr-BE" b="0" i="1" smtClean="0">
                        <a:latin typeface="Cambria Math" panose="02040503050406030204" pitchFamily="18" charset="0"/>
                      </a:rPr>
                      <m:t>=</m:t>
                    </m:r>
                    <m:sSup>
                      <m:sSupPr>
                        <m:ctrlPr>
                          <a:rPr lang="fr-BE" b="0" i="1" smtClean="0">
                            <a:latin typeface="Cambria Math" panose="02040503050406030204" pitchFamily="18" charset="0"/>
                          </a:rPr>
                        </m:ctrlPr>
                      </m:sSupPr>
                      <m:e>
                        <m:r>
                          <a:rPr lang="fr-BE" b="0" i="1" smtClean="0">
                            <a:latin typeface="Cambria Math" panose="02040503050406030204" pitchFamily="18" charset="0"/>
                          </a:rPr>
                          <m:t>𝑛</m:t>
                        </m:r>
                      </m:e>
                      <m:sup>
                        <m:r>
                          <a:rPr lang="fr-BE" b="0" i="1" smtClean="0">
                            <a:latin typeface="Cambria Math" panose="02040503050406030204" pitchFamily="18" charset="0"/>
                          </a:rPr>
                          <m:t>−</m:t>
                        </m:r>
                        <m:f>
                          <m:fPr>
                            <m:type m:val="skw"/>
                            <m:ctrlPr>
                              <a:rPr lang="fr-BE" b="0" i="1" smtClean="0">
                                <a:latin typeface="Cambria Math" panose="02040503050406030204" pitchFamily="18" charset="0"/>
                              </a:rPr>
                            </m:ctrlPr>
                          </m:fPr>
                          <m:num>
                            <m:r>
                              <a:rPr lang="fr-BE" b="0" i="1" smtClean="0">
                                <a:latin typeface="Cambria Math" panose="02040503050406030204" pitchFamily="18" charset="0"/>
                              </a:rPr>
                              <m:t>1</m:t>
                            </m:r>
                          </m:num>
                          <m:den>
                            <m:r>
                              <a:rPr lang="fr-BE" b="0" i="1" smtClean="0">
                                <a:latin typeface="Cambria Math" panose="02040503050406030204" pitchFamily="18" charset="0"/>
                              </a:rPr>
                              <m:t>2</m:t>
                            </m:r>
                          </m:den>
                        </m:f>
                      </m:sup>
                    </m:sSup>
                    <m:nary>
                      <m:naryPr>
                        <m:chr m:val="∑"/>
                        <m:ctrlPr>
                          <a:rPr lang="fr-BE" b="0" i="1" smtClean="0">
                            <a:latin typeface="Cambria Math" panose="02040503050406030204" pitchFamily="18" charset="0"/>
                          </a:rPr>
                        </m:ctrlPr>
                      </m:naryPr>
                      <m:sub>
                        <m:r>
                          <m:rPr>
                            <m:brk m:alnAt="23"/>
                          </m:rPr>
                          <a:rPr lang="fr-BE" b="0" i="1" smtClean="0">
                            <a:latin typeface="Cambria Math" panose="02040503050406030204" pitchFamily="18" charset="0"/>
                          </a:rPr>
                          <m:t>𝑗</m:t>
                        </m:r>
                        <m:r>
                          <a:rPr lang="fr-BE" b="0" i="1" smtClean="0">
                            <a:latin typeface="Cambria Math" panose="02040503050406030204" pitchFamily="18" charset="0"/>
                          </a:rPr>
                          <m:t>=0</m:t>
                        </m:r>
                      </m:sub>
                      <m:sup>
                        <m:r>
                          <a:rPr lang="fr-BE" b="0" i="1" smtClean="0">
                            <a:latin typeface="Cambria Math" panose="02040503050406030204" pitchFamily="18" charset="0"/>
                          </a:rPr>
                          <m:t>𝑗</m:t>
                        </m:r>
                        <m:r>
                          <a:rPr lang="fr-BE" b="0" i="1" smtClean="0">
                            <a:latin typeface="Cambria Math" panose="02040503050406030204" pitchFamily="18" charset="0"/>
                            <a:ea typeface="Cambria Math" panose="02040503050406030204" pitchFamily="18" charset="0"/>
                          </a:rPr>
                          <m:t>&lt;</m:t>
                        </m:r>
                        <m:r>
                          <a:rPr lang="fr-BE" b="0" i="1" smtClean="0">
                            <a:latin typeface="Cambria Math" panose="02040503050406030204" pitchFamily="18" charset="0"/>
                            <a:ea typeface="Cambria Math" panose="02040503050406030204" pitchFamily="18" charset="0"/>
                          </a:rPr>
                          <m:t>𝑛</m:t>
                        </m:r>
                      </m:sup>
                      <m:e>
                        <m:sSub>
                          <m:sSubPr>
                            <m:ctrlPr>
                              <a:rPr lang="fr-BE" b="0" i="1" smtClean="0">
                                <a:latin typeface="Cambria Math" panose="02040503050406030204" pitchFamily="18" charset="0"/>
                              </a:rPr>
                            </m:ctrlPr>
                          </m:sSubPr>
                          <m:e>
                            <m:r>
                              <a:rPr lang="fr-BE" b="0" i="1" smtClean="0">
                                <a:latin typeface="Cambria Math" panose="02040503050406030204" pitchFamily="18" charset="0"/>
                              </a:rPr>
                              <m:t>𝑎</m:t>
                            </m:r>
                          </m:e>
                          <m:sub>
                            <m:r>
                              <a:rPr lang="fr-BE" b="0" i="1" smtClean="0">
                                <a:latin typeface="Cambria Math" panose="02040503050406030204" pitchFamily="18" charset="0"/>
                              </a:rPr>
                              <m:t>𝑗</m:t>
                            </m:r>
                          </m:sub>
                        </m:sSub>
                        <m:sSup>
                          <m:sSupPr>
                            <m:ctrlPr>
                              <a:rPr lang="fr-BE" b="0" i="1" smtClean="0">
                                <a:latin typeface="Cambria Math" panose="02040503050406030204" pitchFamily="18" charset="0"/>
                              </a:rPr>
                            </m:ctrlPr>
                          </m:sSupPr>
                          <m:e>
                            <m:r>
                              <a:rPr lang="fr-BE" b="0" i="1" smtClean="0">
                                <a:latin typeface="Cambria Math" panose="02040503050406030204" pitchFamily="18" charset="0"/>
                              </a:rPr>
                              <m:t>𝑒</m:t>
                            </m:r>
                          </m:e>
                          <m:sup>
                            <m:r>
                              <a:rPr lang="fr-BE" b="0" i="1" smtClean="0">
                                <a:latin typeface="Cambria Math" panose="02040503050406030204" pitchFamily="18" charset="0"/>
                              </a:rPr>
                              <m:t>𝑖𝑗</m:t>
                            </m:r>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𝜔</m:t>
                                </m:r>
                              </m:e>
                              <m:sub>
                                <m:r>
                                  <a:rPr lang="fr-BE" b="0" i="1" smtClean="0">
                                    <a:latin typeface="Cambria Math" panose="02040503050406030204" pitchFamily="18" charset="0"/>
                                  </a:rPr>
                                  <m:t>𝑘</m:t>
                                </m:r>
                              </m:sub>
                            </m:sSub>
                          </m:sup>
                        </m:sSup>
                      </m:e>
                    </m:nary>
                    <m:r>
                      <a:rPr lang="fr-BE" b="0" i="1" smtClean="0">
                        <a:latin typeface="Cambria Math" panose="02040503050406030204" pitchFamily="18" charset="0"/>
                      </a:rPr>
                      <m:t>        [</m:t>
                    </m:r>
                    <m:r>
                      <a:rPr lang="fr-BE" i="1">
                        <a:latin typeface="Cambria Math" panose="02040503050406030204" pitchFamily="18" charset="0"/>
                      </a:rPr>
                      <m:t>𝑜𝑟</m:t>
                    </m:r>
                    <m:r>
                      <a:rPr lang="fr-BE" b="0" i="1" smtClean="0">
                        <a:latin typeface="Cambria Math" panose="02040503050406030204" pitchFamily="18" charset="0"/>
                      </a:rPr>
                      <m:t>      </m:t>
                    </m:r>
                    <m:sSub>
                      <m:sSubPr>
                        <m:ctrlPr>
                          <a:rPr lang="fr-BE" i="1">
                            <a:latin typeface="Cambria Math" panose="02040503050406030204" pitchFamily="18" charset="0"/>
                          </a:rPr>
                        </m:ctrlPr>
                      </m:sSubPr>
                      <m:e>
                        <m:r>
                          <a:rPr lang="fr-BE" i="1">
                            <a:latin typeface="Cambria Math" panose="02040503050406030204" pitchFamily="18" charset="0"/>
                          </a:rPr>
                          <m:t>𝑥</m:t>
                        </m:r>
                      </m:e>
                      <m:sub>
                        <m:r>
                          <a:rPr lang="fr-BE" i="1">
                            <a:latin typeface="Cambria Math" panose="02040503050406030204" pitchFamily="18" charset="0"/>
                          </a:rPr>
                          <m:t>𝑘</m:t>
                        </m:r>
                      </m:sub>
                    </m:sSub>
                    <m:r>
                      <a:rPr lang="fr-BE" i="1">
                        <a:latin typeface="Cambria Math" panose="02040503050406030204" pitchFamily="18" charset="0"/>
                      </a:rPr>
                      <m:t>=</m:t>
                    </m:r>
                    <m:sSup>
                      <m:sSupPr>
                        <m:ctrlPr>
                          <a:rPr lang="fr-BE" i="1">
                            <a:latin typeface="Cambria Math" panose="02040503050406030204" pitchFamily="18" charset="0"/>
                          </a:rPr>
                        </m:ctrlPr>
                      </m:sSupPr>
                      <m:e>
                        <m:r>
                          <a:rPr lang="fr-BE" i="1">
                            <a:latin typeface="Cambria Math" panose="02040503050406030204" pitchFamily="18" charset="0"/>
                          </a:rPr>
                          <m:t>𝑛</m:t>
                        </m:r>
                      </m:e>
                      <m:sup>
                        <m:r>
                          <a:rPr lang="fr-BE" i="1">
                            <a:latin typeface="Cambria Math" panose="02040503050406030204" pitchFamily="18" charset="0"/>
                          </a:rPr>
                          <m:t>−</m:t>
                        </m:r>
                        <m:r>
                          <a:rPr lang="fr-BE" b="0" i="1" smtClean="0">
                            <a:latin typeface="Cambria Math" panose="02040503050406030204" pitchFamily="18" charset="0"/>
                          </a:rPr>
                          <m:t>1</m:t>
                        </m:r>
                      </m:sup>
                    </m:sSup>
                    <m:nary>
                      <m:naryPr>
                        <m:chr m:val="∑"/>
                        <m:ctrlPr>
                          <a:rPr lang="fr-BE" i="1">
                            <a:latin typeface="Cambria Math" panose="02040503050406030204" pitchFamily="18" charset="0"/>
                          </a:rPr>
                        </m:ctrlPr>
                      </m:naryPr>
                      <m:sub>
                        <m:r>
                          <m:rPr>
                            <m:brk m:alnAt="23"/>
                          </m:rPr>
                          <a:rPr lang="fr-BE" i="1">
                            <a:latin typeface="Cambria Math" panose="02040503050406030204" pitchFamily="18" charset="0"/>
                          </a:rPr>
                          <m:t>𝑗</m:t>
                        </m:r>
                        <m:r>
                          <a:rPr lang="fr-BE" i="1">
                            <a:latin typeface="Cambria Math" panose="02040503050406030204" pitchFamily="18" charset="0"/>
                          </a:rPr>
                          <m:t>=0</m:t>
                        </m:r>
                      </m:sub>
                      <m:sup>
                        <m:r>
                          <a:rPr lang="fr-BE" i="1">
                            <a:latin typeface="Cambria Math" panose="02040503050406030204" pitchFamily="18" charset="0"/>
                          </a:rPr>
                          <m:t>𝑗</m:t>
                        </m:r>
                        <m:r>
                          <a:rPr lang="fr-BE" i="1">
                            <a:latin typeface="Cambria Math" panose="02040503050406030204" pitchFamily="18" charset="0"/>
                            <a:ea typeface="Cambria Math" panose="02040503050406030204" pitchFamily="18" charset="0"/>
                          </a:rPr>
                          <m:t>&lt;</m:t>
                        </m:r>
                        <m:r>
                          <a:rPr lang="fr-BE" i="1">
                            <a:latin typeface="Cambria Math" panose="02040503050406030204" pitchFamily="18" charset="0"/>
                            <a:ea typeface="Cambria Math" panose="02040503050406030204" pitchFamily="18" charset="0"/>
                          </a:rPr>
                          <m:t>𝑛</m:t>
                        </m:r>
                      </m:sup>
                      <m:e>
                        <m:sSub>
                          <m:sSubPr>
                            <m:ctrlPr>
                              <a:rPr lang="fr-BE" i="1">
                                <a:latin typeface="Cambria Math" panose="02040503050406030204" pitchFamily="18" charset="0"/>
                              </a:rPr>
                            </m:ctrlPr>
                          </m:sSubPr>
                          <m:e>
                            <m:r>
                              <a:rPr lang="fr-BE" i="1">
                                <a:latin typeface="Cambria Math" panose="02040503050406030204" pitchFamily="18" charset="0"/>
                              </a:rPr>
                              <m:t>𝑎</m:t>
                            </m:r>
                          </m:e>
                          <m:sub>
                            <m:r>
                              <a:rPr lang="fr-BE" i="1">
                                <a:latin typeface="Cambria Math" panose="02040503050406030204" pitchFamily="18" charset="0"/>
                              </a:rPr>
                              <m:t>𝑗</m:t>
                            </m:r>
                          </m:sub>
                        </m:sSub>
                        <m:sSup>
                          <m:sSupPr>
                            <m:ctrlPr>
                              <a:rPr lang="fr-BE" i="1">
                                <a:latin typeface="Cambria Math" panose="02040503050406030204" pitchFamily="18" charset="0"/>
                              </a:rPr>
                            </m:ctrlPr>
                          </m:sSupPr>
                          <m:e>
                            <m:r>
                              <a:rPr lang="fr-BE" i="1">
                                <a:latin typeface="Cambria Math" panose="02040503050406030204" pitchFamily="18" charset="0"/>
                              </a:rPr>
                              <m:t>𝑒</m:t>
                            </m:r>
                          </m:e>
                          <m:sup>
                            <m:r>
                              <a:rPr lang="fr-BE" i="1">
                                <a:latin typeface="Cambria Math" panose="02040503050406030204" pitchFamily="18" charset="0"/>
                              </a:rPr>
                              <m:t>𝑖𝑗</m:t>
                            </m:r>
                            <m:sSub>
                              <m:sSubPr>
                                <m:ctrlPr>
                                  <a:rPr lang="fr-BE" i="1">
                                    <a:latin typeface="Cambria Math" panose="02040503050406030204" pitchFamily="18" charset="0"/>
                                  </a:rPr>
                                </m:ctrlPr>
                              </m:sSubPr>
                              <m:e>
                                <m:r>
                                  <a:rPr lang="fr-BE" i="1">
                                    <a:latin typeface="Cambria Math" panose="02040503050406030204" pitchFamily="18" charset="0"/>
                                    <a:ea typeface="Cambria Math" panose="02040503050406030204" pitchFamily="18" charset="0"/>
                                  </a:rPr>
                                  <m:t>𝜔</m:t>
                                </m:r>
                              </m:e>
                              <m:sub>
                                <m:r>
                                  <a:rPr lang="fr-BE" i="1">
                                    <a:latin typeface="Cambria Math" panose="02040503050406030204" pitchFamily="18" charset="0"/>
                                  </a:rPr>
                                  <m:t>𝑘</m:t>
                                </m:r>
                              </m:sub>
                            </m:sSub>
                          </m:sup>
                        </m:sSup>
                      </m:e>
                    </m:nary>
                    <m:r>
                      <a:rPr lang="fr-BE" b="0" i="1" smtClean="0">
                        <a:latin typeface="Cambria Math" panose="02040503050406030204" pitchFamily="18" charset="0"/>
                      </a:rPr>
                      <m:t>]</m:t>
                    </m:r>
                  </m:oMath>
                </a14:m>
                <a:endParaRPr lang="en-GB" dirty="0"/>
              </a:p>
              <a:p>
                <a:pPr lvl="2"/>
                <a14:m>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𝑝</m:t>
                        </m:r>
                      </m:e>
                      <m:sub>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𝜔</m:t>
                            </m:r>
                          </m:e>
                          <m:sub>
                            <m:r>
                              <a:rPr lang="fr-BE" b="0" i="1" smtClean="0">
                                <a:latin typeface="Cambria Math" panose="02040503050406030204" pitchFamily="18" charset="0"/>
                              </a:rPr>
                              <m:t>𝑘</m:t>
                            </m:r>
                          </m:sub>
                        </m:sSub>
                      </m:sub>
                    </m:sSub>
                    <m:r>
                      <a:rPr lang="fr-BE" b="0" i="1" smtClean="0">
                        <a:latin typeface="Cambria Math" panose="02040503050406030204" pitchFamily="18" charset="0"/>
                      </a:rPr>
                      <m:t>=</m:t>
                    </m:r>
                    <m:sSup>
                      <m:sSupPr>
                        <m:ctrlPr>
                          <a:rPr lang="fr-BE" b="0" i="1" smtClean="0">
                            <a:latin typeface="Cambria Math" panose="02040503050406030204" pitchFamily="18" charset="0"/>
                            <a:ea typeface="Cambria Math" panose="02040503050406030204" pitchFamily="18" charset="0"/>
                          </a:rPr>
                        </m:ctrlPr>
                      </m:sSupPr>
                      <m:e>
                        <m:d>
                          <m:dPr>
                            <m:begChr m:val="|"/>
                            <m:endChr m:val="|"/>
                            <m:ctrlPr>
                              <a:rPr lang="fr-BE" b="0" i="1" smtClean="0">
                                <a:latin typeface="Cambria Math" panose="02040503050406030204" pitchFamily="18" charset="0"/>
                                <a:ea typeface="Cambria Math" panose="02040503050406030204" pitchFamily="18" charset="0"/>
                              </a:rPr>
                            </m:ctrlPr>
                          </m:dPr>
                          <m:e>
                            <m:sSub>
                              <m:sSubPr>
                                <m:ctrlPr>
                                  <a:rPr lang="en-GB" i="1" smtClean="0">
                                    <a:latin typeface="Cambria Math" panose="02040503050406030204" pitchFamily="18" charset="0"/>
                                  </a:rPr>
                                </m:ctrlPr>
                              </m:sSubPr>
                              <m:e>
                                <m:r>
                                  <a:rPr lang="fr-BE" b="0" i="1" smtClean="0">
                                    <a:latin typeface="Cambria Math" panose="02040503050406030204" pitchFamily="18" charset="0"/>
                                  </a:rPr>
                                  <m:t>𝑎</m:t>
                                </m:r>
                              </m:e>
                              <m:sub>
                                <m:r>
                                  <a:rPr lang="fr-BE" b="0" i="1" smtClean="0">
                                    <a:latin typeface="Cambria Math" panose="02040503050406030204" pitchFamily="18" charset="0"/>
                                  </a:rPr>
                                  <m:t>𝑘</m:t>
                                </m:r>
                              </m:sub>
                            </m:sSub>
                          </m:e>
                        </m:d>
                      </m:e>
                      <m:sup>
                        <m:r>
                          <a:rPr lang="fr-BE" b="0" i="1" smtClean="0">
                            <a:latin typeface="Cambria Math" panose="02040503050406030204" pitchFamily="18" charset="0"/>
                            <a:ea typeface="Cambria Math" panose="02040503050406030204" pitchFamily="18" charset="0"/>
                          </a:rPr>
                          <m:t>2</m:t>
                        </m:r>
                      </m:sup>
                    </m:sSup>
                  </m:oMath>
                </a14:m>
                <a:endParaRPr lang="en-GB" sz="1800" dirty="0"/>
              </a:p>
              <a:p>
                <a:pPr lvl="2"/>
                <a:endParaRPr lang="en-GB" sz="1800" dirty="0"/>
              </a:p>
              <a:p>
                <a:pPr lvl="1"/>
                <a:r>
                  <a:rPr lang="en-GB" dirty="0"/>
                  <a:t>The periodogram gives the importance of each (Fourier) frequency in the series</a:t>
                </a:r>
              </a:p>
              <a:p>
                <a:pPr lvl="1"/>
                <a:r>
                  <a:rPr lang="en-GB" sz="1900" dirty="0">
                    <a:solidFill>
                      <a:srgbClr val="0070C0"/>
                    </a:solidFill>
                  </a:rPr>
                  <a:t>Code in </a:t>
                </a:r>
                <a:r>
                  <a:rPr lang="it-IT" sz="1900" dirty="0">
                    <a:solidFill>
                      <a:srgbClr val="0070C0"/>
                    </a:solidFill>
                  </a:rPr>
                  <a:t>toolkit/base/core/data/analysis/Periodogram.java</a:t>
                </a:r>
                <a:endParaRPr lang="en-GB" sz="1900" dirty="0">
                  <a:solidFill>
                    <a:srgbClr val="0070C0"/>
                  </a:solidFill>
                </a:endParaRPr>
              </a:p>
              <a:p>
                <a:pPr lvl="1"/>
                <a:endParaRPr lang="en-GB" dirty="0"/>
              </a:p>
            </p:txBody>
          </p:sp>
        </mc:Choice>
        <mc:Fallback xmlns="">
          <p:sp>
            <p:nvSpPr>
              <p:cNvPr id="3" name="Content Placeholder 2">
                <a:extLst>
                  <a:ext uri="{FF2B5EF4-FFF2-40B4-BE49-F238E27FC236}">
                    <a16:creationId xmlns:a16="http://schemas.microsoft.com/office/drawing/2014/main" id="{0D5DEFE7-7E41-4E13-88FE-5BC2E427D451}"/>
                  </a:ext>
                </a:extLst>
              </p:cNvPr>
              <p:cNvSpPr>
                <a:spLocks noGrp="1" noRot="1" noChangeAspect="1" noMove="1" noResize="1" noEditPoints="1" noAdjustHandles="1" noChangeArrowheads="1" noChangeShapeType="1" noTextEdit="1"/>
              </p:cNvSpPr>
              <p:nvPr>
                <p:ph idx="1"/>
              </p:nvPr>
            </p:nvSpPr>
            <p:spPr>
              <a:blipFill>
                <a:blip r:embed="rId2"/>
                <a:stretch>
                  <a:fillRect l="-928" t="-2101"/>
                </a:stretch>
              </a:blipFill>
            </p:spPr>
            <p:txBody>
              <a:bodyPr/>
              <a:lstStyle/>
              <a:p>
                <a:r>
                  <a:rPr lang="en-GB">
                    <a:noFill/>
                  </a:rPr>
                  <a:t> </a:t>
                </a:r>
              </a:p>
            </p:txBody>
          </p:sp>
        </mc:Fallback>
      </mc:AlternateContent>
      <p:sp>
        <p:nvSpPr>
          <p:cNvPr id="4" name="Date Placeholder 3">
            <a:extLst>
              <a:ext uri="{FF2B5EF4-FFF2-40B4-BE49-F238E27FC236}">
                <a16:creationId xmlns:a16="http://schemas.microsoft.com/office/drawing/2014/main" id="{915943E7-94F6-4FF9-B373-2A7DC8A9FB85}"/>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998987FF-C064-426B-A5C1-86A84C84F71E}"/>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Tree>
    <p:extLst>
      <p:ext uri="{BB962C8B-B14F-4D97-AF65-F5344CB8AC3E}">
        <p14:creationId xmlns:p14="http://schemas.microsoft.com/office/powerpoint/2010/main" val="3395920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667EEF-9B78-4236-CBAA-311B2EFEC40A}"/>
              </a:ext>
            </a:extLst>
          </p:cNvPr>
          <p:cNvSpPr>
            <a:spLocks noGrp="1"/>
          </p:cNvSpPr>
          <p:nvPr>
            <p:ph type="title"/>
          </p:nvPr>
        </p:nvSpPr>
        <p:spPr/>
        <p:txBody>
          <a:bodyPr/>
          <a:lstStyle/>
          <a:p>
            <a:r>
              <a:rPr lang="fr-BE" dirty="0"/>
              <a:t>3. </a:t>
            </a:r>
            <a:r>
              <a:rPr lang="fr-BE" dirty="0" err="1"/>
              <a:t>Linear</a:t>
            </a:r>
            <a:r>
              <a:rPr lang="fr-BE" dirty="0"/>
              <a:t> </a:t>
            </a:r>
            <a:r>
              <a:rPr lang="fr-BE" dirty="0" err="1"/>
              <a:t>filters</a:t>
            </a:r>
            <a:endParaRPr lang="en-GB" dirty="0"/>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FA2D216B-525D-E32A-3860-2CFBF8223E67}"/>
                  </a:ext>
                </a:extLst>
              </p:cNvPr>
              <p:cNvSpPr>
                <a:spLocks noGrp="1"/>
              </p:cNvSpPr>
              <p:nvPr>
                <p:ph idx="1"/>
              </p:nvPr>
            </p:nvSpPr>
            <p:spPr/>
            <p:txBody>
              <a:bodyPr/>
              <a:lstStyle/>
              <a:p>
                <a14:m>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𝑦</m:t>
                        </m:r>
                      </m:e>
                      <m:sub>
                        <m:r>
                          <a:rPr lang="fr-BE" b="0" i="1" smtClean="0">
                            <a:latin typeface="Cambria Math" panose="02040503050406030204" pitchFamily="18" charset="0"/>
                          </a:rPr>
                          <m:t>𝑡</m:t>
                        </m:r>
                      </m:sub>
                    </m:sSub>
                    <m:r>
                      <a:rPr lang="fr-BE" b="0" i="1" smtClean="0">
                        <a:latin typeface="Cambria Math" panose="02040503050406030204" pitchFamily="18" charset="0"/>
                      </a:rPr>
                      <m:t>=</m:t>
                    </m:r>
                    <m:nary>
                      <m:naryPr>
                        <m:chr m:val="∑"/>
                        <m:ctrlPr>
                          <a:rPr lang="fr-BE" b="0" i="1" smtClean="0">
                            <a:latin typeface="Cambria Math" panose="02040503050406030204" pitchFamily="18" charset="0"/>
                          </a:rPr>
                        </m:ctrlPr>
                      </m:naryPr>
                      <m:sub>
                        <m:r>
                          <m:rPr>
                            <m:brk m:alnAt="23"/>
                          </m:rPr>
                          <a:rPr lang="fr-BE" b="0" i="1" smtClean="0">
                            <a:latin typeface="Cambria Math" panose="02040503050406030204" pitchFamily="18" charset="0"/>
                          </a:rPr>
                          <m:t>𝑖</m:t>
                        </m:r>
                        <m:r>
                          <a:rPr lang="fr-BE" b="0" i="1" smtClean="0">
                            <a:latin typeface="Cambria Math" panose="02040503050406030204" pitchFamily="18" charset="0"/>
                          </a:rPr>
                          <m:t>=−∞</m:t>
                        </m:r>
                      </m:sub>
                      <m:sup>
                        <m:r>
                          <a:rPr lang="fr-BE" b="0" i="1" smtClean="0">
                            <a:latin typeface="Cambria Math" panose="02040503050406030204" pitchFamily="18" charset="0"/>
                          </a:rPr>
                          <m:t>+</m:t>
                        </m:r>
                        <m:r>
                          <a:rPr lang="fr-BE" b="0" i="1" smtClean="0">
                            <a:latin typeface="Cambria Math" panose="02040503050406030204" pitchFamily="18" charset="0"/>
                            <a:ea typeface="Cambria Math" panose="02040503050406030204" pitchFamily="18" charset="0"/>
                          </a:rPr>
                          <m:t>∞</m:t>
                        </m:r>
                      </m:sup>
                      <m:e>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𝛽</m:t>
                            </m:r>
                          </m:e>
                          <m:sub>
                            <m:r>
                              <a:rPr lang="fr-BE" b="0" i="1" smtClean="0">
                                <a:latin typeface="Cambria Math" panose="02040503050406030204" pitchFamily="18" charset="0"/>
                              </a:rPr>
                              <m:t>𝑖</m:t>
                            </m:r>
                          </m:sub>
                        </m:sSub>
                        <m:sSub>
                          <m:sSubPr>
                            <m:ctrlPr>
                              <a:rPr lang="fr-BE" b="0"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r>
                              <a:rPr lang="fr-BE" b="0" i="1" smtClean="0">
                                <a:latin typeface="Cambria Math" panose="02040503050406030204" pitchFamily="18" charset="0"/>
                              </a:rPr>
                              <m:t>−</m:t>
                            </m:r>
                            <m:r>
                              <a:rPr lang="fr-BE" b="0" i="1" smtClean="0">
                                <a:latin typeface="Cambria Math" panose="02040503050406030204" pitchFamily="18" charset="0"/>
                              </a:rPr>
                              <m:t>𝑖</m:t>
                            </m:r>
                          </m:sub>
                        </m:sSub>
                      </m:e>
                    </m:nary>
                  </m:oMath>
                </a14:m>
                <a:r>
                  <a:rPr lang="en-GB" dirty="0"/>
                  <a:t>, </a:t>
                </a:r>
                <a14:m>
                  <m:oMath xmlns:m="http://schemas.openxmlformats.org/officeDocument/2006/math">
                    <m:d>
                      <m:dPr>
                        <m:begChr m:val="{"/>
                        <m:endChr m:val="}"/>
                        <m:ctrlPr>
                          <a:rPr lang="fr-BE" b="1" i="1">
                            <a:latin typeface="Cambria Math" panose="02040503050406030204" pitchFamily="18" charset="0"/>
                          </a:rPr>
                        </m:ctrlPr>
                      </m:dPr>
                      <m:e>
                        <m:sSub>
                          <m:sSubPr>
                            <m:ctrlPr>
                              <a:rPr lang="en-GB" i="1">
                                <a:latin typeface="Cambria Math" panose="02040503050406030204" pitchFamily="18" charset="0"/>
                              </a:rPr>
                            </m:ctrlPr>
                          </m:sSubPr>
                          <m:e>
                            <m:r>
                              <a:rPr lang="fr-BE" i="1" smtClean="0">
                                <a:latin typeface="Cambria Math" panose="02040503050406030204" pitchFamily="18" charset="0"/>
                                <a:ea typeface="Cambria Math" panose="02040503050406030204" pitchFamily="18" charset="0"/>
                              </a:rPr>
                              <m:t>𝛽</m:t>
                            </m:r>
                          </m:e>
                          <m:sub>
                            <m:r>
                              <a:rPr lang="fr-BE" b="0" i="1" smtClean="0">
                                <a:latin typeface="Cambria Math" panose="02040503050406030204" pitchFamily="18" charset="0"/>
                              </a:rPr>
                              <m:t>𝑖</m:t>
                            </m:r>
                          </m:sub>
                        </m:sSub>
                      </m:e>
                    </m:d>
                    <m:r>
                      <a:rPr lang="fr-BE" b="1" i="1" smtClean="0">
                        <a:latin typeface="Cambria Math" panose="02040503050406030204" pitchFamily="18" charset="0"/>
                        <a:ea typeface="Cambria Math" panose="02040503050406030204" pitchFamily="18" charset="0"/>
                      </a:rPr>
                      <m:t>≡</m:t>
                    </m:r>
                    <m:r>
                      <a:rPr lang="fr-BE" b="0" i="1" smtClean="0">
                        <a:latin typeface="Cambria Math" panose="02040503050406030204" pitchFamily="18" charset="0"/>
                        <a:ea typeface="Cambria Math" panose="02040503050406030204" pitchFamily="18" charset="0"/>
                      </a:rPr>
                      <m:t>𝑙𝑖𝑛𝑒𝑎𝑟</m:t>
                    </m:r>
                    <m:r>
                      <a:rPr lang="fr-BE" b="0" i="1" smtClean="0">
                        <a:latin typeface="Cambria Math" panose="02040503050406030204" pitchFamily="18" charset="0"/>
                        <a:ea typeface="Cambria Math" panose="02040503050406030204" pitchFamily="18" charset="0"/>
                      </a:rPr>
                      <m:t> </m:t>
                    </m:r>
                    <m:r>
                      <a:rPr lang="fr-BE" b="0" i="1" smtClean="0">
                        <a:latin typeface="Cambria Math" panose="02040503050406030204" pitchFamily="18" charset="0"/>
                        <a:ea typeface="Cambria Math" panose="02040503050406030204" pitchFamily="18" charset="0"/>
                      </a:rPr>
                      <m:t>𝑓𝑖𝑙𝑡𝑒𝑟</m:t>
                    </m:r>
                  </m:oMath>
                </a14:m>
                <a:endParaRPr lang="en-GB" dirty="0"/>
              </a:p>
              <a:p>
                <a:endParaRPr lang="en-GB" dirty="0"/>
              </a:p>
              <a:p>
                <a:r>
                  <a:rPr lang="en-GB" dirty="0"/>
                  <a:t>Backward, forward operators: </a:t>
                </a:r>
                <a14:m>
                  <m:oMath xmlns:m="http://schemas.openxmlformats.org/officeDocument/2006/math">
                    <m:sSup>
                      <m:sSupPr>
                        <m:ctrlPr>
                          <a:rPr lang="en-GB" i="1" smtClean="0">
                            <a:latin typeface="Cambria Math" panose="02040503050406030204" pitchFamily="18" charset="0"/>
                          </a:rPr>
                        </m:ctrlPr>
                      </m:sSupPr>
                      <m:e>
                        <m:r>
                          <a:rPr lang="fr-BE" b="0" i="1" smtClean="0">
                            <a:latin typeface="Cambria Math" panose="02040503050406030204" pitchFamily="18" charset="0"/>
                          </a:rPr>
                          <m:t>𝐵</m:t>
                        </m:r>
                      </m:e>
                      <m:sup>
                        <m:r>
                          <a:rPr lang="fr-BE" b="0" i="1" smtClean="0">
                            <a:latin typeface="Cambria Math" panose="02040503050406030204" pitchFamily="18" charset="0"/>
                          </a:rPr>
                          <m:t>𝑘</m:t>
                        </m:r>
                      </m:sup>
                    </m:sSup>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r>
                      <a:rPr lang="fr-BE" b="0" i="1" smtClean="0">
                        <a:latin typeface="Cambria Math" panose="02040503050406030204" pitchFamily="18" charset="0"/>
                      </a:rPr>
                      <m:t>=</m:t>
                    </m:r>
                    <m:sSub>
                      <m:sSubPr>
                        <m:ctrlPr>
                          <a:rPr lang="en-GB"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r>
                          <a:rPr lang="fr-BE" b="0" i="1" smtClean="0">
                            <a:latin typeface="Cambria Math" panose="02040503050406030204" pitchFamily="18" charset="0"/>
                          </a:rPr>
                          <m:t>−</m:t>
                        </m:r>
                        <m:r>
                          <a:rPr lang="fr-BE" b="0" i="1" smtClean="0">
                            <a:latin typeface="Cambria Math" panose="02040503050406030204" pitchFamily="18" charset="0"/>
                          </a:rPr>
                          <m:t>𝑘</m:t>
                        </m:r>
                      </m:sub>
                    </m:sSub>
                    <m:r>
                      <a:rPr lang="fr-BE" b="0" i="1" smtClean="0">
                        <a:latin typeface="Cambria Math" panose="02040503050406030204" pitchFamily="18" charset="0"/>
                      </a:rPr>
                      <m:t>,</m:t>
                    </m:r>
                    <m:sSup>
                      <m:sSupPr>
                        <m:ctrlPr>
                          <a:rPr lang="en-GB" i="1">
                            <a:latin typeface="Cambria Math" panose="02040503050406030204" pitchFamily="18" charset="0"/>
                          </a:rPr>
                        </m:ctrlPr>
                      </m:sSupPr>
                      <m:e>
                        <m:r>
                          <a:rPr lang="fr-BE" b="0" i="1" smtClean="0">
                            <a:latin typeface="Cambria Math" panose="02040503050406030204" pitchFamily="18" charset="0"/>
                          </a:rPr>
                          <m:t>𝐹</m:t>
                        </m:r>
                      </m:e>
                      <m:sup>
                        <m:r>
                          <a:rPr lang="fr-BE" i="1">
                            <a:latin typeface="Cambria Math" panose="02040503050406030204" pitchFamily="18" charset="0"/>
                          </a:rPr>
                          <m:t>𝑘</m:t>
                        </m:r>
                      </m:sup>
                    </m:sSup>
                    <m:sSub>
                      <m:sSubPr>
                        <m:ctrlPr>
                          <a:rPr lang="en-GB" i="1">
                            <a:latin typeface="Cambria Math" panose="02040503050406030204" pitchFamily="18" charset="0"/>
                          </a:rPr>
                        </m:ctrlPr>
                      </m:sSubPr>
                      <m:e>
                        <m:r>
                          <a:rPr lang="fr-BE" i="1">
                            <a:latin typeface="Cambria Math" panose="02040503050406030204" pitchFamily="18" charset="0"/>
                          </a:rPr>
                          <m:t>𝑥</m:t>
                        </m:r>
                      </m:e>
                      <m:sub>
                        <m:r>
                          <a:rPr lang="fr-BE" i="1">
                            <a:latin typeface="Cambria Math" panose="02040503050406030204" pitchFamily="18" charset="0"/>
                          </a:rPr>
                          <m:t>𝑡</m:t>
                        </m:r>
                      </m:sub>
                    </m:sSub>
                    <m:r>
                      <a:rPr lang="fr-BE" i="1">
                        <a:latin typeface="Cambria Math" panose="02040503050406030204" pitchFamily="18" charset="0"/>
                      </a:rPr>
                      <m:t>=</m:t>
                    </m:r>
                    <m:sSub>
                      <m:sSubPr>
                        <m:ctrlPr>
                          <a:rPr lang="en-GB" i="1">
                            <a:latin typeface="Cambria Math" panose="02040503050406030204" pitchFamily="18" charset="0"/>
                          </a:rPr>
                        </m:ctrlPr>
                      </m:sSubPr>
                      <m:e>
                        <m:r>
                          <a:rPr lang="fr-BE" i="1">
                            <a:latin typeface="Cambria Math" panose="02040503050406030204" pitchFamily="18" charset="0"/>
                          </a:rPr>
                          <m:t>𝑥</m:t>
                        </m:r>
                      </m:e>
                      <m:sub>
                        <m:r>
                          <a:rPr lang="fr-BE" i="1">
                            <a:latin typeface="Cambria Math" panose="02040503050406030204" pitchFamily="18" charset="0"/>
                          </a:rPr>
                          <m:t>𝑡</m:t>
                        </m:r>
                        <m:r>
                          <a:rPr lang="fr-BE" b="0" i="1" smtClean="0">
                            <a:latin typeface="Cambria Math" panose="02040503050406030204" pitchFamily="18" charset="0"/>
                          </a:rPr>
                          <m:t>+</m:t>
                        </m:r>
                        <m:r>
                          <a:rPr lang="fr-BE" i="1">
                            <a:latin typeface="Cambria Math" panose="02040503050406030204" pitchFamily="18" charset="0"/>
                          </a:rPr>
                          <m:t>𝑘</m:t>
                        </m:r>
                      </m:sub>
                    </m:sSub>
                  </m:oMath>
                </a14:m>
                <a:endParaRPr lang="en-GB" dirty="0"/>
              </a:p>
              <a:p>
                <a:endParaRPr lang="en-GB" i="1" dirty="0">
                  <a:latin typeface="Cambria Math" panose="02040503050406030204" pitchFamily="18" charset="0"/>
                </a:endParaRPr>
              </a:p>
              <a:p>
                <a14:m>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𝑦</m:t>
                        </m:r>
                      </m:e>
                      <m:sub>
                        <m:r>
                          <a:rPr lang="fr-BE" b="0" i="1" smtClean="0">
                            <a:latin typeface="Cambria Math" panose="02040503050406030204" pitchFamily="18" charset="0"/>
                          </a:rPr>
                          <m:t>𝑡</m:t>
                        </m:r>
                      </m:sub>
                    </m:sSub>
                    <m:r>
                      <a:rPr lang="fr-BE" b="0" i="1" smtClean="0">
                        <a:latin typeface="Cambria Math" panose="02040503050406030204" pitchFamily="18" charset="0"/>
                      </a:rPr>
                      <m:t>=</m:t>
                    </m:r>
                    <m:r>
                      <a:rPr lang="fr-BE" b="0" i="1" smtClean="0">
                        <a:latin typeface="Cambria Math" panose="02040503050406030204" pitchFamily="18" charset="0"/>
                      </a:rPr>
                      <m:t>𝑃</m:t>
                    </m:r>
                    <m:d>
                      <m:dPr>
                        <m:ctrlPr>
                          <a:rPr lang="fr-BE" b="0" i="1" smtClean="0">
                            <a:latin typeface="Cambria Math" panose="02040503050406030204" pitchFamily="18" charset="0"/>
                          </a:rPr>
                        </m:ctrlPr>
                      </m:dPr>
                      <m:e>
                        <m:r>
                          <a:rPr lang="fr-BE" b="0" i="1" smtClean="0">
                            <a:latin typeface="Cambria Math" panose="02040503050406030204" pitchFamily="18" charset="0"/>
                          </a:rPr>
                          <m:t>𝐵</m:t>
                        </m:r>
                      </m:e>
                    </m:d>
                    <m:sSub>
                      <m:sSubPr>
                        <m:ctrlPr>
                          <a:rPr lang="fr-BE" b="0"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oMath>
                </a14:m>
                <a:r>
                  <a:rPr lang="en-GB" dirty="0"/>
                  <a:t>, </a:t>
                </a:r>
                <a14:m>
                  <m:oMath xmlns:m="http://schemas.openxmlformats.org/officeDocument/2006/math">
                    <m:r>
                      <a:rPr lang="fr-BE" i="1">
                        <a:latin typeface="Cambria Math" panose="02040503050406030204" pitchFamily="18" charset="0"/>
                      </a:rPr>
                      <m:t>𝑃</m:t>
                    </m:r>
                    <m:d>
                      <m:dPr>
                        <m:ctrlPr>
                          <a:rPr lang="fr-BE" i="1">
                            <a:latin typeface="Cambria Math" panose="02040503050406030204" pitchFamily="18" charset="0"/>
                          </a:rPr>
                        </m:ctrlPr>
                      </m:dPr>
                      <m:e>
                        <m:r>
                          <a:rPr lang="fr-BE" i="1">
                            <a:latin typeface="Cambria Math" panose="02040503050406030204" pitchFamily="18" charset="0"/>
                          </a:rPr>
                          <m:t>𝐵</m:t>
                        </m:r>
                      </m:e>
                    </m:d>
                    <m:sSub>
                      <m:sSubPr>
                        <m:ctrlPr>
                          <a:rPr lang="en-GB" i="1">
                            <a:latin typeface="Cambria Math" panose="02040503050406030204" pitchFamily="18" charset="0"/>
                          </a:rPr>
                        </m:ctrlPr>
                      </m:sSubPr>
                      <m:e>
                        <m:r>
                          <a:rPr lang="fr-BE" i="1">
                            <a:latin typeface="Cambria Math" panose="02040503050406030204" pitchFamily="18" charset="0"/>
                          </a:rPr>
                          <m:t>𝑦</m:t>
                        </m:r>
                      </m:e>
                      <m:sub>
                        <m:r>
                          <a:rPr lang="fr-BE" i="1">
                            <a:latin typeface="Cambria Math" panose="02040503050406030204" pitchFamily="18" charset="0"/>
                          </a:rPr>
                          <m:t>𝑡</m:t>
                        </m:r>
                      </m:sub>
                    </m:sSub>
                    <m:r>
                      <a:rPr lang="fr-BE" i="1">
                        <a:latin typeface="Cambria Math" panose="02040503050406030204" pitchFamily="18" charset="0"/>
                      </a:rPr>
                      <m:t>=</m:t>
                    </m:r>
                    <m:sSub>
                      <m:sSubPr>
                        <m:ctrlPr>
                          <a:rPr lang="fr-BE" i="1">
                            <a:latin typeface="Cambria Math" panose="02040503050406030204" pitchFamily="18" charset="0"/>
                          </a:rPr>
                        </m:ctrlPr>
                      </m:sSubPr>
                      <m:e>
                        <m:r>
                          <a:rPr lang="fr-BE" i="1">
                            <a:latin typeface="Cambria Math" panose="02040503050406030204" pitchFamily="18" charset="0"/>
                          </a:rPr>
                          <m:t>𝑥</m:t>
                        </m:r>
                      </m:e>
                      <m:sub>
                        <m:r>
                          <a:rPr lang="fr-BE" i="1">
                            <a:latin typeface="Cambria Math" panose="02040503050406030204" pitchFamily="18" charset="0"/>
                          </a:rPr>
                          <m:t>𝑡</m:t>
                        </m:r>
                      </m:sub>
                    </m:sSub>
                  </m:oMath>
                </a14:m>
                <a:r>
                  <a:rPr lang="en-GB" dirty="0"/>
                  <a:t>, </a:t>
                </a:r>
                <a14:m>
                  <m:oMath xmlns:m="http://schemas.openxmlformats.org/officeDocument/2006/math">
                    <m:r>
                      <a:rPr lang="fr-BE" i="1">
                        <a:latin typeface="Cambria Math" panose="02040503050406030204" pitchFamily="18" charset="0"/>
                      </a:rPr>
                      <m:t>𝑃</m:t>
                    </m:r>
                    <m:d>
                      <m:dPr>
                        <m:ctrlPr>
                          <a:rPr lang="fr-BE" i="1">
                            <a:latin typeface="Cambria Math" panose="02040503050406030204" pitchFamily="18" charset="0"/>
                          </a:rPr>
                        </m:ctrlPr>
                      </m:dPr>
                      <m:e>
                        <m:r>
                          <a:rPr lang="fr-BE" i="1">
                            <a:latin typeface="Cambria Math" panose="02040503050406030204" pitchFamily="18" charset="0"/>
                          </a:rPr>
                          <m:t>𝐵</m:t>
                        </m:r>
                      </m:e>
                    </m:d>
                    <m:sSub>
                      <m:sSubPr>
                        <m:ctrlPr>
                          <a:rPr lang="en-GB" i="1">
                            <a:latin typeface="Cambria Math" panose="02040503050406030204" pitchFamily="18" charset="0"/>
                          </a:rPr>
                        </m:ctrlPr>
                      </m:sSubPr>
                      <m:e>
                        <m:r>
                          <a:rPr lang="fr-BE" i="1">
                            <a:latin typeface="Cambria Math" panose="02040503050406030204" pitchFamily="18" charset="0"/>
                          </a:rPr>
                          <m:t>𝑦</m:t>
                        </m:r>
                      </m:e>
                      <m:sub>
                        <m:r>
                          <a:rPr lang="fr-BE" i="1">
                            <a:latin typeface="Cambria Math" panose="02040503050406030204" pitchFamily="18" charset="0"/>
                          </a:rPr>
                          <m:t>𝑡</m:t>
                        </m:r>
                      </m:sub>
                    </m:sSub>
                    <m:r>
                      <a:rPr lang="fr-BE" i="1">
                        <a:latin typeface="Cambria Math" panose="02040503050406030204" pitchFamily="18" charset="0"/>
                      </a:rPr>
                      <m:t>=</m:t>
                    </m:r>
                    <m:sSub>
                      <m:sSubPr>
                        <m:ctrlPr>
                          <a:rPr lang="fr-BE" i="1">
                            <a:latin typeface="Cambria Math" panose="02040503050406030204" pitchFamily="18" charset="0"/>
                          </a:rPr>
                        </m:ctrlPr>
                      </m:sSubPr>
                      <m:e>
                        <m:r>
                          <a:rPr lang="fr-BE" b="0" i="1" smtClean="0">
                            <a:latin typeface="Cambria Math" panose="02040503050406030204" pitchFamily="18" charset="0"/>
                          </a:rPr>
                          <m:t>𝑄</m:t>
                        </m:r>
                        <m:r>
                          <a:rPr lang="fr-BE" b="0" i="1" smtClean="0">
                            <a:latin typeface="Cambria Math" panose="02040503050406030204" pitchFamily="18" charset="0"/>
                          </a:rPr>
                          <m:t>(</m:t>
                        </m:r>
                        <m:r>
                          <a:rPr lang="fr-BE" b="0" i="1" smtClean="0">
                            <a:latin typeface="Cambria Math" panose="02040503050406030204" pitchFamily="18" charset="0"/>
                          </a:rPr>
                          <m:t>𝐵</m:t>
                        </m:r>
                        <m:r>
                          <a:rPr lang="fr-BE" b="0" i="1" smtClean="0">
                            <a:latin typeface="Cambria Math" panose="02040503050406030204" pitchFamily="18" charset="0"/>
                          </a:rPr>
                          <m:t>)</m:t>
                        </m:r>
                        <m:r>
                          <a:rPr lang="fr-BE" i="1">
                            <a:latin typeface="Cambria Math" panose="02040503050406030204" pitchFamily="18" charset="0"/>
                          </a:rPr>
                          <m:t>𝑥</m:t>
                        </m:r>
                      </m:e>
                      <m:sub>
                        <m:r>
                          <a:rPr lang="fr-BE" i="1">
                            <a:latin typeface="Cambria Math" panose="02040503050406030204" pitchFamily="18" charset="0"/>
                          </a:rPr>
                          <m:t>𝑡</m:t>
                        </m:r>
                      </m:sub>
                    </m:sSub>
                  </m:oMath>
                </a14:m>
                <a:endParaRPr lang="en-GB" dirty="0"/>
              </a:p>
              <a:p>
                <a:pPr lvl="1"/>
                <a14:m>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𝑦</m:t>
                        </m:r>
                      </m:e>
                      <m:sub>
                        <m:r>
                          <a:rPr lang="fr-BE" b="0" i="1" smtClean="0">
                            <a:latin typeface="Cambria Math" panose="02040503050406030204" pitchFamily="18" charset="0"/>
                          </a:rPr>
                          <m:t>𝑡</m:t>
                        </m:r>
                      </m:sub>
                    </m:sSub>
                    <m:r>
                      <a:rPr lang="fr-BE" b="0" i="1" smtClean="0">
                        <a:latin typeface="Cambria Math" panose="02040503050406030204" pitchFamily="18" charset="0"/>
                      </a:rPr>
                      <m:t>=</m:t>
                    </m:r>
                    <m:sSub>
                      <m:sSubPr>
                        <m:ctrlPr>
                          <a:rPr lang="en-GB" i="1">
                            <a:latin typeface="Cambria Math" panose="02040503050406030204" pitchFamily="18" charset="0"/>
                          </a:rPr>
                        </m:ctrlPr>
                      </m:sSubPr>
                      <m:e>
                        <m:r>
                          <a:rPr lang="fr-BE" b="0" i="1" smtClean="0">
                            <a:latin typeface="Cambria Math" panose="02040503050406030204" pitchFamily="18" charset="0"/>
                          </a:rPr>
                          <m:t>𝑥</m:t>
                        </m:r>
                      </m:e>
                      <m:sub>
                        <m:r>
                          <a:rPr lang="fr-BE" i="1">
                            <a:latin typeface="Cambria Math" panose="02040503050406030204" pitchFamily="18" charset="0"/>
                          </a:rPr>
                          <m:t>𝑡</m:t>
                        </m:r>
                      </m:sub>
                    </m:sSub>
                    <m:r>
                      <a:rPr lang="fr-BE" b="0" i="1" smtClean="0">
                        <a:latin typeface="Cambria Math" panose="02040503050406030204" pitchFamily="18" charset="0"/>
                      </a:rPr>
                      <m:t>−</m:t>
                    </m:r>
                    <m:sSub>
                      <m:sSubPr>
                        <m:ctrlPr>
                          <a:rPr lang="en-GB" i="1">
                            <a:latin typeface="Cambria Math" panose="02040503050406030204" pitchFamily="18" charset="0"/>
                          </a:rPr>
                        </m:ctrlPr>
                      </m:sSubPr>
                      <m:e>
                        <m:r>
                          <a:rPr lang="fr-BE" b="0" i="1" smtClean="0">
                            <a:latin typeface="Cambria Math" panose="02040503050406030204" pitchFamily="18" charset="0"/>
                          </a:rPr>
                          <m:t>𝑥</m:t>
                        </m:r>
                      </m:e>
                      <m:sub>
                        <m:r>
                          <a:rPr lang="fr-BE" i="1">
                            <a:latin typeface="Cambria Math" panose="02040503050406030204" pitchFamily="18" charset="0"/>
                          </a:rPr>
                          <m:t>𝑡</m:t>
                        </m:r>
                        <m:r>
                          <a:rPr lang="fr-BE" b="0" i="1" smtClean="0">
                            <a:latin typeface="Cambria Math" panose="02040503050406030204" pitchFamily="18" charset="0"/>
                          </a:rPr>
                          <m:t>−1</m:t>
                        </m:r>
                      </m:sub>
                    </m:sSub>
                  </m:oMath>
                </a14:m>
                <a:endParaRPr lang="en-GB" dirty="0"/>
              </a:p>
              <a:p>
                <a:pPr lvl="1"/>
                <a14:m>
                  <m:oMath xmlns:m="http://schemas.openxmlformats.org/officeDocument/2006/math">
                    <m:sSub>
                      <m:sSubPr>
                        <m:ctrlPr>
                          <a:rPr lang="en-GB" i="1">
                            <a:latin typeface="Cambria Math" panose="02040503050406030204" pitchFamily="18" charset="0"/>
                          </a:rPr>
                        </m:ctrlPr>
                      </m:sSubPr>
                      <m:e>
                        <m:r>
                          <a:rPr lang="fr-BE" i="1">
                            <a:latin typeface="Cambria Math" panose="02040503050406030204" pitchFamily="18" charset="0"/>
                          </a:rPr>
                          <m:t>𝑦</m:t>
                        </m:r>
                      </m:e>
                      <m:sub>
                        <m:r>
                          <a:rPr lang="fr-BE" i="1">
                            <a:latin typeface="Cambria Math" panose="02040503050406030204" pitchFamily="18" charset="0"/>
                          </a:rPr>
                          <m:t>𝑡</m:t>
                        </m:r>
                      </m:sub>
                    </m:sSub>
                    <m:r>
                      <a:rPr lang="fr-BE" b="0" i="1" smtClean="0">
                        <a:latin typeface="Cambria Math" panose="02040503050406030204" pitchFamily="18" charset="0"/>
                      </a:rPr>
                      <m:t>−0.9</m:t>
                    </m:r>
                    <m:sSub>
                      <m:sSubPr>
                        <m:ctrlPr>
                          <a:rPr lang="en-GB" i="1">
                            <a:latin typeface="Cambria Math" panose="02040503050406030204" pitchFamily="18" charset="0"/>
                          </a:rPr>
                        </m:ctrlPr>
                      </m:sSubPr>
                      <m:e>
                        <m:r>
                          <a:rPr lang="fr-BE" i="1">
                            <a:latin typeface="Cambria Math" panose="02040503050406030204" pitchFamily="18" charset="0"/>
                          </a:rPr>
                          <m:t>𝑦</m:t>
                        </m:r>
                      </m:e>
                      <m:sub>
                        <m:r>
                          <a:rPr lang="fr-BE" i="1">
                            <a:latin typeface="Cambria Math" panose="02040503050406030204" pitchFamily="18" charset="0"/>
                          </a:rPr>
                          <m:t>𝑡</m:t>
                        </m:r>
                        <m:r>
                          <a:rPr lang="fr-BE" b="0" i="1" smtClean="0">
                            <a:latin typeface="Cambria Math" panose="02040503050406030204" pitchFamily="18" charset="0"/>
                          </a:rPr>
                          <m:t>−1</m:t>
                        </m:r>
                      </m:sub>
                    </m:sSub>
                    <m:r>
                      <a:rPr lang="fr-BE" i="1">
                        <a:latin typeface="Cambria Math" panose="02040503050406030204" pitchFamily="18" charset="0"/>
                      </a:rPr>
                      <m:t>=</m:t>
                    </m:r>
                    <m:sSub>
                      <m:sSubPr>
                        <m:ctrlPr>
                          <a:rPr lang="en-GB" i="1">
                            <a:latin typeface="Cambria Math" panose="02040503050406030204" pitchFamily="18" charset="0"/>
                          </a:rPr>
                        </m:ctrlPr>
                      </m:sSubPr>
                      <m:e>
                        <m:r>
                          <a:rPr lang="fr-BE" i="1">
                            <a:latin typeface="Cambria Math" panose="02040503050406030204" pitchFamily="18" charset="0"/>
                          </a:rPr>
                          <m:t>𝑥</m:t>
                        </m:r>
                      </m:e>
                      <m:sub>
                        <m:r>
                          <a:rPr lang="fr-BE" i="1">
                            <a:latin typeface="Cambria Math" panose="02040503050406030204" pitchFamily="18" charset="0"/>
                          </a:rPr>
                          <m:t>𝑡</m:t>
                        </m:r>
                      </m:sub>
                    </m:sSub>
                  </m:oMath>
                </a14:m>
                <a:r>
                  <a:rPr lang="en-GB" dirty="0"/>
                  <a:t> or </a:t>
                </a:r>
                <a14:m>
                  <m:oMath xmlns:m="http://schemas.openxmlformats.org/officeDocument/2006/math">
                    <m:sSub>
                      <m:sSubPr>
                        <m:ctrlPr>
                          <a:rPr lang="en-GB" i="1">
                            <a:latin typeface="Cambria Math" panose="02040503050406030204" pitchFamily="18" charset="0"/>
                          </a:rPr>
                        </m:ctrlPr>
                      </m:sSubPr>
                      <m:e>
                        <m:r>
                          <a:rPr lang="fr-BE" i="1">
                            <a:latin typeface="Cambria Math" panose="02040503050406030204" pitchFamily="18" charset="0"/>
                          </a:rPr>
                          <m:t>𝑦</m:t>
                        </m:r>
                      </m:e>
                      <m:sub>
                        <m:r>
                          <a:rPr lang="fr-BE" i="1">
                            <a:latin typeface="Cambria Math" panose="02040503050406030204" pitchFamily="18" charset="0"/>
                          </a:rPr>
                          <m:t>𝑡</m:t>
                        </m:r>
                      </m:sub>
                    </m:sSub>
                    <m:r>
                      <a:rPr lang="fr-BE" b="0" i="1" smtClean="0">
                        <a:latin typeface="Cambria Math" panose="02040503050406030204" pitchFamily="18" charset="0"/>
                      </a:rPr>
                      <m:t>=</m:t>
                    </m:r>
                    <m:sSub>
                      <m:sSubPr>
                        <m:ctrlPr>
                          <a:rPr lang="en-GB" i="1">
                            <a:latin typeface="Cambria Math" panose="02040503050406030204" pitchFamily="18" charset="0"/>
                          </a:rPr>
                        </m:ctrlPr>
                      </m:sSubPr>
                      <m:e>
                        <m:r>
                          <a:rPr lang="fr-BE" i="1">
                            <a:latin typeface="Cambria Math" panose="02040503050406030204" pitchFamily="18" charset="0"/>
                          </a:rPr>
                          <m:t>𝑥</m:t>
                        </m:r>
                      </m:e>
                      <m:sub>
                        <m:r>
                          <a:rPr lang="fr-BE" i="1">
                            <a:latin typeface="Cambria Math" panose="02040503050406030204" pitchFamily="18" charset="0"/>
                          </a:rPr>
                          <m:t>𝑡</m:t>
                        </m:r>
                      </m:sub>
                    </m:sSub>
                    <m:r>
                      <a:rPr lang="fr-BE" b="0" i="1" smtClean="0">
                        <a:latin typeface="Cambria Math" panose="02040503050406030204" pitchFamily="18" charset="0"/>
                      </a:rPr>
                      <m:t>+</m:t>
                    </m:r>
                    <m:r>
                      <a:rPr lang="fr-BE" i="1">
                        <a:latin typeface="Cambria Math" panose="02040503050406030204" pitchFamily="18" charset="0"/>
                      </a:rPr>
                      <m:t>0.9</m:t>
                    </m:r>
                    <m:sSub>
                      <m:sSubPr>
                        <m:ctrlPr>
                          <a:rPr lang="en-GB" i="1">
                            <a:latin typeface="Cambria Math" panose="02040503050406030204" pitchFamily="18" charset="0"/>
                          </a:rPr>
                        </m:ctrlPr>
                      </m:sSubPr>
                      <m:e>
                        <m:r>
                          <a:rPr lang="fr-BE" b="0" i="1" smtClean="0">
                            <a:latin typeface="Cambria Math" panose="02040503050406030204" pitchFamily="18" charset="0"/>
                          </a:rPr>
                          <m:t>𝑥</m:t>
                        </m:r>
                      </m:e>
                      <m:sub>
                        <m:r>
                          <a:rPr lang="fr-BE" i="1">
                            <a:latin typeface="Cambria Math" panose="02040503050406030204" pitchFamily="18" charset="0"/>
                          </a:rPr>
                          <m:t>𝑡</m:t>
                        </m:r>
                        <m:r>
                          <a:rPr lang="fr-BE" i="1">
                            <a:latin typeface="Cambria Math" panose="02040503050406030204" pitchFamily="18" charset="0"/>
                          </a:rPr>
                          <m:t>−1</m:t>
                        </m:r>
                      </m:sub>
                    </m:sSub>
                    <m:r>
                      <a:rPr lang="fr-BE" b="0" i="1" smtClean="0">
                        <a:latin typeface="Cambria Math" panose="02040503050406030204" pitchFamily="18" charset="0"/>
                      </a:rPr>
                      <m:t>+</m:t>
                    </m:r>
                    <m:r>
                      <a:rPr lang="fr-BE" i="1">
                        <a:latin typeface="Cambria Math" panose="02040503050406030204" pitchFamily="18" charset="0"/>
                      </a:rPr>
                      <m:t>0.</m:t>
                    </m:r>
                    <m:r>
                      <a:rPr lang="fr-BE" b="0" i="1" smtClean="0">
                        <a:latin typeface="Cambria Math" panose="02040503050406030204" pitchFamily="18" charset="0"/>
                      </a:rPr>
                      <m:t>81</m:t>
                    </m:r>
                    <m:sSub>
                      <m:sSubPr>
                        <m:ctrlPr>
                          <a:rPr lang="en-GB" i="1">
                            <a:latin typeface="Cambria Math" panose="02040503050406030204" pitchFamily="18" charset="0"/>
                          </a:rPr>
                        </m:ctrlPr>
                      </m:sSubPr>
                      <m:e>
                        <m:r>
                          <a:rPr lang="fr-BE" i="1">
                            <a:latin typeface="Cambria Math" panose="02040503050406030204" pitchFamily="18" charset="0"/>
                          </a:rPr>
                          <m:t>𝑥</m:t>
                        </m:r>
                      </m:e>
                      <m:sub>
                        <m:r>
                          <a:rPr lang="fr-BE" i="1">
                            <a:latin typeface="Cambria Math" panose="02040503050406030204" pitchFamily="18" charset="0"/>
                          </a:rPr>
                          <m:t>𝑡</m:t>
                        </m:r>
                        <m:r>
                          <a:rPr lang="fr-BE" i="1">
                            <a:latin typeface="Cambria Math" panose="02040503050406030204" pitchFamily="18" charset="0"/>
                          </a:rPr>
                          <m:t>−2</m:t>
                        </m:r>
                      </m:sub>
                    </m:sSub>
                    <m:r>
                      <a:rPr lang="fr-BE" i="1">
                        <a:latin typeface="Cambria Math" panose="02040503050406030204" pitchFamily="18" charset="0"/>
                      </a:rPr>
                      <m:t>+</m:t>
                    </m:r>
                  </m:oMath>
                </a14:m>
                <a:r>
                  <a:rPr lang="en-GB" dirty="0"/>
                  <a:t>…</a:t>
                </a:r>
              </a:p>
              <a:p>
                <a14:m>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𝑦</m:t>
                        </m:r>
                      </m:e>
                      <m:sub>
                        <m:r>
                          <a:rPr lang="fr-BE" b="0" i="1" smtClean="0">
                            <a:latin typeface="Cambria Math" panose="02040503050406030204" pitchFamily="18" charset="0"/>
                          </a:rPr>
                          <m:t>𝑡</m:t>
                        </m:r>
                      </m:sub>
                    </m:sSub>
                    <m:r>
                      <a:rPr lang="fr-BE" b="0" i="1" smtClean="0">
                        <a:latin typeface="Cambria Math" panose="02040503050406030204" pitchFamily="18" charset="0"/>
                      </a:rPr>
                      <m:t>=</m:t>
                    </m:r>
                    <m:r>
                      <a:rPr lang="fr-BE" b="0" i="1" smtClean="0">
                        <a:latin typeface="Cambria Math" panose="02040503050406030204" pitchFamily="18" charset="0"/>
                      </a:rPr>
                      <m:t>𝑃</m:t>
                    </m:r>
                    <m:d>
                      <m:dPr>
                        <m:ctrlPr>
                          <a:rPr lang="fr-BE" b="0" i="1" smtClean="0">
                            <a:latin typeface="Cambria Math" panose="02040503050406030204" pitchFamily="18" charset="0"/>
                          </a:rPr>
                        </m:ctrlPr>
                      </m:dPr>
                      <m:e>
                        <m:r>
                          <a:rPr lang="fr-BE" b="0" i="1" smtClean="0">
                            <a:latin typeface="Cambria Math" panose="02040503050406030204" pitchFamily="18" charset="0"/>
                          </a:rPr>
                          <m:t>𝐵</m:t>
                        </m:r>
                        <m:r>
                          <a:rPr lang="fr-BE" b="0" i="1" smtClean="0">
                            <a:latin typeface="Cambria Math" panose="02040503050406030204" pitchFamily="18" charset="0"/>
                          </a:rPr>
                          <m:t>, </m:t>
                        </m:r>
                        <m:r>
                          <a:rPr lang="fr-BE" b="0" i="1" smtClean="0">
                            <a:latin typeface="Cambria Math" panose="02040503050406030204" pitchFamily="18" charset="0"/>
                          </a:rPr>
                          <m:t>𝐹</m:t>
                        </m:r>
                      </m:e>
                    </m:d>
                    <m:sSub>
                      <m:sSubPr>
                        <m:ctrlPr>
                          <a:rPr lang="fr-BE" b="0"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sub>
                    </m:sSub>
                  </m:oMath>
                </a14:m>
                <a:r>
                  <a:rPr lang="en-GB" dirty="0"/>
                  <a:t>, </a:t>
                </a:r>
                <a14:m>
                  <m:oMath xmlns:m="http://schemas.openxmlformats.org/officeDocument/2006/math">
                    <m:r>
                      <a:rPr lang="fr-BE" i="1">
                        <a:latin typeface="Cambria Math" panose="02040503050406030204" pitchFamily="18" charset="0"/>
                      </a:rPr>
                      <m:t>𝑃</m:t>
                    </m:r>
                    <m:d>
                      <m:dPr>
                        <m:ctrlPr>
                          <a:rPr lang="fr-BE" i="1">
                            <a:latin typeface="Cambria Math" panose="02040503050406030204" pitchFamily="18" charset="0"/>
                          </a:rPr>
                        </m:ctrlPr>
                      </m:dPr>
                      <m:e>
                        <m:r>
                          <a:rPr lang="fr-BE" i="1">
                            <a:latin typeface="Cambria Math" panose="02040503050406030204" pitchFamily="18" charset="0"/>
                          </a:rPr>
                          <m:t>𝐵</m:t>
                        </m:r>
                        <m:r>
                          <a:rPr lang="fr-BE" b="0" i="1" smtClean="0">
                            <a:latin typeface="Cambria Math" panose="02040503050406030204" pitchFamily="18" charset="0"/>
                          </a:rPr>
                          <m:t>, </m:t>
                        </m:r>
                        <m:r>
                          <a:rPr lang="fr-BE" b="0" i="1" smtClean="0">
                            <a:latin typeface="Cambria Math" panose="02040503050406030204" pitchFamily="18" charset="0"/>
                          </a:rPr>
                          <m:t>𝐹</m:t>
                        </m:r>
                      </m:e>
                    </m:d>
                    <m:sSub>
                      <m:sSubPr>
                        <m:ctrlPr>
                          <a:rPr lang="en-GB" i="1">
                            <a:latin typeface="Cambria Math" panose="02040503050406030204" pitchFamily="18" charset="0"/>
                          </a:rPr>
                        </m:ctrlPr>
                      </m:sSubPr>
                      <m:e>
                        <m:r>
                          <a:rPr lang="fr-BE" i="1">
                            <a:latin typeface="Cambria Math" panose="02040503050406030204" pitchFamily="18" charset="0"/>
                          </a:rPr>
                          <m:t>𝑦</m:t>
                        </m:r>
                      </m:e>
                      <m:sub>
                        <m:r>
                          <a:rPr lang="fr-BE" i="1">
                            <a:latin typeface="Cambria Math" panose="02040503050406030204" pitchFamily="18" charset="0"/>
                          </a:rPr>
                          <m:t>𝑡</m:t>
                        </m:r>
                      </m:sub>
                    </m:sSub>
                    <m:r>
                      <a:rPr lang="fr-BE" i="1">
                        <a:latin typeface="Cambria Math" panose="02040503050406030204" pitchFamily="18" charset="0"/>
                      </a:rPr>
                      <m:t>=</m:t>
                    </m:r>
                    <m:sSub>
                      <m:sSubPr>
                        <m:ctrlPr>
                          <a:rPr lang="fr-BE" i="1">
                            <a:latin typeface="Cambria Math" panose="02040503050406030204" pitchFamily="18" charset="0"/>
                          </a:rPr>
                        </m:ctrlPr>
                      </m:sSubPr>
                      <m:e>
                        <m:r>
                          <a:rPr lang="fr-BE" i="1">
                            <a:latin typeface="Cambria Math" panose="02040503050406030204" pitchFamily="18" charset="0"/>
                          </a:rPr>
                          <m:t>𝑥</m:t>
                        </m:r>
                      </m:e>
                      <m:sub>
                        <m:r>
                          <a:rPr lang="fr-BE" i="1">
                            <a:latin typeface="Cambria Math" panose="02040503050406030204" pitchFamily="18" charset="0"/>
                          </a:rPr>
                          <m:t>𝑡</m:t>
                        </m:r>
                      </m:sub>
                    </m:sSub>
                  </m:oMath>
                </a14:m>
                <a:r>
                  <a:rPr lang="en-GB" dirty="0"/>
                  <a:t>, </a:t>
                </a:r>
                <a14:m>
                  <m:oMath xmlns:m="http://schemas.openxmlformats.org/officeDocument/2006/math">
                    <m:r>
                      <a:rPr lang="fr-BE" i="1">
                        <a:latin typeface="Cambria Math" panose="02040503050406030204" pitchFamily="18" charset="0"/>
                      </a:rPr>
                      <m:t>𝑃</m:t>
                    </m:r>
                    <m:d>
                      <m:dPr>
                        <m:ctrlPr>
                          <a:rPr lang="fr-BE" i="1">
                            <a:latin typeface="Cambria Math" panose="02040503050406030204" pitchFamily="18" charset="0"/>
                          </a:rPr>
                        </m:ctrlPr>
                      </m:dPr>
                      <m:e>
                        <m:r>
                          <a:rPr lang="fr-BE" i="1">
                            <a:latin typeface="Cambria Math" panose="02040503050406030204" pitchFamily="18" charset="0"/>
                          </a:rPr>
                          <m:t>𝐵</m:t>
                        </m:r>
                        <m:r>
                          <a:rPr lang="fr-BE" b="0" i="1" smtClean="0">
                            <a:latin typeface="Cambria Math" panose="02040503050406030204" pitchFamily="18" charset="0"/>
                          </a:rPr>
                          <m:t>, </m:t>
                        </m:r>
                        <m:r>
                          <a:rPr lang="fr-BE" b="0" i="1" smtClean="0">
                            <a:latin typeface="Cambria Math" panose="02040503050406030204" pitchFamily="18" charset="0"/>
                          </a:rPr>
                          <m:t>𝐹</m:t>
                        </m:r>
                      </m:e>
                    </m:d>
                    <m:sSub>
                      <m:sSubPr>
                        <m:ctrlPr>
                          <a:rPr lang="en-GB" i="1">
                            <a:latin typeface="Cambria Math" panose="02040503050406030204" pitchFamily="18" charset="0"/>
                          </a:rPr>
                        </m:ctrlPr>
                      </m:sSubPr>
                      <m:e>
                        <m:r>
                          <a:rPr lang="fr-BE" i="1">
                            <a:latin typeface="Cambria Math" panose="02040503050406030204" pitchFamily="18" charset="0"/>
                          </a:rPr>
                          <m:t>𝑦</m:t>
                        </m:r>
                      </m:e>
                      <m:sub>
                        <m:r>
                          <a:rPr lang="fr-BE" i="1">
                            <a:latin typeface="Cambria Math" panose="02040503050406030204" pitchFamily="18" charset="0"/>
                          </a:rPr>
                          <m:t>𝑡</m:t>
                        </m:r>
                      </m:sub>
                    </m:sSub>
                    <m:r>
                      <a:rPr lang="fr-BE" i="1">
                        <a:latin typeface="Cambria Math" panose="02040503050406030204" pitchFamily="18" charset="0"/>
                      </a:rPr>
                      <m:t>=</m:t>
                    </m:r>
                    <m:sSub>
                      <m:sSubPr>
                        <m:ctrlPr>
                          <a:rPr lang="fr-BE" i="1">
                            <a:latin typeface="Cambria Math" panose="02040503050406030204" pitchFamily="18" charset="0"/>
                          </a:rPr>
                        </m:ctrlPr>
                      </m:sSubPr>
                      <m:e>
                        <m:r>
                          <a:rPr lang="fr-BE" b="0" i="1" smtClean="0">
                            <a:latin typeface="Cambria Math" panose="02040503050406030204" pitchFamily="18" charset="0"/>
                          </a:rPr>
                          <m:t>𝑄</m:t>
                        </m:r>
                        <m:r>
                          <a:rPr lang="fr-BE" b="0" i="1" smtClean="0">
                            <a:latin typeface="Cambria Math" panose="02040503050406030204" pitchFamily="18" charset="0"/>
                          </a:rPr>
                          <m:t>(</m:t>
                        </m:r>
                        <m:r>
                          <a:rPr lang="fr-BE" b="0" i="1" smtClean="0">
                            <a:latin typeface="Cambria Math" panose="02040503050406030204" pitchFamily="18" charset="0"/>
                          </a:rPr>
                          <m:t>𝐵</m:t>
                        </m:r>
                        <m:r>
                          <a:rPr lang="fr-BE" b="0" i="1" smtClean="0">
                            <a:latin typeface="Cambria Math" panose="02040503050406030204" pitchFamily="18" charset="0"/>
                          </a:rPr>
                          <m:t>, </m:t>
                        </m:r>
                        <m:r>
                          <a:rPr lang="fr-BE" b="0" i="1" smtClean="0">
                            <a:latin typeface="Cambria Math" panose="02040503050406030204" pitchFamily="18" charset="0"/>
                          </a:rPr>
                          <m:t>𝐹</m:t>
                        </m:r>
                        <m:r>
                          <a:rPr lang="fr-BE" b="0" i="1" smtClean="0">
                            <a:latin typeface="Cambria Math" panose="02040503050406030204" pitchFamily="18" charset="0"/>
                          </a:rPr>
                          <m:t>)</m:t>
                        </m:r>
                        <m:r>
                          <a:rPr lang="fr-BE" i="1">
                            <a:latin typeface="Cambria Math" panose="02040503050406030204" pitchFamily="18" charset="0"/>
                          </a:rPr>
                          <m:t>𝑥</m:t>
                        </m:r>
                      </m:e>
                      <m:sub>
                        <m:r>
                          <a:rPr lang="fr-BE" i="1">
                            <a:latin typeface="Cambria Math" panose="02040503050406030204" pitchFamily="18" charset="0"/>
                          </a:rPr>
                          <m:t>𝑡</m:t>
                        </m:r>
                      </m:sub>
                    </m:sSub>
                  </m:oMath>
                </a14:m>
                <a:endParaRPr lang="en-GB" dirty="0"/>
              </a:p>
              <a:p>
                <a:pPr lvl="1"/>
                <a14:m>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𝑦</m:t>
                        </m:r>
                      </m:e>
                      <m:sub>
                        <m:r>
                          <a:rPr lang="fr-BE" b="0" i="1" smtClean="0">
                            <a:latin typeface="Cambria Math" panose="02040503050406030204" pitchFamily="18" charset="0"/>
                          </a:rPr>
                          <m:t>𝑡</m:t>
                        </m:r>
                      </m:sub>
                    </m:sSub>
                    <m:r>
                      <a:rPr lang="fr-BE" b="0" i="1" smtClean="0">
                        <a:latin typeface="Cambria Math" panose="02040503050406030204" pitchFamily="18" charset="0"/>
                      </a:rPr>
                      <m:t>=</m:t>
                    </m:r>
                    <m:sSub>
                      <m:sSubPr>
                        <m:ctrlPr>
                          <a:rPr lang="fr-BE" b="0" i="1" smtClean="0">
                            <a:latin typeface="Cambria Math" panose="02040503050406030204" pitchFamily="18" charset="0"/>
                          </a:rPr>
                        </m:ctrlPr>
                      </m:sSubPr>
                      <m:e>
                        <m:f>
                          <m:fPr>
                            <m:type m:val="skw"/>
                            <m:ctrlPr>
                              <a:rPr lang="fr-BE" i="1">
                                <a:latin typeface="Cambria Math" panose="02040503050406030204" pitchFamily="18" charset="0"/>
                              </a:rPr>
                            </m:ctrlPr>
                          </m:fPr>
                          <m:num>
                            <m:r>
                              <a:rPr lang="fr-BE" i="1">
                                <a:latin typeface="Cambria Math" panose="02040503050406030204" pitchFamily="18" charset="0"/>
                              </a:rPr>
                              <m:t>1</m:t>
                            </m:r>
                          </m:num>
                          <m:den>
                            <m:r>
                              <a:rPr lang="fr-BE" i="1">
                                <a:latin typeface="Cambria Math" panose="02040503050406030204" pitchFamily="18" charset="0"/>
                              </a:rPr>
                              <m:t>3</m:t>
                            </m:r>
                          </m:den>
                        </m:f>
                        <m:r>
                          <a:rPr lang="fr-BE" b="0" i="1" smtClean="0">
                            <a:latin typeface="Cambria Math" panose="02040503050406030204" pitchFamily="18" charset="0"/>
                          </a:rPr>
                          <m:t>𝑥</m:t>
                        </m:r>
                      </m:e>
                      <m:sub>
                        <m:r>
                          <a:rPr lang="fr-BE" b="0" i="1" smtClean="0">
                            <a:latin typeface="Cambria Math" panose="02040503050406030204" pitchFamily="18" charset="0"/>
                          </a:rPr>
                          <m:t>𝑡</m:t>
                        </m:r>
                        <m:r>
                          <a:rPr lang="fr-BE" b="0" i="1" smtClean="0">
                            <a:latin typeface="Cambria Math" panose="02040503050406030204" pitchFamily="18" charset="0"/>
                          </a:rPr>
                          <m:t>+1</m:t>
                        </m:r>
                      </m:sub>
                    </m:sSub>
                    <m:r>
                      <a:rPr lang="fr-BE" b="0" i="1" smtClean="0">
                        <a:latin typeface="Cambria Math" panose="02040503050406030204" pitchFamily="18" charset="0"/>
                      </a:rPr>
                      <m:t>+</m:t>
                    </m:r>
                    <m:f>
                      <m:fPr>
                        <m:type m:val="skw"/>
                        <m:ctrlPr>
                          <a:rPr lang="fr-BE" i="1">
                            <a:latin typeface="Cambria Math" panose="02040503050406030204" pitchFamily="18" charset="0"/>
                          </a:rPr>
                        </m:ctrlPr>
                      </m:fPr>
                      <m:num>
                        <m:r>
                          <a:rPr lang="fr-BE" i="1">
                            <a:latin typeface="Cambria Math" panose="02040503050406030204" pitchFamily="18" charset="0"/>
                          </a:rPr>
                          <m:t>1</m:t>
                        </m:r>
                      </m:num>
                      <m:den>
                        <m:r>
                          <a:rPr lang="fr-BE" i="1">
                            <a:latin typeface="Cambria Math" panose="02040503050406030204" pitchFamily="18" charset="0"/>
                          </a:rPr>
                          <m:t>3</m:t>
                        </m:r>
                      </m:den>
                    </m:f>
                    <m:sSub>
                      <m:sSubPr>
                        <m:ctrlPr>
                          <a:rPr lang="en-GB" i="1">
                            <a:latin typeface="Cambria Math" panose="02040503050406030204" pitchFamily="18" charset="0"/>
                          </a:rPr>
                        </m:ctrlPr>
                      </m:sSubPr>
                      <m:e>
                        <m:r>
                          <a:rPr lang="fr-BE" b="0" i="1" smtClean="0">
                            <a:latin typeface="Cambria Math" panose="02040503050406030204" pitchFamily="18" charset="0"/>
                          </a:rPr>
                          <m:t>𝑥</m:t>
                        </m:r>
                      </m:e>
                      <m:sub>
                        <m:r>
                          <a:rPr lang="fr-BE" i="1">
                            <a:latin typeface="Cambria Math" panose="02040503050406030204" pitchFamily="18" charset="0"/>
                          </a:rPr>
                          <m:t>𝑡</m:t>
                        </m:r>
                      </m:sub>
                    </m:sSub>
                    <m:r>
                      <a:rPr lang="fr-BE" b="0" i="1" smtClean="0">
                        <a:latin typeface="Cambria Math" panose="02040503050406030204" pitchFamily="18" charset="0"/>
                      </a:rPr>
                      <m:t>+</m:t>
                    </m:r>
                    <m:f>
                      <m:fPr>
                        <m:type m:val="skw"/>
                        <m:ctrlPr>
                          <a:rPr lang="fr-BE" b="0" i="1" smtClean="0">
                            <a:latin typeface="Cambria Math" panose="02040503050406030204" pitchFamily="18" charset="0"/>
                          </a:rPr>
                        </m:ctrlPr>
                      </m:fPr>
                      <m:num>
                        <m:r>
                          <a:rPr lang="fr-BE" b="0" i="1" smtClean="0">
                            <a:latin typeface="Cambria Math" panose="02040503050406030204" pitchFamily="18" charset="0"/>
                          </a:rPr>
                          <m:t>1</m:t>
                        </m:r>
                      </m:num>
                      <m:den>
                        <m:r>
                          <a:rPr lang="fr-BE" b="0" i="1" smtClean="0">
                            <a:latin typeface="Cambria Math" panose="02040503050406030204" pitchFamily="18" charset="0"/>
                          </a:rPr>
                          <m:t>3</m:t>
                        </m:r>
                      </m:den>
                    </m:f>
                    <m:sSub>
                      <m:sSubPr>
                        <m:ctrlPr>
                          <a:rPr lang="en-GB" i="1">
                            <a:latin typeface="Cambria Math" panose="02040503050406030204" pitchFamily="18" charset="0"/>
                          </a:rPr>
                        </m:ctrlPr>
                      </m:sSubPr>
                      <m:e>
                        <m:r>
                          <a:rPr lang="fr-BE" b="0" i="1" smtClean="0">
                            <a:latin typeface="Cambria Math" panose="02040503050406030204" pitchFamily="18" charset="0"/>
                          </a:rPr>
                          <m:t>𝑥</m:t>
                        </m:r>
                      </m:e>
                      <m:sub>
                        <m:r>
                          <a:rPr lang="fr-BE" i="1">
                            <a:latin typeface="Cambria Math" panose="02040503050406030204" pitchFamily="18" charset="0"/>
                          </a:rPr>
                          <m:t>𝑡</m:t>
                        </m:r>
                        <m:r>
                          <a:rPr lang="fr-BE" b="0" i="1" smtClean="0">
                            <a:latin typeface="Cambria Math" panose="02040503050406030204" pitchFamily="18" charset="0"/>
                          </a:rPr>
                          <m:t>−1</m:t>
                        </m:r>
                      </m:sub>
                    </m:sSub>
                  </m:oMath>
                </a14:m>
                <a:endParaRPr lang="en-GB" dirty="0"/>
              </a:p>
            </p:txBody>
          </p:sp>
        </mc:Choice>
        <mc:Fallback xmlns="">
          <p:sp>
            <p:nvSpPr>
              <p:cNvPr id="3" name="Espace réservé du contenu 2">
                <a:extLst>
                  <a:ext uri="{FF2B5EF4-FFF2-40B4-BE49-F238E27FC236}">
                    <a16:creationId xmlns:a16="http://schemas.microsoft.com/office/drawing/2014/main" id="{FA2D216B-525D-E32A-3860-2CFBF8223E67}"/>
                  </a:ext>
                </a:extLst>
              </p:cNvPr>
              <p:cNvSpPr>
                <a:spLocks noGrp="1" noRot="1" noChangeAspect="1" noMove="1" noResize="1" noEditPoints="1" noAdjustHandles="1" noChangeArrowheads="1" noChangeShapeType="1" noTextEdit="1"/>
              </p:cNvSpPr>
              <p:nvPr>
                <p:ph idx="1"/>
              </p:nvPr>
            </p:nvSpPr>
            <p:spPr>
              <a:blipFill>
                <a:blip r:embed="rId2"/>
                <a:stretch>
                  <a:fillRect l="-1043" t="-2101" b="-17507"/>
                </a:stretch>
              </a:blipFill>
            </p:spPr>
            <p:txBody>
              <a:bodyPr/>
              <a:lstStyle/>
              <a:p>
                <a:r>
                  <a:rPr lang="en-GB">
                    <a:noFill/>
                  </a:rPr>
                  <a:t> </a:t>
                </a:r>
              </a:p>
            </p:txBody>
          </p:sp>
        </mc:Fallback>
      </mc:AlternateContent>
      <p:sp>
        <p:nvSpPr>
          <p:cNvPr id="4" name="Espace réservé de la date 3">
            <a:extLst>
              <a:ext uri="{FF2B5EF4-FFF2-40B4-BE49-F238E27FC236}">
                <a16:creationId xmlns:a16="http://schemas.microsoft.com/office/drawing/2014/main" id="{50074DE0-F1B1-BB89-6FBF-7944B0546EA9}"/>
              </a:ext>
            </a:extLst>
          </p:cNvPr>
          <p:cNvSpPr>
            <a:spLocks noGrp="1"/>
          </p:cNvSpPr>
          <p:nvPr>
            <p:ph type="dt" sz="half" idx="10"/>
          </p:nvPr>
        </p:nvSpPr>
        <p:spPr/>
        <p:txBody>
          <a:bodyPr/>
          <a:lstStyle/>
          <a:p>
            <a:r>
              <a:rPr lang="en-US"/>
              <a:t>15-17/10/2024</a:t>
            </a:r>
            <a:endParaRPr lang="en-GB"/>
          </a:p>
        </p:txBody>
      </p:sp>
      <p:sp>
        <p:nvSpPr>
          <p:cNvPr id="5" name="Espace réservé du pied de page 4">
            <a:extLst>
              <a:ext uri="{FF2B5EF4-FFF2-40B4-BE49-F238E27FC236}">
                <a16:creationId xmlns:a16="http://schemas.microsoft.com/office/drawing/2014/main" id="{39AB89E1-294E-F751-DE65-117B9FF28C78}"/>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Tree>
    <p:extLst>
      <p:ext uri="{BB962C8B-B14F-4D97-AF65-F5344CB8AC3E}">
        <p14:creationId xmlns:p14="http://schemas.microsoft.com/office/powerpoint/2010/main" val="2410907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864819-BBA7-11F0-175A-325CCD935B5B}"/>
              </a:ext>
            </a:extLst>
          </p:cNvPr>
          <p:cNvSpPr>
            <a:spLocks noGrp="1"/>
          </p:cNvSpPr>
          <p:nvPr>
            <p:ph type="title"/>
          </p:nvPr>
        </p:nvSpPr>
        <p:spPr/>
        <p:txBody>
          <a:bodyPr/>
          <a:lstStyle/>
          <a:p>
            <a:r>
              <a:rPr lang="fr-BE" dirty="0"/>
              <a:t>3. </a:t>
            </a:r>
            <a:r>
              <a:rPr lang="fr-BE" dirty="0" err="1"/>
              <a:t>Linear</a:t>
            </a:r>
            <a:r>
              <a:rPr lang="fr-BE" dirty="0"/>
              <a:t> </a:t>
            </a:r>
            <a:r>
              <a:rPr lang="fr-BE" dirty="0" err="1"/>
              <a:t>filters</a:t>
            </a:r>
            <a:r>
              <a:rPr lang="fr-BE" dirty="0"/>
              <a:t>: </a:t>
            </a:r>
            <a:r>
              <a:rPr lang="fr-BE" dirty="0" err="1"/>
              <a:t>properties</a:t>
            </a:r>
            <a:endParaRPr lang="en-GB" dirty="0"/>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8D7DF6E2-02FC-6BF7-74B0-85D355BE619F}"/>
                  </a:ext>
                </a:extLst>
              </p:cNvPr>
              <p:cNvSpPr>
                <a:spLocks noGrp="1"/>
              </p:cNvSpPr>
              <p:nvPr>
                <p:ph idx="1"/>
              </p:nvPr>
            </p:nvSpPr>
            <p:spPr/>
            <p:txBody>
              <a:bodyPr/>
              <a:lstStyle/>
              <a:p>
                <a:r>
                  <a:rPr lang="en-GB" dirty="0"/>
                  <a:t>Filter: </a:t>
                </a:r>
                <a:endParaRPr lang="fr-BE"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𝑦</m:t>
                          </m:r>
                        </m:e>
                        <m:sub>
                          <m:r>
                            <a:rPr lang="fr-BE" b="0" i="1" smtClean="0">
                              <a:latin typeface="Cambria Math" panose="02040503050406030204" pitchFamily="18" charset="0"/>
                            </a:rPr>
                            <m:t>𝑡</m:t>
                          </m:r>
                        </m:sub>
                      </m:sSub>
                      <m:r>
                        <a:rPr lang="fr-BE" b="0" i="1" smtClean="0">
                          <a:latin typeface="Cambria Math" panose="02040503050406030204" pitchFamily="18" charset="0"/>
                        </a:rPr>
                        <m:t>=</m:t>
                      </m:r>
                      <m:nary>
                        <m:naryPr>
                          <m:chr m:val="∑"/>
                          <m:ctrlPr>
                            <a:rPr lang="fr-BE" b="0" i="1" smtClean="0">
                              <a:latin typeface="Cambria Math" panose="02040503050406030204" pitchFamily="18" charset="0"/>
                            </a:rPr>
                          </m:ctrlPr>
                        </m:naryPr>
                        <m:sub>
                          <m:r>
                            <a:rPr lang="fr-BE" b="0" i="1" smtClean="0">
                              <a:latin typeface="Cambria Math" panose="02040503050406030204" pitchFamily="18" charset="0"/>
                            </a:rPr>
                            <m:t>𝑗</m:t>
                          </m:r>
                          <m:r>
                            <a:rPr lang="fr-BE" b="0" i="1" smtClean="0">
                              <a:latin typeface="Cambria Math" panose="02040503050406030204" pitchFamily="18" charset="0"/>
                            </a:rPr>
                            <m:t>=−∞</m:t>
                          </m:r>
                        </m:sub>
                        <m:sup>
                          <m:r>
                            <a:rPr lang="fr-BE" b="0" i="1" smtClean="0">
                              <a:latin typeface="Cambria Math" panose="02040503050406030204" pitchFamily="18" charset="0"/>
                            </a:rPr>
                            <m:t>+</m:t>
                          </m:r>
                          <m:r>
                            <a:rPr lang="fr-BE" b="0" i="1" smtClean="0">
                              <a:latin typeface="Cambria Math" panose="02040503050406030204" pitchFamily="18" charset="0"/>
                              <a:ea typeface="Cambria Math" panose="02040503050406030204" pitchFamily="18" charset="0"/>
                            </a:rPr>
                            <m:t>∞</m:t>
                          </m:r>
                        </m:sup>
                        <m:e>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𝛽</m:t>
                              </m:r>
                            </m:e>
                            <m:sub>
                              <m:r>
                                <a:rPr lang="fr-BE" b="0" i="1" smtClean="0">
                                  <a:latin typeface="Cambria Math" panose="02040503050406030204" pitchFamily="18" charset="0"/>
                                  <a:ea typeface="Cambria Math" panose="02040503050406030204" pitchFamily="18" charset="0"/>
                                </a:rPr>
                                <m:t>𝑗</m:t>
                              </m:r>
                            </m:sub>
                          </m:sSub>
                          <m:sSub>
                            <m:sSubPr>
                              <m:ctrlPr>
                                <a:rPr lang="fr-BE" b="0" i="1" smtClean="0">
                                  <a:latin typeface="Cambria Math" panose="02040503050406030204" pitchFamily="18" charset="0"/>
                                </a:rPr>
                              </m:ctrlPr>
                            </m:sSubPr>
                            <m:e>
                              <m:r>
                                <a:rPr lang="fr-BE" b="0" i="1" smtClean="0">
                                  <a:latin typeface="Cambria Math" panose="02040503050406030204" pitchFamily="18" charset="0"/>
                                </a:rPr>
                                <m:t>𝑥</m:t>
                              </m:r>
                            </m:e>
                            <m:sub>
                              <m:r>
                                <a:rPr lang="fr-BE" b="0" i="1" smtClean="0">
                                  <a:latin typeface="Cambria Math" panose="02040503050406030204" pitchFamily="18" charset="0"/>
                                </a:rPr>
                                <m:t>𝑡</m:t>
                              </m:r>
                              <m:r>
                                <a:rPr lang="fr-BE" b="0" i="1" smtClean="0">
                                  <a:latin typeface="Cambria Math" panose="02040503050406030204" pitchFamily="18" charset="0"/>
                                </a:rPr>
                                <m:t>−</m:t>
                              </m:r>
                              <m:r>
                                <a:rPr lang="fr-BE" b="0" i="1" smtClean="0">
                                  <a:latin typeface="Cambria Math" panose="02040503050406030204" pitchFamily="18" charset="0"/>
                                </a:rPr>
                                <m:t>𝑗</m:t>
                              </m:r>
                            </m:sub>
                          </m:sSub>
                        </m:e>
                      </m:nary>
                    </m:oMath>
                  </m:oMathPara>
                </a14:m>
                <a:endParaRPr lang="fr-BE" dirty="0"/>
              </a:p>
              <a:p>
                <a:r>
                  <a:rPr lang="fr-BE" dirty="0"/>
                  <a:t>Frequency </a:t>
                </a:r>
                <a:r>
                  <a:rPr lang="fr-BE" dirty="0" err="1"/>
                  <a:t>response</a:t>
                </a:r>
                <a:r>
                  <a:rPr lang="fr-BE" dirty="0"/>
                  <a:t>:</a:t>
                </a:r>
              </a:p>
              <a:p>
                <a:pPr marL="0" indent="0">
                  <a:buNone/>
                </a:pPr>
                <a14:m>
                  <m:oMathPara xmlns:m="http://schemas.openxmlformats.org/officeDocument/2006/math">
                    <m:oMathParaPr>
                      <m:jc m:val="centerGroup"/>
                    </m:oMathParaPr>
                    <m:oMath xmlns:m="http://schemas.openxmlformats.org/officeDocument/2006/math">
                      <m:r>
                        <a:rPr lang="fr-BE" i="1" smtClean="0">
                          <a:latin typeface="Cambria Math" panose="02040503050406030204" pitchFamily="18" charset="0"/>
                        </a:rPr>
                        <m:t>𝐹</m:t>
                      </m:r>
                      <m:r>
                        <a:rPr lang="fr-BE" b="0" i="1" smtClean="0">
                          <a:latin typeface="Cambria Math" panose="02040503050406030204" pitchFamily="18" charset="0"/>
                        </a:rPr>
                        <m:t>(</m:t>
                      </m:r>
                      <m:r>
                        <a:rPr lang="fr-BE" b="0" i="1" smtClean="0">
                          <a:latin typeface="Cambria Math" panose="02040503050406030204" pitchFamily="18" charset="0"/>
                          <a:ea typeface="Cambria Math" panose="02040503050406030204" pitchFamily="18" charset="0"/>
                        </a:rPr>
                        <m:t>𝜔</m:t>
                      </m:r>
                      <m:r>
                        <a:rPr lang="fr-BE" b="0" i="1" smtClean="0">
                          <a:latin typeface="Cambria Math" panose="02040503050406030204" pitchFamily="18" charset="0"/>
                          <a:ea typeface="Cambria Math" panose="02040503050406030204" pitchFamily="18" charset="0"/>
                        </a:rPr>
                        <m:t>)=</m:t>
                      </m:r>
                      <m:nary>
                        <m:naryPr>
                          <m:chr m:val="∑"/>
                          <m:ctrlPr>
                            <a:rPr lang="fr-BE" b="0" i="1" smtClean="0">
                              <a:latin typeface="Cambria Math" panose="02040503050406030204" pitchFamily="18" charset="0"/>
                            </a:rPr>
                          </m:ctrlPr>
                        </m:naryPr>
                        <m:sub>
                          <m:r>
                            <a:rPr lang="fr-BE" b="0" i="1" smtClean="0">
                              <a:latin typeface="Cambria Math" panose="02040503050406030204" pitchFamily="18" charset="0"/>
                            </a:rPr>
                            <m:t>𝑗</m:t>
                          </m:r>
                          <m:r>
                            <a:rPr lang="fr-BE" b="0" i="1" smtClean="0">
                              <a:latin typeface="Cambria Math" panose="02040503050406030204" pitchFamily="18" charset="0"/>
                            </a:rPr>
                            <m:t>=−∞</m:t>
                          </m:r>
                        </m:sub>
                        <m:sup>
                          <m:r>
                            <a:rPr lang="fr-BE" b="0" i="1" smtClean="0">
                              <a:latin typeface="Cambria Math" panose="02040503050406030204" pitchFamily="18" charset="0"/>
                            </a:rPr>
                            <m:t>+</m:t>
                          </m:r>
                          <m:r>
                            <a:rPr lang="fr-BE" b="0" i="1" smtClean="0">
                              <a:latin typeface="Cambria Math" panose="02040503050406030204" pitchFamily="18" charset="0"/>
                              <a:ea typeface="Cambria Math" panose="02040503050406030204" pitchFamily="18" charset="0"/>
                            </a:rPr>
                            <m:t>∞</m:t>
                          </m:r>
                        </m:sup>
                        <m:e>
                          <m:sSub>
                            <m:sSubPr>
                              <m:ctrlPr>
                                <a:rPr lang="fr-BE" b="0" i="1" smtClean="0">
                                  <a:latin typeface="Cambria Math" panose="02040503050406030204" pitchFamily="18" charset="0"/>
                                </a:rPr>
                              </m:ctrlPr>
                            </m:sSubPr>
                            <m:e>
                              <m:r>
                                <a:rPr lang="fr-BE" b="0" i="1" smtClean="0">
                                  <a:latin typeface="Cambria Math" panose="02040503050406030204" pitchFamily="18" charset="0"/>
                                  <a:ea typeface="Cambria Math" panose="02040503050406030204" pitchFamily="18" charset="0"/>
                                </a:rPr>
                                <m:t>𝛽</m:t>
                              </m:r>
                            </m:e>
                            <m:sub>
                              <m:r>
                                <a:rPr lang="fr-BE" b="0" i="1" smtClean="0">
                                  <a:latin typeface="Cambria Math" panose="02040503050406030204" pitchFamily="18" charset="0"/>
                                  <a:ea typeface="Cambria Math" panose="02040503050406030204" pitchFamily="18" charset="0"/>
                                </a:rPr>
                                <m:t>𝑗</m:t>
                              </m:r>
                            </m:sub>
                          </m:sSub>
                          <m:sSup>
                            <m:sSupPr>
                              <m:ctrlPr>
                                <a:rPr lang="fr-BE" i="1" smtClean="0">
                                  <a:latin typeface="Cambria Math" panose="02040503050406030204" pitchFamily="18" charset="0"/>
                                </a:rPr>
                              </m:ctrlPr>
                            </m:sSupPr>
                            <m:e>
                              <m:r>
                                <a:rPr lang="fr-BE" i="1">
                                  <a:latin typeface="Cambria Math" panose="02040503050406030204" pitchFamily="18" charset="0"/>
                                </a:rPr>
                                <m:t>𝑒</m:t>
                              </m:r>
                            </m:e>
                            <m:sup>
                              <m:r>
                                <a:rPr lang="fr-BE" b="0" i="1" smtClean="0">
                                  <a:latin typeface="Cambria Math" panose="02040503050406030204" pitchFamily="18" charset="0"/>
                                </a:rPr>
                                <m:t>−</m:t>
                              </m:r>
                              <m:r>
                                <a:rPr lang="fr-BE" b="0" i="1" smtClean="0">
                                  <a:latin typeface="Cambria Math" panose="02040503050406030204" pitchFamily="18" charset="0"/>
                                </a:rPr>
                                <m:t>𝑖</m:t>
                              </m:r>
                              <m:r>
                                <a:rPr lang="fr-BE" i="1">
                                  <a:latin typeface="Cambria Math" panose="02040503050406030204" pitchFamily="18" charset="0"/>
                                  <a:ea typeface="Cambria Math" panose="02040503050406030204" pitchFamily="18" charset="0"/>
                                </a:rPr>
                                <m:t>𝜔</m:t>
                              </m:r>
                              <m:r>
                                <a:rPr lang="fr-BE" b="0" i="1" smtClean="0">
                                  <a:latin typeface="Cambria Math" panose="02040503050406030204" pitchFamily="18" charset="0"/>
                                  <a:ea typeface="Cambria Math" panose="02040503050406030204" pitchFamily="18" charset="0"/>
                                </a:rPr>
                                <m:t>𝑗</m:t>
                              </m:r>
                            </m:sup>
                          </m:sSup>
                        </m:e>
                      </m:nary>
                    </m:oMath>
                  </m:oMathPara>
                </a14:m>
                <a:endParaRPr lang="fr-BE" dirty="0"/>
              </a:p>
              <a:p>
                <a:r>
                  <a:rPr lang="fr-BE" dirty="0"/>
                  <a:t>Gain, phase</a:t>
                </a:r>
              </a:p>
              <a:p>
                <a:pPr marL="457200" lvl="1" indent="0" algn="ctr">
                  <a:buNone/>
                </a:pPr>
                <a:r>
                  <a:rPr lang="en-GB" dirty="0"/>
                  <a:t>|</a:t>
                </a:r>
                <a14:m>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𝐹</m:t>
                        </m:r>
                      </m:e>
                      <m:sub>
                        <m:r>
                          <a:rPr lang="fr-BE" b="0" i="1" smtClean="0">
                            <a:latin typeface="Cambria Math" panose="02040503050406030204" pitchFamily="18" charset="0"/>
                          </a:rPr>
                          <m:t>𝑡</m:t>
                        </m:r>
                      </m:sub>
                    </m:sSub>
                    <m:d>
                      <m:dPr>
                        <m:ctrlPr>
                          <a:rPr lang="fr-BE" b="0" i="1" smtClean="0">
                            <a:latin typeface="Cambria Math" panose="02040503050406030204" pitchFamily="18" charset="0"/>
                          </a:rPr>
                        </m:ctrlPr>
                      </m:dPr>
                      <m:e>
                        <m:r>
                          <a:rPr lang="fr-BE" b="0" i="1" smtClean="0">
                            <a:latin typeface="Cambria Math" panose="02040503050406030204" pitchFamily="18" charset="0"/>
                            <a:ea typeface="Cambria Math" panose="02040503050406030204" pitchFamily="18" charset="0"/>
                          </a:rPr>
                          <m:t>𝜔</m:t>
                        </m:r>
                      </m:e>
                    </m:d>
                    <m:r>
                      <a:rPr lang="fr-BE" b="0" i="1" smtClean="0">
                        <a:latin typeface="Cambria Math" panose="02040503050406030204" pitchFamily="18" charset="0"/>
                        <a:ea typeface="Cambria Math" panose="02040503050406030204" pitchFamily="18" charset="0"/>
                      </a:rPr>
                      <m:t>|, </m:t>
                    </m:r>
                    <m:r>
                      <m:rPr>
                        <m:sty m:val="p"/>
                      </m:rPr>
                      <a:rPr lang="fr-BE" b="0" i="0" smtClean="0">
                        <a:latin typeface="Cambria Math" panose="02040503050406030204" pitchFamily="18" charset="0"/>
                        <a:ea typeface="Cambria Math" panose="02040503050406030204" pitchFamily="18" charset="0"/>
                      </a:rPr>
                      <m:t>arg</m:t>
                    </m:r>
                    <m:r>
                      <a:rPr lang="fr-BE" b="0" i="1" smtClean="0">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rPr>
                        </m:ctrlPr>
                      </m:sSubPr>
                      <m:e>
                        <m:r>
                          <a:rPr lang="fr-BE" i="1">
                            <a:latin typeface="Cambria Math" panose="02040503050406030204" pitchFamily="18" charset="0"/>
                          </a:rPr>
                          <m:t>𝐹</m:t>
                        </m:r>
                      </m:e>
                      <m:sub>
                        <m:r>
                          <a:rPr lang="fr-BE" i="1">
                            <a:latin typeface="Cambria Math" panose="02040503050406030204" pitchFamily="18" charset="0"/>
                          </a:rPr>
                          <m:t>𝑡</m:t>
                        </m:r>
                      </m:sub>
                    </m:sSub>
                    <m:d>
                      <m:dPr>
                        <m:ctrlPr>
                          <a:rPr lang="fr-BE" i="1">
                            <a:latin typeface="Cambria Math" panose="02040503050406030204" pitchFamily="18" charset="0"/>
                          </a:rPr>
                        </m:ctrlPr>
                      </m:dPr>
                      <m:e>
                        <m:r>
                          <a:rPr lang="fr-BE" i="1">
                            <a:latin typeface="Cambria Math" panose="02040503050406030204" pitchFamily="18" charset="0"/>
                            <a:ea typeface="Cambria Math" panose="02040503050406030204" pitchFamily="18" charset="0"/>
                          </a:rPr>
                          <m:t>𝜔</m:t>
                        </m:r>
                      </m:e>
                    </m:d>
                  </m:oMath>
                </a14:m>
                <a:endParaRPr lang="fr-BE" dirty="0"/>
              </a:p>
              <a:p>
                <a:endParaRPr lang="fr-BE" dirty="0"/>
              </a:p>
              <a:p>
                <a:endParaRPr lang="fr-BE" dirty="0"/>
              </a:p>
              <a:p>
                <a:endParaRPr lang="en-GB" dirty="0"/>
              </a:p>
            </p:txBody>
          </p:sp>
        </mc:Choice>
        <mc:Fallback xmlns="">
          <p:sp>
            <p:nvSpPr>
              <p:cNvPr id="3" name="Espace réservé du contenu 2">
                <a:extLst>
                  <a:ext uri="{FF2B5EF4-FFF2-40B4-BE49-F238E27FC236}">
                    <a16:creationId xmlns:a16="http://schemas.microsoft.com/office/drawing/2014/main" id="{8D7DF6E2-02FC-6BF7-74B0-85D355BE619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GB">
                    <a:noFill/>
                  </a:rPr>
                  <a:t> </a:t>
                </a:r>
              </a:p>
            </p:txBody>
          </p:sp>
        </mc:Fallback>
      </mc:AlternateContent>
      <p:sp>
        <p:nvSpPr>
          <p:cNvPr id="4" name="Espace réservé de la date 3">
            <a:extLst>
              <a:ext uri="{FF2B5EF4-FFF2-40B4-BE49-F238E27FC236}">
                <a16:creationId xmlns:a16="http://schemas.microsoft.com/office/drawing/2014/main" id="{25905842-A951-71CB-B691-36DC0F657B76}"/>
              </a:ext>
            </a:extLst>
          </p:cNvPr>
          <p:cNvSpPr>
            <a:spLocks noGrp="1"/>
          </p:cNvSpPr>
          <p:nvPr>
            <p:ph type="dt" sz="half" idx="10"/>
          </p:nvPr>
        </p:nvSpPr>
        <p:spPr/>
        <p:txBody>
          <a:bodyPr/>
          <a:lstStyle/>
          <a:p>
            <a:r>
              <a:rPr lang="en-US"/>
              <a:t>15-17/10/2024</a:t>
            </a:r>
            <a:endParaRPr lang="en-GB"/>
          </a:p>
        </p:txBody>
      </p:sp>
      <p:sp>
        <p:nvSpPr>
          <p:cNvPr id="5" name="Espace réservé du pied de page 4">
            <a:extLst>
              <a:ext uri="{FF2B5EF4-FFF2-40B4-BE49-F238E27FC236}">
                <a16:creationId xmlns:a16="http://schemas.microsoft.com/office/drawing/2014/main" id="{40520FB4-C277-A45E-92E8-2E9FC41465D3}"/>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Tree>
    <p:extLst>
      <p:ext uri="{BB962C8B-B14F-4D97-AF65-F5344CB8AC3E}">
        <p14:creationId xmlns:p14="http://schemas.microsoft.com/office/powerpoint/2010/main" val="2887064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58D240-BAF4-8049-74E9-965BF5E3B5A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FA5598F-C847-FDC0-C7EE-F6CDA1841146}"/>
              </a:ext>
            </a:extLst>
          </p:cNvPr>
          <p:cNvSpPr>
            <a:spLocks noGrp="1"/>
          </p:cNvSpPr>
          <p:nvPr>
            <p:ph type="title"/>
          </p:nvPr>
        </p:nvSpPr>
        <p:spPr/>
        <p:txBody>
          <a:bodyPr/>
          <a:lstStyle/>
          <a:p>
            <a:r>
              <a:rPr lang="fr-BE" dirty="0"/>
              <a:t>3. </a:t>
            </a:r>
            <a:r>
              <a:rPr lang="fr-BE" dirty="0" err="1"/>
              <a:t>Linear</a:t>
            </a:r>
            <a:r>
              <a:rPr lang="fr-BE" dirty="0"/>
              <a:t> </a:t>
            </a:r>
            <a:r>
              <a:rPr lang="fr-BE" dirty="0" err="1"/>
              <a:t>filters</a:t>
            </a:r>
            <a:r>
              <a:rPr lang="fr-BE" dirty="0"/>
              <a:t>: </a:t>
            </a:r>
            <a:r>
              <a:rPr lang="fr-BE" dirty="0" err="1"/>
              <a:t>properties</a:t>
            </a:r>
            <a:endParaRPr lang="en-GB" dirty="0"/>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148768B9-BE27-A6ED-6A56-A844613B329A}"/>
                  </a:ext>
                </a:extLst>
              </p:cNvPr>
              <p:cNvSpPr>
                <a:spLocks noGrp="1"/>
              </p:cNvSpPr>
              <p:nvPr>
                <p:ph idx="1"/>
              </p:nvPr>
            </p:nvSpPr>
            <p:spPr/>
            <p:txBody>
              <a:bodyPr/>
              <a:lstStyle/>
              <a:p>
                <a14:m>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𝑦</m:t>
                        </m:r>
                      </m:e>
                      <m:sub>
                        <m:r>
                          <a:rPr lang="fr-BE" b="0" i="1" smtClean="0">
                            <a:latin typeface="Cambria Math" panose="02040503050406030204" pitchFamily="18" charset="0"/>
                          </a:rPr>
                          <m:t>𝑡</m:t>
                        </m:r>
                      </m:sub>
                    </m:sSub>
                    <m:r>
                      <a:rPr lang="fr-BE" b="0" i="1" smtClean="0">
                        <a:latin typeface="Cambria Math" panose="02040503050406030204" pitchFamily="18" charset="0"/>
                      </a:rPr>
                      <m:t>=</m:t>
                    </m:r>
                    <m:sSub>
                      <m:sSubPr>
                        <m:ctrlPr>
                          <a:rPr lang="en-GB" i="1">
                            <a:latin typeface="Cambria Math" panose="02040503050406030204" pitchFamily="18" charset="0"/>
                          </a:rPr>
                        </m:ctrlPr>
                      </m:sSubPr>
                      <m:e>
                        <m:r>
                          <a:rPr lang="fr-BE" b="0" i="1" smtClean="0">
                            <a:latin typeface="Cambria Math" panose="02040503050406030204" pitchFamily="18" charset="0"/>
                          </a:rPr>
                          <m:t>𝑥</m:t>
                        </m:r>
                      </m:e>
                      <m:sub>
                        <m:r>
                          <a:rPr lang="fr-BE" i="1">
                            <a:latin typeface="Cambria Math" panose="02040503050406030204" pitchFamily="18" charset="0"/>
                          </a:rPr>
                          <m:t>𝑡</m:t>
                        </m:r>
                      </m:sub>
                    </m:sSub>
                    <m:r>
                      <a:rPr lang="fr-BE" b="0" i="1" smtClean="0">
                        <a:latin typeface="Cambria Math" panose="02040503050406030204" pitchFamily="18" charset="0"/>
                      </a:rPr>
                      <m:t>−</m:t>
                    </m:r>
                    <m:sSub>
                      <m:sSubPr>
                        <m:ctrlPr>
                          <a:rPr lang="en-GB" i="1">
                            <a:latin typeface="Cambria Math" panose="02040503050406030204" pitchFamily="18" charset="0"/>
                          </a:rPr>
                        </m:ctrlPr>
                      </m:sSubPr>
                      <m:e>
                        <m:r>
                          <a:rPr lang="fr-BE" b="0" i="1" smtClean="0">
                            <a:latin typeface="Cambria Math" panose="02040503050406030204" pitchFamily="18" charset="0"/>
                          </a:rPr>
                          <m:t>𝑥</m:t>
                        </m:r>
                      </m:e>
                      <m:sub>
                        <m:r>
                          <a:rPr lang="fr-BE" i="1">
                            <a:latin typeface="Cambria Math" panose="02040503050406030204" pitchFamily="18" charset="0"/>
                          </a:rPr>
                          <m:t>𝑡</m:t>
                        </m:r>
                        <m:r>
                          <a:rPr lang="fr-BE" b="0" i="1" smtClean="0">
                            <a:latin typeface="Cambria Math" panose="02040503050406030204" pitchFamily="18" charset="0"/>
                          </a:rPr>
                          <m:t>−1</m:t>
                        </m:r>
                      </m:sub>
                    </m:sSub>
                  </m:oMath>
                </a14:m>
                <a:endParaRPr lang="fr-BE" dirty="0"/>
              </a:p>
              <a:p>
                <a:endParaRPr lang="fr-BE" dirty="0"/>
              </a:p>
              <a:p>
                <a:endParaRPr lang="en-GB" dirty="0"/>
              </a:p>
            </p:txBody>
          </p:sp>
        </mc:Choice>
        <mc:Fallback xmlns="">
          <p:sp>
            <p:nvSpPr>
              <p:cNvPr id="3" name="Espace réservé du contenu 2">
                <a:extLst>
                  <a:ext uri="{FF2B5EF4-FFF2-40B4-BE49-F238E27FC236}">
                    <a16:creationId xmlns:a16="http://schemas.microsoft.com/office/drawing/2014/main" id="{148768B9-BE27-A6ED-6A56-A844613B329A}"/>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GB">
                    <a:noFill/>
                  </a:rPr>
                  <a:t> </a:t>
                </a:r>
              </a:p>
            </p:txBody>
          </p:sp>
        </mc:Fallback>
      </mc:AlternateContent>
      <p:sp>
        <p:nvSpPr>
          <p:cNvPr id="4" name="Espace réservé de la date 3">
            <a:extLst>
              <a:ext uri="{FF2B5EF4-FFF2-40B4-BE49-F238E27FC236}">
                <a16:creationId xmlns:a16="http://schemas.microsoft.com/office/drawing/2014/main" id="{8DBE1678-6231-EA44-945F-5D64F01135F5}"/>
              </a:ext>
            </a:extLst>
          </p:cNvPr>
          <p:cNvSpPr>
            <a:spLocks noGrp="1"/>
          </p:cNvSpPr>
          <p:nvPr>
            <p:ph type="dt" sz="half" idx="10"/>
          </p:nvPr>
        </p:nvSpPr>
        <p:spPr/>
        <p:txBody>
          <a:bodyPr/>
          <a:lstStyle/>
          <a:p>
            <a:r>
              <a:rPr lang="en-US"/>
              <a:t>15-17/10/2024</a:t>
            </a:r>
            <a:endParaRPr lang="en-GB"/>
          </a:p>
        </p:txBody>
      </p:sp>
      <p:sp>
        <p:nvSpPr>
          <p:cNvPr id="5" name="Espace réservé du pied de page 4">
            <a:extLst>
              <a:ext uri="{FF2B5EF4-FFF2-40B4-BE49-F238E27FC236}">
                <a16:creationId xmlns:a16="http://schemas.microsoft.com/office/drawing/2014/main" id="{9E5B8E02-226F-E162-22E1-F0B9ECA05B9E}"/>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pic>
        <p:nvPicPr>
          <p:cNvPr id="9" name="Image 8">
            <a:extLst>
              <a:ext uri="{FF2B5EF4-FFF2-40B4-BE49-F238E27FC236}">
                <a16:creationId xmlns:a16="http://schemas.microsoft.com/office/drawing/2014/main" id="{DA1A3F1D-DADC-FD35-107E-10023DF6DAB3}"/>
              </a:ext>
            </a:extLst>
          </p:cNvPr>
          <p:cNvPicPr>
            <a:picLocks noChangeAspect="1"/>
          </p:cNvPicPr>
          <p:nvPr/>
        </p:nvPicPr>
        <p:blipFill>
          <a:blip r:embed="rId3"/>
          <a:stretch>
            <a:fillRect/>
          </a:stretch>
        </p:blipFill>
        <p:spPr>
          <a:xfrm>
            <a:off x="4144618" y="2486400"/>
            <a:ext cx="5143164" cy="3331090"/>
          </a:xfrm>
          <a:prstGeom prst="rect">
            <a:avLst/>
          </a:prstGeom>
        </p:spPr>
      </p:pic>
      <p:pic>
        <p:nvPicPr>
          <p:cNvPr id="11" name="Image 10">
            <a:extLst>
              <a:ext uri="{FF2B5EF4-FFF2-40B4-BE49-F238E27FC236}">
                <a16:creationId xmlns:a16="http://schemas.microsoft.com/office/drawing/2014/main" id="{8BBEF42A-C277-6C82-68FF-C6939ED6B98A}"/>
              </a:ext>
            </a:extLst>
          </p:cNvPr>
          <p:cNvPicPr>
            <a:picLocks noChangeAspect="1"/>
          </p:cNvPicPr>
          <p:nvPr/>
        </p:nvPicPr>
        <p:blipFill>
          <a:blip r:embed="rId4"/>
          <a:stretch>
            <a:fillRect/>
          </a:stretch>
        </p:blipFill>
        <p:spPr>
          <a:xfrm>
            <a:off x="247647" y="2797811"/>
            <a:ext cx="3790953" cy="2312564"/>
          </a:xfrm>
          <a:prstGeom prst="rect">
            <a:avLst/>
          </a:prstGeom>
        </p:spPr>
      </p:pic>
    </p:spTree>
    <p:extLst>
      <p:ext uri="{BB962C8B-B14F-4D97-AF65-F5344CB8AC3E}">
        <p14:creationId xmlns:p14="http://schemas.microsoft.com/office/powerpoint/2010/main" val="134365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3E758-16F9-47BC-B0E5-95DBD0E06E1C}"/>
              </a:ext>
            </a:extLst>
          </p:cNvPr>
          <p:cNvSpPr>
            <a:spLocks noGrp="1"/>
          </p:cNvSpPr>
          <p:nvPr>
            <p:ph type="title"/>
          </p:nvPr>
        </p:nvSpPr>
        <p:spPr/>
        <p:txBody>
          <a:bodyPr/>
          <a:lstStyle/>
          <a:p>
            <a:r>
              <a:rPr lang="en-GB" dirty="0"/>
              <a:t>4. Stationarity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7AC310-7850-454C-AB59-FADCC6FD55FC}"/>
                  </a:ext>
                </a:extLst>
              </p:cNvPr>
              <p:cNvSpPr>
                <a:spLocks noGrp="1"/>
              </p:cNvSpPr>
              <p:nvPr>
                <p:ph idx="1"/>
              </p:nvPr>
            </p:nvSpPr>
            <p:spPr/>
            <p:txBody>
              <a:bodyPr>
                <a:normAutofit/>
              </a:bodyPr>
              <a:lstStyle/>
              <a:p>
                <a:pPr algn="l"/>
                <a:r>
                  <a:rPr lang="en-US" sz="2400" b="0" i="0" u="none" strike="noStrike" baseline="0" dirty="0">
                    <a:solidFill>
                      <a:srgbClr val="23373B"/>
                    </a:solidFill>
                    <a:latin typeface="F17"/>
                  </a:rPr>
                  <a:t>A series is said stationary at the second order, if its mean and variance do not depend on time and if the covariance between lagged series only depends on the difference between lags.</a:t>
                </a:r>
              </a:p>
              <a:p>
                <a:pPr algn="l"/>
                <a:r>
                  <a:rPr lang="en-GB" sz="2400" dirty="0"/>
                  <a:t>Many statistical tools/algorithms only apply on stationary time series</a:t>
                </a:r>
              </a:p>
              <a:p>
                <a:pPr algn="l"/>
                <a:endParaRPr lang="en-GB" sz="2400" dirty="0"/>
              </a:p>
              <a:p>
                <a:pPr algn="l"/>
                <a:r>
                  <a:rPr lang="en-GB" sz="2400" dirty="0"/>
                  <a:t>Most economic time series are non-stationary</a:t>
                </a:r>
              </a:p>
              <a:p>
                <a:pPr algn="l"/>
                <a:r>
                  <a:rPr lang="en-GB" sz="2400" dirty="0"/>
                  <a:t>(Simple) solutions</a:t>
                </a:r>
              </a:p>
              <a:p>
                <a:pPr lvl="1"/>
                <a:r>
                  <a:rPr lang="en-GB" sz="2000" dirty="0"/>
                  <a:t>Log-transformation</a:t>
                </a:r>
              </a:p>
              <a:p>
                <a:pPr lvl="1"/>
                <a:r>
                  <a:rPr lang="en-GB" sz="2000" dirty="0"/>
                  <a:t>Differencing </a:t>
                </a:r>
              </a:p>
              <a:p>
                <a:pPr lvl="2"/>
                <a14:m>
                  <m:oMath xmlns:m="http://schemas.openxmlformats.org/officeDocument/2006/math">
                    <m:sSub>
                      <m:sSubPr>
                        <m:ctrlPr>
                          <a:rPr lang="en-GB" sz="1600" i="1" smtClean="0">
                            <a:latin typeface="Cambria Math" panose="02040503050406030204" pitchFamily="18" charset="0"/>
                          </a:rPr>
                        </m:ctrlPr>
                      </m:sSubPr>
                      <m:e>
                        <m:r>
                          <a:rPr lang="fr-BE" sz="1600" b="0" i="1" smtClean="0">
                            <a:latin typeface="Cambria Math" panose="02040503050406030204" pitchFamily="18" charset="0"/>
                          </a:rPr>
                          <m:t>𝑦</m:t>
                        </m:r>
                      </m:e>
                      <m:sub>
                        <m:r>
                          <a:rPr lang="fr-BE" sz="1600" b="0" i="1" smtClean="0">
                            <a:latin typeface="Cambria Math" panose="02040503050406030204" pitchFamily="18" charset="0"/>
                          </a:rPr>
                          <m:t>𝑡</m:t>
                        </m:r>
                      </m:sub>
                    </m:sSub>
                    <m:r>
                      <a:rPr lang="fr-BE" sz="1600" b="0" i="1" smtClean="0">
                        <a:latin typeface="Cambria Math" panose="02040503050406030204" pitchFamily="18" charset="0"/>
                      </a:rPr>
                      <m:t>=</m:t>
                    </m:r>
                    <m:sSub>
                      <m:sSubPr>
                        <m:ctrlPr>
                          <a:rPr lang="en-GB" sz="1600" i="1" smtClean="0">
                            <a:latin typeface="Cambria Math" panose="02040503050406030204" pitchFamily="18" charset="0"/>
                          </a:rPr>
                        </m:ctrlPr>
                      </m:sSubPr>
                      <m:e>
                        <m:r>
                          <a:rPr lang="fr-BE" sz="1600" b="0" i="1" smtClean="0">
                            <a:latin typeface="Cambria Math" panose="02040503050406030204" pitchFamily="18" charset="0"/>
                          </a:rPr>
                          <m:t>𝑥</m:t>
                        </m:r>
                      </m:e>
                      <m:sub>
                        <m:r>
                          <a:rPr lang="fr-BE" sz="1600" b="0" i="1" smtClean="0">
                            <a:latin typeface="Cambria Math" panose="02040503050406030204" pitchFamily="18" charset="0"/>
                          </a:rPr>
                          <m:t>𝑡</m:t>
                        </m:r>
                      </m:sub>
                    </m:sSub>
                    <m:r>
                      <a:rPr lang="fr-BE" sz="1600" b="0" i="1" smtClean="0">
                        <a:latin typeface="Cambria Math" panose="02040503050406030204" pitchFamily="18" charset="0"/>
                      </a:rPr>
                      <m:t>−</m:t>
                    </m:r>
                    <m:sSub>
                      <m:sSubPr>
                        <m:ctrlPr>
                          <a:rPr lang="fr-BE" sz="1600" b="0" i="1" smtClean="0">
                            <a:latin typeface="Cambria Math" panose="02040503050406030204" pitchFamily="18" charset="0"/>
                          </a:rPr>
                        </m:ctrlPr>
                      </m:sSubPr>
                      <m:e>
                        <m:r>
                          <a:rPr lang="fr-BE" sz="1600" b="0" i="1" smtClean="0">
                            <a:latin typeface="Cambria Math" panose="02040503050406030204" pitchFamily="18" charset="0"/>
                          </a:rPr>
                          <m:t>𝑥</m:t>
                        </m:r>
                      </m:e>
                      <m:sub>
                        <m:r>
                          <a:rPr lang="fr-BE" sz="1600" b="0" i="1" smtClean="0">
                            <a:latin typeface="Cambria Math" panose="02040503050406030204" pitchFamily="18" charset="0"/>
                          </a:rPr>
                          <m:t>𝑡</m:t>
                        </m:r>
                        <m:r>
                          <a:rPr lang="fr-BE" sz="1600" b="0" i="1" smtClean="0">
                            <a:latin typeface="Cambria Math" panose="02040503050406030204" pitchFamily="18" charset="0"/>
                          </a:rPr>
                          <m:t>−1</m:t>
                        </m:r>
                      </m:sub>
                    </m:sSub>
                  </m:oMath>
                </a14:m>
                <a:endParaRPr lang="en-GB" sz="1600" dirty="0"/>
              </a:p>
              <a:p>
                <a:pPr lvl="2"/>
                <a14:m>
                  <m:oMath xmlns:m="http://schemas.openxmlformats.org/officeDocument/2006/math">
                    <m:sSub>
                      <m:sSubPr>
                        <m:ctrlPr>
                          <a:rPr lang="en-GB" sz="1600" i="1" smtClean="0">
                            <a:latin typeface="Cambria Math" panose="02040503050406030204" pitchFamily="18" charset="0"/>
                          </a:rPr>
                        </m:ctrlPr>
                      </m:sSubPr>
                      <m:e>
                        <m:r>
                          <a:rPr lang="fr-BE" sz="1600" b="0" i="1" smtClean="0">
                            <a:latin typeface="Cambria Math" panose="02040503050406030204" pitchFamily="18" charset="0"/>
                          </a:rPr>
                          <m:t>𝑦</m:t>
                        </m:r>
                      </m:e>
                      <m:sub>
                        <m:r>
                          <a:rPr lang="fr-BE" sz="1600" b="0" i="1" smtClean="0">
                            <a:latin typeface="Cambria Math" panose="02040503050406030204" pitchFamily="18" charset="0"/>
                          </a:rPr>
                          <m:t>𝑡</m:t>
                        </m:r>
                      </m:sub>
                    </m:sSub>
                    <m:r>
                      <a:rPr lang="fr-BE" sz="1600" b="0" i="1" smtClean="0">
                        <a:latin typeface="Cambria Math" panose="02040503050406030204" pitchFamily="18" charset="0"/>
                      </a:rPr>
                      <m:t>=</m:t>
                    </m:r>
                    <m:sSub>
                      <m:sSubPr>
                        <m:ctrlPr>
                          <a:rPr lang="en-GB" sz="1600" i="1" smtClean="0">
                            <a:latin typeface="Cambria Math" panose="02040503050406030204" pitchFamily="18" charset="0"/>
                          </a:rPr>
                        </m:ctrlPr>
                      </m:sSubPr>
                      <m:e>
                        <m:r>
                          <a:rPr lang="fr-BE" sz="1600" b="0" i="1" smtClean="0">
                            <a:latin typeface="Cambria Math" panose="02040503050406030204" pitchFamily="18" charset="0"/>
                          </a:rPr>
                          <m:t>𝑥</m:t>
                        </m:r>
                      </m:e>
                      <m:sub>
                        <m:r>
                          <a:rPr lang="fr-BE" sz="1600" b="0" i="1" smtClean="0">
                            <a:latin typeface="Cambria Math" panose="02040503050406030204" pitchFamily="18" charset="0"/>
                          </a:rPr>
                          <m:t>𝑡</m:t>
                        </m:r>
                      </m:sub>
                    </m:sSub>
                    <m:r>
                      <a:rPr lang="fr-BE" sz="1600" b="0" i="1" smtClean="0">
                        <a:latin typeface="Cambria Math" panose="02040503050406030204" pitchFamily="18" charset="0"/>
                      </a:rPr>
                      <m:t>−</m:t>
                    </m:r>
                    <m:sSub>
                      <m:sSubPr>
                        <m:ctrlPr>
                          <a:rPr lang="fr-BE" sz="1600" b="0" i="1" smtClean="0">
                            <a:latin typeface="Cambria Math" panose="02040503050406030204" pitchFamily="18" charset="0"/>
                          </a:rPr>
                        </m:ctrlPr>
                      </m:sSubPr>
                      <m:e>
                        <m:r>
                          <a:rPr lang="fr-BE" sz="1600" b="0" i="1" smtClean="0">
                            <a:latin typeface="Cambria Math" panose="02040503050406030204" pitchFamily="18" charset="0"/>
                          </a:rPr>
                          <m:t>𝑥</m:t>
                        </m:r>
                      </m:e>
                      <m:sub>
                        <m:r>
                          <a:rPr lang="fr-BE" sz="1600" b="0" i="1" smtClean="0">
                            <a:latin typeface="Cambria Math" panose="02040503050406030204" pitchFamily="18" charset="0"/>
                          </a:rPr>
                          <m:t>𝑡</m:t>
                        </m:r>
                        <m:r>
                          <a:rPr lang="fr-BE" sz="1600" b="0" i="1" smtClean="0">
                            <a:latin typeface="Cambria Math" panose="02040503050406030204" pitchFamily="18" charset="0"/>
                          </a:rPr>
                          <m:t>−</m:t>
                        </m:r>
                        <m:r>
                          <a:rPr lang="fr-BE" sz="1600" b="0" i="1" smtClean="0">
                            <a:latin typeface="Cambria Math" panose="02040503050406030204" pitchFamily="18" charset="0"/>
                          </a:rPr>
                          <m:t>𝑠</m:t>
                        </m:r>
                      </m:sub>
                    </m:sSub>
                  </m:oMath>
                </a14:m>
                <a:endParaRPr lang="en-GB" sz="1600" dirty="0"/>
              </a:p>
            </p:txBody>
          </p:sp>
        </mc:Choice>
        <mc:Fallback xmlns="">
          <p:sp>
            <p:nvSpPr>
              <p:cNvPr id="3" name="Content Placeholder 2">
                <a:extLst>
                  <a:ext uri="{FF2B5EF4-FFF2-40B4-BE49-F238E27FC236}">
                    <a16:creationId xmlns:a16="http://schemas.microsoft.com/office/drawing/2014/main" id="{F87AC310-7850-454C-AB59-FADCC6FD55FC}"/>
                  </a:ext>
                </a:extLst>
              </p:cNvPr>
              <p:cNvSpPr>
                <a:spLocks noGrp="1" noRot="1" noChangeAspect="1" noMove="1" noResize="1" noEditPoints="1" noAdjustHandles="1" noChangeArrowheads="1" noChangeShapeType="1" noTextEdit="1"/>
              </p:cNvSpPr>
              <p:nvPr>
                <p:ph idx="1"/>
              </p:nvPr>
            </p:nvSpPr>
            <p:spPr>
              <a:blipFill>
                <a:blip r:embed="rId2"/>
                <a:stretch>
                  <a:fillRect l="-812" t="-1961" r="-1043"/>
                </a:stretch>
              </a:blipFill>
            </p:spPr>
            <p:txBody>
              <a:bodyPr/>
              <a:lstStyle/>
              <a:p>
                <a:r>
                  <a:rPr lang="en-GB">
                    <a:noFill/>
                  </a:rPr>
                  <a:t> </a:t>
                </a:r>
              </a:p>
            </p:txBody>
          </p:sp>
        </mc:Fallback>
      </mc:AlternateContent>
      <p:sp>
        <p:nvSpPr>
          <p:cNvPr id="4" name="Date Placeholder 3">
            <a:extLst>
              <a:ext uri="{FF2B5EF4-FFF2-40B4-BE49-F238E27FC236}">
                <a16:creationId xmlns:a16="http://schemas.microsoft.com/office/drawing/2014/main" id="{179E6E67-24C5-4117-AEA6-2B04B26FF8A8}"/>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37831EA0-1B43-4A10-BD55-ED9B42C3EB21}"/>
              </a:ext>
            </a:extLst>
          </p:cNvPr>
          <p:cNvSpPr>
            <a:spLocks noGrp="1"/>
          </p:cNvSpPr>
          <p:nvPr>
            <p:ph type="ftr" sz="quarter" idx="11"/>
          </p:nvPr>
        </p:nvSpPr>
        <p:spPr/>
        <p:txBody>
          <a:bodyPr/>
          <a:lstStyle/>
          <a:p>
            <a:r>
              <a:rPr lang="en-GB"/>
              <a:t>CONTRACTORS ORGANISING SOME OF THE COURSES ARE ACTING UNDER A FRAMEWORK CONTRACT CONCLUDED WITH THE COMMISSION</a:t>
            </a:r>
          </a:p>
        </p:txBody>
      </p:sp>
    </p:spTree>
    <p:extLst>
      <p:ext uri="{BB962C8B-B14F-4D97-AF65-F5344CB8AC3E}">
        <p14:creationId xmlns:p14="http://schemas.microsoft.com/office/powerpoint/2010/main" val="3910476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602</TotalTime>
  <Words>1096</Words>
  <Application>Microsoft Office PowerPoint</Application>
  <PresentationFormat>Grand écran</PresentationFormat>
  <Paragraphs>147</Paragraphs>
  <Slides>17</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17</vt:i4>
      </vt:variant>
    </vt:vector>
  </HeadingPairs>
  <TitlesOfParts>
    <vt:vector size="23" baseType="lpstr">
      <vt:lpstr>Arial</vt:lpstr>
      <vt:lpstr>Calibri</vt:lpstr>
      <vt:lpstr>Calibri Light</vt:lpstr>
      <vt:lpstr>Cambria Math</vt:lpstr>
      <vt:lpstr>F17</vt:lpstr>
      <vt:lpstr>Office Theme</vt:lpstr>
      <vt:lpstr>Time series Short tutorial</vt:lpstr>
      <vt:lpstr>1. Outline</vt:lpstr>
      <vt:lpstr>2. Time series</vt:lpstr>
      <vt:lpstr>3. Basic tools</vt:lpstr>
      <vt:lpstr>3. Basic tools (cont.)</vt:lpstr>
      <vt:lpstr>3. Linear filters</vt:lpstr>
      <vt:lpstr>3. Linear filters: properties</vt:lpstr>
      <vt:lpstr>3. Linear filters: properties</vt:lpstr>
      <vt:lpstr>4. Stationarity</vt:lpstr>
      <vt:lpstr>Stationary series</vt:lpstr>
      <vt:lpstr>Stationary series in R</vt:lpstr>
      <vt:lpstr>Arima models</vt:lpstr>
      <vt:lpstr>Arima models (definitions)</vt:lpstr>
      <vt:lpstr>Arima models (definitions)</vt:lpstr>
      <vt:lpstr>Arima model properties</vt:lpstr>
      <vt:lpstr>Présentation PowerPoint</vt:lpstr>
      <vt:lpstr>Final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dc:title>
  <dc:creator>Palate Jean</dc:creator>
  <cp:lastModifiedBy>Jean Palate</cp:lastModifiedBy>
  <cp:revision>30</cp:revision>
  <dcterms:created xsi:type="dcterms:W3CDTF">2021-10-11T07:08:35Z</dcterms:created>
  <dcterms:modified xsi:type="dcterms:W3CDTF">2024-10-15T11:58:57Z</dcterms:modified>
</cp:coreProperties>
</file>