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0" r:id="rId3"/>
    <p:sldId id="271" r:id="rId4"/>
    <p:sldId id="273" r:id="rId5"/>
    <p:sldId id="27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DFBDA-F2A4-4B44-9954-4627E2F3B4D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ABCA-7FC2-497F-87D3-C41D180213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1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4A98-F6E8-43C0-8DEA-52F66A0C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7920C-2549-472E-B033-4498F00F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43141-64BC-4DF6-9536-6328E873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773C-4A22-4BCC-8B08-8CF29766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27BF-7AB3-4A81-A084-C7F11587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E2BB-5CD7-44A4-BA4C-A029DC63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53FA0-8ECF-4702-9EA7-FCB82EBA6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0091-E92E-4AB0-AD0E-BAE8E1CD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ED537-F670-4E36-8AB6-27BFC04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E0EC9-3890-48FA-831F-44310E14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D8DF-2F3C-4A19-ACDD-179FAFE3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9C0-7E90-4BC1-8CEA-548A8187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7FA9E-1D75-43DE-BBD9-2703C68C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C4AA-D24E-4F61-81D9-CDD03B04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5C2D-CA12-4741-9335-CAB35E2D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8D48-2F1E-466D-BA49-6C2E03EF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1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178B-AB93-483F-9A4D-A9FADC4A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C3CA3-80BB-4D4E-8AA5-2C6ED063E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A482-31D2-46CB-8E87-25504253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DC90-9ED1-48EB-B3F1-CD291810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9B2E-67BB-4F6C-B11D-025AAA30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B82F-E4E9-499C-A3B0-E04168F3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7AF5-E0C2-47E6-AB94-5E43118E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47C7-776B-43C1-808E-05CD7A9F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3660-C619-4C12-8055-D9486A63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454B-64B8-4D5C-A120-D28F5A09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0233-F774-4BF2-9AF0-4445F263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9C97-876C-4CFB-8B38-68AE2E11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B5C7-CD93-47EA-BE6B-80A759E5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28B5-215E-40DC-9F95-8301DA06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83F8-D9BF-46F0-8812-49131066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F32A-0A92-4191-87BD-8F7E52C8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662-1995-447C-B4A6-9F4A4106C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15D44-73E5-4F46-B10C-321FCEF60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AFCE3-8757-4B11-AFA0-7914CA5E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02B8-B239-4BB6-BDD0-89CD3FB9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C08B-4977-4EDB-8248-EADBED6E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6BD3-1266-4A65-9BD9-DE5B1DD7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14F-B15C-4C21-B133-B8E7B0B4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3103-16CD-4D84-BDD8-C09951E1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29666-17AE-4188-8110-85ABDAD25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24B5-181C-4CDA-9323-17749383E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420FB-4CCD-446E-805F-8C5D0616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A656-B8F5-4DDC-B7D2-C365F58B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0B29E-CF1C-4220-96AC-AD31922B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A5DD-4184-4E92-AAF8-EB9D01F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9508-008F-4158-B930-A177D1C5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79506-1F91-4647-A764-7E1FBBE6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D4CDB-CBC0-46F0-954E-15C29762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9BC9D-39EE-4E11-B03A-D5961C2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12516-7CDB-4AE0-9772-58E2D40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5A197-1B19-4A79-8F96-F1C48DAC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D0C-D326-440F-A1E1-831631F9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D20B-D1D9-4991-B486-0645F37F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22473-C898-4065-B3D4-132815C3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B434-19C3-47EB-B9E6-DEBA11A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F8E44-401E-4ED2-80D5-88506C30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E105-60BB-4865-A527-ECE61AB6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8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D93A0-0362-4835-871A-DA0E701A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F394-EFA1-4951-B6A6-4930595A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7D1F-337D-4CFA-96E6-A8A106696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8C1-AC6E-4B18-8098-CD8128D5E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2CB7-061B-45E1-8454-60983302E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4EB1-4A00-4B4C-9547-49855619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136" y="2312453"/>
            <a:ext cx="7051472" cy="2088232"/>
          </a:xfrm>
        </p:spPr>
        <p:txBody>
          <a:bodyPr/>
          <a:lstStyle/>
          <a:p>
            <a:r>
              <a:rPr lang="en-GB" dirty="0"/>
              <a:t>3.3 Addendum: bias correction in SA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7AB5-D6D9-4A45-9ABF-EEA0F959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9F45-548F-45B1-9F4D-2190C506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5F5B-748C-4E04-943B-0164B066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6493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7B7B4-740A-149F-F044-2686E786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Description of the </a:t>
            </a:r>
            <a:r>
              <a:rPr lang="fr-BE" dirty="0" err="1"/>
              <a:t>problem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CAB4412-9C77-F8EA-802D-124FF63E5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Log-additive decompositions</a:t>
                </a:r>
              </a:p>
              <a:p>
                <a:pPr lvl="1"/>
                <a:r>
                  <a:rPr lang="en-GB" dirty="0"/>
                  <a:t>SEATS with log transformation, X11 with log-additive mode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func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457200" lvl="1" indent="0" algn="ctr">
                  <a:buNone/>
                </a:pPr>
                <a:endParaRPr lang="en-GB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𝑦𝑒𝑎𝑟𝑙𝑦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0↔</m:t>
                      </m:r>
                      <m:rad>
                        <m:ra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g>
                        <m:e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e>
                      </m:ra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𝑒𝑎𝑟𝑙𝑦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  <a:p>
                <a:pPr marL="457200" lvl="1" indent="0" algn="ctr">
                  <a:buNone/>
                </a:pPr>
                <a:endParaRPr lang="en-GB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𝑒𝑎𝑟𝑙𝑦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𝑆𝐴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𝑒𝑎𝑟𝑙𝑦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CAB4412-9C77-F8EA-802D-124FF63E5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C09079-6781-4136-3357-803A97B4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FD034-386A-2630-5453-BBFD802C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1336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06658-95F9-4FAB-9E9D-AA22B664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Possible solutions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35BBF6-5417-25AF-0283-6226308A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Avoid log transformations</a:t>
            </a:r>
          </a:p>
          <a:p>
            <a:r>
              <a:rPr lang="en-GB" dirty="0"/>
              <a:t>Correct S, I and T for their average bias on the whole series (</a:t>
            </a:r>
            <a:r>
              <a:rPr lang="en-GB" dirty="0" err="1"/>
              <a:t>Tramo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But…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Don’t correct the bias (SA below the raw figures)</a:t>
            </a:r>
          </a:p>
          <a:p>
            <a:r>
              <a:rPr lang="en-GB" dirty="0"/>
              <a:t>Experimental options (X12): smooth correction</a:t>
            </a:r>
          </a:p>
          <a:p>
            <a:r>
              <a:rPr lang="en-GB" dirty="0"/>
              <a:t>Don’t correct and apply benchmarking</a:t>
            </a:r>
          </a:p>
          <a:p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B775EB-E909-E35E-7924-ACFD5912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1C036-F06B-EB84-D6B9-54C41D74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FDA2E57-D75D-E439-324C-04BD0BD1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866" y="3877578"/>
            <a:ext cx="2789270" cy="12978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D3ED46-B407-7DF2-4B14-A123824A2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233" y="2941184"/>
            <a:ext cx="2658641" cy="131395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AB5F1BA-3EA9-F669-163B-B5A41944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865" y="5282512"/>
            <a:ext cx="2743199" cy="14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5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F75801-4457-C720-D981-B99B5379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0DB2F5-6F04-8BA4-B00B-684F72A8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995EBC-55B5-0114-871F-FEFFE832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2" y="0"/>
            <a:ext cx="111633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5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12816-01EA-AF56-D770-19BCA10C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remarks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A574E-3CFA-446C-EBCB-07198D1B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Bias correction will generate some revisions (constant factor)</a:t>
            </a:r>
          </a:p>
          <a:p>
            <a:r>
              <a:rPr lang="en-GB" dirty="0"/>
              <a:t>No good solution if the seasonal factors highly differ following the periods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4E71EC-81C4-A2DC-959D-0F151CAE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275EEA-CA5A-BD31-F867-A63EAD4E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6484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219</Words>
  <Application>Microsoft Office PowerPoint</Application>
  <PresentationFormat>Grand écran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3.3 Addendum: bias correction in SA algorithms</vt:lpstr>
      <vt:lpstr>Description of the problem</vt:lpstr>
      <vt:lpstr>Possible solutions</vt:lpstr>
      <vt:lpstr>Présentation PowerPoint</vt:lpstr>
      <vt:lpstr>Additional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Palate Jean</dc:creator>
  <cp:lastModifiedBy>Jean Palate</cp:lastModifiedBy>
  <cp:revision>38</cp:revision>
  <dcterms:created xsi:type="dcterms:W3CDTF">2019-09-02T14:25:08Z</dcterms:created>
  <dcterms:modified xsi:type="dcterms:W3CDTF">2024-10-14T12:49:53Z</dcterms:modified>
</cp:coreProperties>
</file>