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handoutMasterIdLst>
    <p:handoutMasterId r:id="rId15"/>
  </p:handoutMasterIdLst>
  <p:sldIdLst>
    <p:sldId id="287" r:id="rId3"/>
    <p:sldId id="283" r:id="rId4"/>
    <p:sldId id="257" r:id="rId5"/>
    <p:sldId id="288" r:id="rId6"/>
    <p:sldId id="284" r:id="rId7"/>
    <p:sldId id="285" r:id="rId8"/>
    <p:sldId id="279" r:id="rId9"/>
    <p:sldId id="280" r:id="rId10"/>
    <p:sldId id="281" r:id="rId11"/>
    <p:sldId id="289" r:id="rId12"/>
    <p:sldId id="286"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93DECC0-CED0-47AA-9829-9CCC2556B79B}">
          <p14:sldIdLst>
            <p14:sldId id="287"/>
            <p14:sldId id="283"/>
            <p14:sldId id="257"/>
            <p14:sldId id="288"/>
            <p14:sldId id="284"/>
            <p14:sldId id="285"/>
            <p14:sldId id="279"/>
            <p14:sldId id="280"/>
            <p14:sldId id="281"/>
            <p14:sldId id="289"/>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te Jean" userId="e44b8056-0d57-42f7-acd1-ff6af1acf077" providerId="ADAL" clId="{FF25F657-181C-4AAE-A564-3C5B7D5DA7F7}"/>
    <pc:docChg chg="undo custSel addSld delSld modSld sldOrd addSection modSection">
      <pc:chgData name="Palate Jean" userId="e44b8056-0d57-42f7-acd1-ff6af1acf077" providerId="ADAL" clId="{FF25F657-181C-4AAE-A564-3C5B7D5DA7F7}" dt="2021-10-11T13:15:01.580" v="1811" actId="47"/>
      <pc:docMkLst>
        <pc:docMk/>
      </pc:docMkLst>
      <pc:sldChg chg="delSp modSp del mod">
        <pc:chgData name="Palate Jean" userId="e44b8056-0d57-42f7-acd1-ff6af1acf077" providerId="ADAL" clId="{FF25F657-181C-4AAE-A564-3C5B7D5DA7F7}" dt="2021-10-11T13:06:59.914" v="1780" actId="47"/>
        <pc:sldMkLst>
          <pc:docMk/>
          <pc:sldMk cId="1427072627" sldId="256"/>
        </pc:sldMkLst>
        <pc:spChg chg="mod">
          <ac:chgData name="Palate Jean" userId="e44b8056-0d57-42f7-acd1-ff6af1acf077" providerId="ADAL" clId="{FF25F657-181C-4AAE-A564-3C5B7D5DA7F7}" dt="2021-10-08T07:34:48.597" v="269" actId="6549"/>
          <ac:spMkLst>
            <pc:docMk/>
            <pc:sldMk cId="1427072627" sldId="256"/>
            <ac:spMk id="3" creationId="{193BA860-307B-428E-A40D-21CFBC598736}"/>
          </ac:spMkLst>
        </pc:spChg>
        <pc:picChg chg="del">
          <ac:chgData name="Palate Jean" userId="e44b8056-0d57-42f7-acd1-ff6af1acf077" providerId="ADAL" clId="{FF25F657-181C-4AAE-A564-3C5B7D5DA7F7}" dt="2021-10-11T13:05:05.909" v="1758"/>
          <ac:picMkLst>
            <pc:docMk/>
            <pc:sldMk cId="1427072627" sldId="256"/>
            <ac:picMk id="7" creationId="{B25CAC38-150B-4C10-B739-7A7E8B7A5C5A}"/>
          </ac:picMkLst>
        </pc:picChg>
      </pc:sldChg>
      <pc:sldChg chg="addSp delSp modSp mod">
        <pc:chgData name="Palate Jean" userId="e44b8056-0d57-42f7-acd1-ff6af1acf077" providerId="ADAL" clId="{FF25F657-181C-4AAE-A564-3C5B7D5DA7F7}" dt="2021-10-08T13:36:35.225" v="1599" actId="6549"/>
        <pc:sldMkLst>
          <pc:docMk/>
          <pc:sldMk cId="3982541730" sldId="257"/>
        </pc:sldMkLst>
        <pc:spChg chg="mod">
          <ac:chgData name="Palate Jean" userId="e44b8056-0d57-42f7-acd1-ff6af1acf077" providerId="ADAL" clId="{FF25F657-181C-4AAE-A564-3C5B7D5DA7F7}" dt="2021-10-08T07:19:52.725" v="242" actId="20577"/>
          <ac:spMkLst>
            <pc:docMk/>
            <pc:sldMk cId="3982541730" sldId="257"/>
            <ac:spMk id="2" creationId="{4C472AA7-9F6F-4D7F-AD96-0AF2E4A3CEAD}"/>
          </ac:spMkLst>
        </pc:spChg>
        <pc:spChg chg="mod">
          <ac:chgData name="Palate Jean" userId="e44b8056-0d57-42f7-acd1-ff6af1acf077" providerId="ADAL" clId="{FF25F657-181C-4AAE-A564-3C5B7D5DA7F7}" dt="2021-10-08T07:07:23.338" v="117"/>
          <ac:spMkLst>
            <pc:docMk/>
            <pc:sldMk cId="3982541730" sldId="257"/>
            <ac:spMk id="3" creationId="{CE59404C-6BF3-425F-910F-AF8077C4B96E}"/>
          </ac:spMkLst>
        </pc:spChg>
        <pc:spChg chg="add mod">
          <ac:chgData name="Palate Jean" userId="e44b8056-0d57-42f7-acd1-ff6af1acf077" providerId="ADAL" clId="{FF25F657-181C-4AAE-A564-3C5B7D5DA7F7}" dt="2021-10-08T13:36:35.225" v="1599" actId="6549"/>
          <ac:spMkLst>
            <pc:docMk/>
            <pc:sldMk cId="3982541730" sldId="257"/>
            <ac:spMk id="4" creationId="{CFF4F76D-F7C9-4830-B478-936ABA7449D4}"/>
          </ac:spMkLst>
        </pc:spChg>
        <pc:spChg chg="add del mod">
          <ac:chgData name="Palate Jean" userId="e44b8056-0d57-42f7-acd1-ff6af1acf077" providerId="ADAL" clId="{FF25F657-181C-4AAE-A564-3C5B7D5DA7F7}" dt="2021-10-08T07:09:03.325" v="129"/>
          <ac:spMkLst>
            <pc:docMk/>
            <pc:sldMk cId="3982541730" sldId="257"/>
            <ac:spMk id="5" creationId="{445724CE-7130-4377-9F6F-B77909C059B8}"/>
          </ac:spMkLst>
        </pc:spChg>
      </pc:sldChg>
      <pc:sldChg chg="del">
        <pc:chgData name="Palate Jean" userId="e44b8056-0d57-42f7-acd1-ff6af1acf077" providerId="ADAL" clId="{FF25F657-181C-4AAE-A564-3C5B7D5DA7F7}" dt="2021-10-08T07:17:09.036" v="182" actId="47"/>
        <pc:sldMkLst>
          <pc:docMk/>
          <pc:sldMk cId="2313656359" sldId="258"/>
        </pc:sldMkLst>
      </pc:sldChg>
      <pc:sldChg chg="modSp mod">
        <pc:chgData name="Palate Jean" userId="e44b8056-0d57-42f7-acd1-ff6af1acf077" providerId="ADAL" clId="{FF25F657-181C-4AAE-A564-3C5B7D5DA7F7}" dt="2021-10-08T13:19:44.554" v="1276" actId="20577"/>
        <pc:sldMkLst>
          <pc:docMk/>
          <pc:sldMk cId="2061530496" sldId="261"/>
        </pc:sldMkLst>
        <pc:spChg chg="mod">
          <ac:chgData name="Palate Jean" userId="e44b8056-0d57-42f7-acd1-ff6af1acf077" providerId="ADAL" clId="{FF25F657-181C-4AAE-A564-3C5B7D5DA7F7}" dt="2021-10-08T13:19:44.554" v="1276" actId="20577"/>
          <ac:spMkLst>
            <pc:docMk/>
            <pc:sldMk cId="2061530496" sldId="261"/>
            <ac:spMk id="5" creationId="{00000000-0000-0000-0000-000000000000}"/>
          </ac:spMkLst>
        </pc:spChg>
      </pc:sldChg>
      <pc:sldChg chg="addSp modSp add mod">
        <pc:chgData name="Palate Jean" userId="e44b8056-0d57-42f7-acd1-ff6af1acf077" providerId="ADAL" clId="{FF25F657-181C-4AAE-A564-3C5B7D5DA7F7}" dt="2021-10-08T13:14:10.911" v="1234" actId="14100"/>
        <pc:sldMkLst>
          <pc:docMk/>
          <pc:sldMk cId="2216313965" sldId="279"/>
        </pc:sldMkLst>
        <pc:spChg chg="mod">
          <ac:chgData name="Palate Jean" userId="e44b8056-0d57-42f7-acd1-ff6af1acf077" providerId="ADAL" clId="{FF25F657-181C-4AAE-A564-3C5B7D5DA7F7}" dt="2021-10-08T12:31:55.852" v="358" actId="20577"/>
          <ac:spMkLst>
            <pc:docMk/>
            <pc:sldMk cId="2216313965" sldId="279"/>
            <ac:spMk id="2" creationId="{31D4625D-5B79-4496-B8D9-2A4C2D8721B6}"/>
          </ac:spMkLst>
        </pc:spChg>
        <pc:spChg chg="add mod">
          <ac:chgData name="Palate Jean" userId="e44b8056-0d57-42f7-acd1-ff6af1acf077" providerId="ADAL" clId="{FF25F657-181C-4AAE-A564-3C5B7D5DA7F7}" dt="2021-10-08T13:08:33.071" v="1217" actId="207"/>
          <ac:spMkLst>
            <pc:docMk/>
            <pc:sldMk cId="2216313965" sldId="279"/>
            <ac:spMk id="32" creationId="{970149D1-7EEE-4E70-8F08-9343A5912C4A}"/>
          </ac:spMkLst>
        </pc:spChg>
        <pc:spChg chg="add mod">
          <ac:chgData name="Palate Jean" userId="e44b8056-0d57-42f7-acd1-ff6af1acf077" providerId="ADAL" clId="{FF25F657-181C-4AAE-A564-3C5B7D5DA7F7}" dt="2021-10-08T13:10:28.566" v="1231" actId="20578"/>
          <ac:spMkLst>
            <pc:docMk/>
            <pc:sldMk cId="2216313965" sldId="279"/>
            <ac:spMk id="33" creationId="{16879B8F-7FCB-40E5-9AE5-B80AB739BE64}"/>
          </ac:spMkLst>
        </pc:spChg>
        <pc:spChg chg="mod">
          <ac:chgData name="Palate Jean" userId="e44b8056-0d57-42f7-acd1-ff6af1acf077" providerId="ADAL" clId="{FF25F657-181C-4AAE-A564-3C5B7D5DA7F7}" dt="2021-10-08T13:09:19.721" v="1222" actId="14100"/>
          <ac:spMkLst>
            <pc:docMk/>
            <pc:sldMk cId="2216313965" sldId="279"/>
            <ac:spMk id="44" creationId="{A5E02DF7-83A0-464E-9CBD-6916CC74F947}"/>
          </ac:spMkLst>
        </pc:spChg>
        <pc:spChg chg="mod">
          <ac:chgData name="Palate Jean" userId="e44b8056-0d57-42f7-acd1-ff6af1acf077" providerId="ADAL" clId="{FF25F657-181C-4AAE-A564-3C5B7D5DA7F7}" dt="2021-10-08T13:08:51.358" v="1218" actId="1076"/>
          <ac:spMkLst>
            <pc:docMk/>
            <pc:sldMk cId="2216313965" sldId="279"/>
            <ac:spMk id="46" creationId="{C1690188-6A10-4FB0-B7E1-A78271C89E57}"/>
          </ac:spMkLst>
        </pc:spChg>
        <pc:cxnChg chg="add mod">
          <ac:chgData name="Palate Jean" userId="e44b8056-0d57-42f7-acd1-ff6af1acf077" providerId="ADAL" clId="{FF25F657-181C-4AAE-A564-3C5B7D5DA7F7}" dt="2021-10-08T13:05:26.771" v="1161" actId="14100"/>
          <ac:cxnSpMkLst>
            <pc:docMk/>
            <pc:sldMk cId="2216313965" sldId="279"/>
            <ac:cxnSpMk id="35" creationId="{ABEBB93D-73A8-4EB4-87A1-F834015F7F71}"/>
          </ac:cxnSpMkLst>
        </pc:cxnChg>
        <pc:cxnChg chg="add mod">
          <ac:chgData name="Palate Jean" userId="e44b8056-0d57-42f7-acd1-ff6af1acf077" providerId="ADAL" clId="{FF25F657-181C-4AAE-A564-3C5B7D5DA7F7}" dt="2021-10-08T13:09:19.721" v="1222" actId="14100"/>
          <ac:cxnSpMkLst>
            <pc:docMk/>
            <pc:sldMk cId="2216313965" sldId="279"/>
            <ac:cxnSpMk id="39" creationId="{415B9D25-8FB9-46B8-B082-45F32801984A}"/>
          </ac:cxnSpMkLst>
        </pc:cxnChg>
        <pc:cxnChg chg="add mod">
          <ac:chgData name="Palate Jean" userId="e44b8056-0d57-42f7-acd1-ff6af1acf077" providerId="ADAL" clId="{FF25F657-181C-4AAE-A564-3C5B7D5DA7F7}" dt="2021-10-08T13:10:05.375" v="1227" actId="14100"/>
          <ac:cxnSpMkLst>
            <pc:docMk/>
            <pc:sldMk cId="2216313965" sldId="279"/>
            <ac:cxnSpMk id="47" creationId="{1942A2E5-D907-41D3-BBB4-4A09C42DAD49}"/>
          </ac:cxnSpMkLst>
        </pc:cxnChg>
        <pc:cxnChg chg="add mod">
          <ac:chgData name="Palate Jean" userId="e44b8056-0d57-42f7-acd1-ff6af1acf077" providerId="ADAL" clId="{FF25F657-181C-4AAE-A564-3C5B7D5DA7F7}" dt="2021-10-08T13:14:10.911" v="1234" actId="14100"/>
          <ac:cxnSpMkLst>
            <pc:docMk/>
            <pc:sldMk cId="2216313965" sldId="279"/>
            <ac:cxnSpMk id="50" creationId="{185064B3-279B-4E30-97C0-042FDEDE215D}"/>
          </ac:cxnSpMkLst>
        </pc:cxnChg>
        <pc:cxnChg chg="add mod">
          <ac:chgData name="Palate Jean" userId="e44b8056-0d57-42f7-acd1-ff6af1acf077" providerId="ADAL" clId="{FF25F657-181C-4AAE-A564-3C5B7D5DA7F7}" dt="2021-10-08T13:10:17.316" v="1230" actId="14100"/>
          <ac:cxnSpMkLst>
            <pc:docMk/>
            <pc:sldMk cId="2216313965" sldId="279"/>
            <ac:cxnSpMk id="57" creationId="{2C44A01A-6AB9-450A-A7EB-994135C3EC12}"/>
          </ac:cxnSpMkLst>
        </pc:cxnChg>
        <pc:cxnChg chg="mod">
          <ac:chgData name="Palate Jean" userId="e44b8056-0d57-42f7-acd1-ff6af1acf077" providerId="ADAL" clId="{FF25F657-181C-4AAE-A564-3C5B7D5DA7F7}" dt="2021-10-08T13:09:19.721" v="1222" actId="14100"/>
          <ac:cxnSpMkLst>
            <pc:docMk/>
            <pc:sldMk cId="2216313965" sldId="279"/>
            <ac:cxnSpMk id="59" creationId="{7C0FF8E6-DF58-43AF-95C5-BCC2C97820A6}"/>
          </ac:cxnSpMkLst>
        </pc:cxnChg>
        <pc:cxnChg chg="mod">
          <ac:chgData name="Palate Jean" userId="e44b8056-0d57-42f7-acd1-ff6af1acf077" providerId="ADAL" clId="{FF25F657-181C-4AAE-A564-3C5B7D5DA7F7}" dt="2021-10-08T13:09:19.721" v="1222" actId="14100"/>
          <ac:cxnSpMkLst>
            <pc:docMk/>
            <pc:sldMk cId="2216313965" sldId="279"/>
            <ac:cxnSpMk id="94" creationId="{F33B337E-4417-4259-8A1D-AA33010C0FA8}"/>
          </ac:cxnSpMkLst>
        </pc:cxnChg>
      </pc:sldChg>
      <pc:sldChg chg="addSp delSp modSp add mod ord">
        <pc:chgData name="Palate Jean" userId="e44b8056-0d57-42f7-acd1-ff6af1acf077" providerId="ADAL" clId="{FF25F657-181C-4AAE-A564-3C5B7D5DA7F7}" dt="2021-10-08T13:13:48.273" v="1232" actId="14100"/>
        <pc:sldMkLst>
          <pc:docMk/>
          <pc:sldMk cId="1268274891" sldId="280"/>
        </pc:sldMkLst>
        <pc:spChg chg="mod">
          <ac:chgData name="Palate Jean" userId="e44b8056-0d57-42f7-acd1-ff6af1acf077" providerId="ADAL" clId="{FF25F657-181C-4AAE-A564-3C5B7D5DA7F7}" dt="2021-10-08T12:31:59.426" v="359" actId="20577"/>
          <ac:spMkLst>
            <pc:docMk/>
            <pc:sldMk cId="1268274891" sldId="280"/>
            <ac:spMk id="2" creationId="{31D4625D-5B79-4496-B8D9-2A4C2D8721B6}"/>
          </ac:spMkLst>
        </pc:spChg>
        <pc:spChg chg="add mod">
          <ac:chgData name="Palate Jean" userId="e44b8056-0d57-42f7-acd1-ff6af1acf077" providerId="ADAL" clId="{FF25F657-181C-4AAE-A564-3C5B7D5DA7F7}" dt="2021-10-08T06:56:56.518" v="41" actId="403"/>
          <ac:spMkLst>
            <pc:docMk/>
            <pc:sldMk cId="1268274891" sldId="280"/>
            <ac:spMk id="3" creationId="{F50C0F87-6909-41F0-A815-1A523EABDD9F}"/>
          </ac:spMkLst>
        </pc:spChg>
        <pc:spChg chg="add del mod">
          <ac:chgData name="Palate Jean" userId="e44b8056-0d57-42f7-acd1-ff6af1acf077" providerId="ADAL" clId="{FF25F657-181C-4AAE-A564-3C5B7D5DA7F7}" dt="2021-10-08T06:56:11.328" v="26" actId="478"/>
          <ac:spMkLst>
            <pc:docMk/>
            <pc:sldMk cId="1268274891" sldId="280"/>
            <ac:spMk id="13" creationId="{F5CC1663-AA6A-4260-A215-F1BA7C8180B8}"/>
          </ac:spMkLst>
        </pc:spChg>
        <pc:spChg chg="add mod">
          <ac:chgData name="Palate Jean" userId="e44b8056-0d57-42f7-acd1-ff6af1acf077" providerId="ADAL" clId="{FF25F657-181C-4AAE-A564-3C5B7D5DA7F7}" dt="2021-10-08T06:55:13.603" v="16" actId="14100"/>
          <ac:spMkLst>
            <pc:docMk/>
            <pc:sldMk cId="1268274891" sldId="280"/>
            <ac:spMk id="33" creationId="{B6D17088-9DC4-4181-9AF6-D5E441A41B6E}"/>
          </ac:spMkLst>
        </pc:spChg>
        <pc:spChg chg="mod">
          <ac:chgData name="Palate Jean" userId="e44b8056-0d57-42f7-acd1-ff6af1acf077" providerId="ADAL" clId="{FF25F657-181C-4AAE-A564-3C5B7D5DA7F7}" dt="2021-10-08T13:13:48.273" v="1232" actId="14100"/>
          <ac:spMkLst>
            <pc:docMk/>
            <pc:sldMk cId="1268274891" sldId="280"/>
            <ac:spMk id="44" creationId="{A5E02DF7-83A0-464E-9CBD-6916CC74F947}"/>
          </ac:spMkLst>
        </pc:spChg>
        <pc:spChg chg="mod">
          <ac:chgData name="Palate Jean" userId="e44b8056-0d57-42f7-acd1-ff6af1acf077" providerId="ADAL" clId="{FF25F657-181C-4AAE-A564-3C5B7D5DA7F7}" dt="2021-10-08T06:55:03.412" v="13" actId="1076"/>
          <ac:spMkLst>
            <pc:docMk/>
            <pc:sldMk cId="1268274891" sldId="280"/>
            <ac:spMk id="46" creationId="{C1690188-6A10-4FB0-B7E1-A78271C89E57}"/>
          </ac:spMkLst>
        </pc:spChg>
        <pc:cxnChg chg="mod">
          <ac:chgData name="Palate Jean" userId="e44b8056-0d57-42f7-acd1-ff6af1acf077" providerId="ADAL" clId="{FF25F657-181C-4AAE-A564-3C5B7D5DA7F7}" dt="2021-10-08T13:13:48.273" v="1232" actId="14100"/>
          <ac:cxnSpMkLst>
            <pc:docMk/>
            <pc:sldMk cId="1268274891" sldId="280"/>
            <ac:cxnSpMk id="59" creationId="{7C0FF8E6-DF58-43AF-95C5-BCC2C97820A6}"/>
          </ac:cxnSpMkLst>
        </pc:cxnChg>
        <pc:cxnChg chg="mod">
          <ac:chgData name="Palate Jean" userId="e44b8056-0d57-42f7-acd1-ff6af1acf077" providerId="ADAL" clId="{FF25F657-181C-4AAE-A564-3C5B7D5DA7F7}" dt="2021-10-08T13:13:48.273" v="1232" actId="14100"/>
          <ac:cxnSpMkLst>
            <pc:docMk/>
            <pc:sldMk cId="1268274891" sldId="280"/>
            <ac:cxnSpMk id="94" creationId="{F33B337E-4417-4259-8A1D-AA33010C0FA8}"/>
          </ac:cxnSpMkLst>
        </pc:cxnChg>
      </pc:sldChg>
      <pc:sldChg chg="addSp modSp add mod">
        <pc:chgData name="Palate Jean" userId="e44b8056-0d57-42f7-acd1-ff6af1acf077" providerId="ADAL" clId="{FF25F657-181C-4AAE-A564-3C5B7D5DA7F7}" dt="2021-10-08T13:13:55.916" v="1233" actId="14100"/>
        <pc:sldMkLst>
          <pc:docMk/>
          <pc:sldMk cId="4059326870" sldId="281"/>
        </pc:sldMkLst>
        <pc:spChg chg="mod">
          <ac:chgData name="Palate Jean" userId="e44b8056-0d57-42f7-acd1-ff6af1acf077" providerId="ADAL" clId="{FF25F657-181C-4AAE-A564-3C5B7D5DA7F7}" dt="2021-10-08T12:32:02.736" v="360" actId="20577"/>
          <ac:spMkLst>
            <pc:docMk/>
            <pc:sldMk cId="4059326870" sldId="281"/>
            <ac:spMk id="2" creationId="{31D4625D-5B79-4496-B8D9-2A4C2D8721B6}"/>
          </ac:spMkLst>
        </pc:spChg>
        <pc:spChg chg="add mod">
          <ac:chgData name="Palate Jean" userId="e44b8056-0d57-42f7-acd1-ff6af1acf077" providerId="ADAL" clId="{FF25F657-181C-4AAE-A564-3C5B7D5DA7F7}" dt="2021-10-08T06:58:49.647" v="56" actId="14100"/>
          <ac:spMkLst>
            <pc:docMk/>
            <pc:sldMk cId="4059326870" sldId="281"/>
            <ac:spMk id="32" creationId="{D3270982-E1B3-4012-AA98-41027B12BE19}"/>
          </ac:spMkLst>
        </pc:spChg>
        <pc:spChg chg="mod">
          <ac:chgData name="Palate Jean" userId="e44b8056-0d57-42f7-acd1-ff6af1acf077" providerId="ADAL" clId="{FF25F657-181C-4AAE-A564-3C5B7D5DA7F7}" dt="2021-10-08T13:13:55.916" v="1233" actId="14100"/>
          <ac:spMkLst>
            <pc:docMk/>
            <pc:sldMk cId="4059326870" sldId="281"/>
            <ac:spMk id="44" creationId="{A5E02DF7-83A0-464E-9CBD-6916CC74F947}"/>
          </ac:spMkLst>
        </pc:spChg>
        <pc:cxnChg chg="mod">
          <ac:chgData name="Palate Jean" userId="e44b8056-0d57-42f7-acd1-ff6af1acf077" providerId="ADAL" clId="{FF25F657-181C-4AAE-A564-3C5B7D5DA7F7}" dt="2021-10-08T13:13:55.916" v="1233" actId="14100"/>
          <ac:cxnSpMkLst>
            <pc:docMk/>
            <pc:sldMk cId="4059326870" sldId="281"/>
            <ac:cxnSpMk id="59" creationId="{7C0FF8E6-DF58-43AF-95C5-BCC2C97820A6}"/>
          </ac:cxnSpMkLst>
        </pc:cxnChg>
        <pc:cxnChg chg="mod">
          <ac:chgData name="Palate Jean" userId="e44b8056-0d57-42f7-acd1-ff6af1acf077" providerId="ADAL" clId="{FF25F657-181C-4AAE-A564-3C5B7D5DA7F7}" dt="2021-10-08T13:13:55.916" v="1233" actId="14100"/>
          <ac:cxnSpMkLst>
            <pc:docMk/>
            <pc:sldMk cId="4059326870" sldId="281"/>
            <ac:cxnSpMk id="94" creationId="{F33B337E-4417-4259-8A1D-AA33010C0FA8}"/>
          </ac:cxnSpMkLst>
        </pc:cxnChg>
      </pc:sldChg>
      <pc:sldChg chg="modSp add mod">
        <pc:chgData name="Palate Jean" userId="e44b8056-0d57-42f7-acd1-ff6af1acf077" providerId="ADAL" clId="{FF25F657-181C-4AAE-A564-3C5B7D5DA7F7}" dt="2021-10-08T13:18:15.167" v="1250" actId="1076"/>
        <pc:sldMkLst>
          <pc:docMk/>
          <pc:sldMk cId="4010903914" sldId="282"/>
        </pc:sldMkLst>
        <pc:spChg chg="mod">
          <ac:chgData name="Palate Jean" userId="e44b8056-0d57-42f7-acd1-ff6af1acf077" providerId="ADAL" clId="{FF25F657-181C-4AAE-A564-3C5B7D5DA7F7}" dt="2021-10-08T07:20:03.727" v="245" actId="20577"/>
          <ac:spMkLst>
            <pc:docMk/>
            <pc:sldMk cId="4010903914" sldId="282"/>
            <ac:spMk id="2" creationId="{4C472AA7-9F6F-4D7F-AD96-0AF2E4A3CEAD}"/>
          </ac:spMkLst>
        </pc:spChg>
        <pc:spChg chg="mod">
          <ac:chgData name="Palate Jean" userId="e44b8056-0d57-42f7-acd1-ff6af1acf077" providerId="ADAL" clId="{FF25F657-181C-4AAE-A564-3C5B7D5DA7F7}" dt="2021-10-08T07:12:55.788" v="149" actId="20577"/>
          <ac:spMkLst>
            <pc:docMk/>
            <pc:sldMk cId="4010903914" sldId="282"/>
            <ac:spMk id="3" creationId="{CE59404C-6BF3-425F-910F-AF8077C4B96E}"/>
          </ac:spMkLst>
        </pc:spChg>
        <pc:spChg chg="mod">
          <ac:chgData name="Palate Jean" userId="e44b8056-0d57-42f7-acd1-ff6af1acf077" providerId="ADAL" clId="{FF25F657-181C-4AAE-A564-3C5B7D5DA7F7}" dt="2021-10-08T13:18:15.167" v="1250" actId="1076"/>
          <ac:spMkLst>
            <pc:docMk/>
            <pc:sldMk cId="4010903914" sldId="282"/>
            <ac:spMk id="4" creationId="{CFF4F76D-F7C9-4830-B478-936ABA7449D4}"/>
          </ac:spMkLst>
        </pc:spChg>
      </pc:sldChg>
      <pc:sldChg chg="modSp new mod">
        <pc:chgData name="Palate Jean" userId="e44b8056-0d57-42f7-acd1-ff6af1acf077" providerId="ADAL" clId="{FF25F657-181C-4AAE-A564-3C5B7D5DA7F7}" dt="2021-10-08T13:17:32.595" v="1248" actId="20577"/>
        <pc:sldMkLst>
          <pc:docMk/>
          <pc:sldMk cId="1850410277" sldId="283"/>
        </pc:sldMkLst>
        <pc:spChg chg="mod">
          <ac:chgData name="Palate Jean" userId="e44b8056-0d57-42f7-acd1-ff6af1acf077" providerId="ADAL" clId="{FF25F657-181C-4AAE-A564-3C5B7D5DA7F7}" dt="2021-10-08T07:19:22.729" v="203" actId="20577"/>
          <ac:spMkLst>
            <pc:docMk/>
            <pc:sldMk cId="1850410277" sldId="283"/>
            <ac:spMk id="2" creationId="{82D5CCB1-7632-4FCD-B0AC-611D8D65D2C6}"/>
          </ac:spMkLst>
        </pc:spChg>
        <pc:spChg chg="mod">
          <ac:chgData name="Palate Jean" userId="e44b8056-0d57-42f7-acd1-ff6af1acf077" providerId="ADAL" clId="{FF25F657-181C-4AAE-A564-3C5B7D5DA7F7}" dt="2021-10-08T13:17:32.595" v="1248" actId="20577"/>
          <ac:spMkLst>
            <pc:docMk/>
            <pc:sldMk cId="1850410277" sldId="283"/>
            <ac:spMk id="3" creationId="{BB3CD9BC-FDFA-4D2F-9496-DCBD4F7FCD64}"/>
          </ac:spMkLst>
        </pc:spChg>
      </pc:sldChg>
      <pc:sldChg chg="addSp delSp modSp new mod">
        <pc:chgData name="Palate Jean" userId="e44b8056-0d57-42f7-acd1-ff6af1acf077" providerId="ADAL" clId="{FF25F657-181C-4AAE-A564-3C5B7D5DA7F7}" dt="2021-10-08T13:18:33.283" v="1251" actId="1076"/>
        <pc:sldMkLst>
          <pc:docMk/>
          <pc:sldMk cId="3914167953" sldId="284"/>
        </pc:sldMkLst>
        <pc:spChg chg="mod">
          <ac:chgData name="Palate Jean" userId="e44b8056-0d57-42f7-acd1-ff6af1acf077" providerId="ADAL" clId="{FF25F657-181C-4AAE-A564-3C5B7D5DA7F7}" dt="2021-10-08T12:31:50.982" v="357" actId="20577"/>
          <ac:spMkLst>
            <pc:docMk/>
            <pc:sldMk cId="3914167953" sldId="284"/>
            <ac:spMk id="2" creationId="{642798D1-0E5B-40BD-A8DD-408151A11DB9}"/>
          </ac:spMkLst>
        </pc:spChg>
        <pc:spChg chg="del">
          <ac:chgData name="Palate Jean" userId="e44b8056-0d57-42f7-acd1-ff6af1acf077" providerId="ADAL" clId="{FF25F657-181C-4AAE-A564-3C5B7D5DA7F7}" dt="2021-10-08T12:33:24.828" v="361" actId="478"/>
          <ac:spMkLst>
            <pc:docMk/>
            <pc:sldMk cId="3914167953" sldId="284"/>
            <ac:spMk id="3" creationId="{E2B45C10-4091-4A21-9E1B-4F68503F4795}"/>
          </ac:spMkLst>
        </pc:spChg>
        <pc:spChg chg="add mod">
          <ac:chgData name="Palate Jean" userId="e44b8056-0d57-42f7-acd1-ff6af1acf077" providerId="ADAL" clId="{FF25F657-181C-4AAE-A564-3C5B7D5DA7F7}" dt="2021-10-08T13:18:33.283" v="1251" actId="1076"/>
          <ac:spMkLst>
            <pc:docMk/>
            <pc:sldMk cId="3914167953" sldId="284"/>
            <ac:spMk id="4" creationId="{E7EB8FCC-B6E3-4C73-815C-68D3526B6A38}"/>
          </ac:spMkLst>
        </pc:spChg>
        <pc:spChg chg="add mod">
          <ac:chgData name="Palate Jean" userId="e44b8056-0d57-42f7-acd1-ff6af1acf077" providerId="ADAL" clId="{FF25F657-181C-4AAE-A564-3C5B7D5DA7F7}" dt="2021-10-08T13:18:33.283" v="1251" actId="1076"/>
          <ac:spMkLst>
            <pc:docMk/>
            <pc:sldMk cId="3914167953" sldId="284"/>
            <ac:spMk id="5" creationId="{AC125F20-8474-4529-BE73-5D5A031A93AF}"/>
          </ac:spMkLst>
        </pc:spChg>
        <pc:spChg chg="add mod">
          <ac:chgData name="Palate Jean" userId="e44b8056-0d57-42f7-acd1-ff6af1acf077" providerId="ADAL" clId="{FF25F657-181C-4AAE-A564-3C5B7D5DA7F7}" dt="2021-10-08T13:18:33.283" v="1251" actId="1076"/>
          <ac:spMkLst>
            <pc:docMk/>
            <pc:sldMk cId="3914167953" sldId="284"/>
            <ac:spMk id="6" creationId="{EAAC2273-72C6-4B58-A3D9-BF8710B7B625}"/>
          </ac:spMkLst>
        </pc:spChg>
        <pc:spChg chg="add mod">
          <ac:chgData name="Palate Jean" userId="e44b8056-0d57-42f7-acd1-ff6af1acf077" providerId="ADAL" clId="{FF25F657-181C-4AAE-A564-3C5B7D5DA7F7}" dt="2021-10-08T13:18:33.283" v="1251" actId="1076"/>
          <ac:spMkLst>
            <pc:docMk/>
            <pc:sldMk cId="3914167953" sldId="284"/>
            <ac:spMk id="7" creationId="{03D4CBA6-1446-40BD-A55B-FAD1674A4FA5}"/>
          </ac:spMkLst>
        </pc:spChg>
        <pc:spChg chg="add mod">
          <ac:chgData name="Palate Jean" userId="e44b8056-0d57-42f7-acd1-ff6af1acf077" providerId="ADAL" clId="{FF25F657-181C-4AAE-A564-3C5B7D5DA7F7}" dt="2021-10-08T13:18:33.283" v="1251" actId="1076"/>
          <ac:spMkLst>
            <pc:docMk/>
            <pc:sldMk cId="3914167953" sldId="284"/>
            <ac:spMk id="18" creationId="{063EDBDD-E6A3-461F-89B4-F3909489F40E}"/>
          </ac:spMkLst>
        </pc:spChg>
        <pc:spChg chg="add mod">
          <ac:chgData name="Palate Jean" userId="e44b8056-0d57-42f7-acd1-ff6af1acf077" providerId="ADAL" clId="{FF25F657-181C-4AAE-A564-3C5B7D5DA7F7}" dt="2021-10-08T13:18:33.283" v="1251" actId="1076"/>
          <ac:spMkLst>
            <pc:docMk/>
            <pc:sldMk cId="3914167953" sldId="284"/>
            <ac:spMk id="25" creationId="{E2CEC76A-9F33-451A-B5A5-FCCF66CF508F}"/>
          </ac:spMkLst>
        </pc:spChg>
        <pc:spChg chg="add mod">
          <ac:chgData name="Palate Jean" userId="e44b8056-0d57-42f7-acd1-ff6af1acf077" providerId="ADAL" clId="{FF25F657-181C-4AAE-A564-3C5B7D5DA7F7}" dt="2021-10-08T13:18:33.283" v="1251" actId="1076"/>
          <ac:spMkLst>
            <pc:docMk/>
            <pc:sldMk cId="3914167953" sldId="284"/>
            <ac:spMk id="26" creationId="{FD5B45F7-D9D7-481C-A78E-F69393B8A6CD}"/>
          </ac:spMkLst>
        </pc:spChg>
        <pc:spChg chg="add del mod">
          <ac:chgData name="Palate Jean" userId="e44b8056-0d57-42f7-acd1-ff6af1acf077" providerId="ADAL" clId="{FF25F657-181C-4AAE-A564-3C5B7D5DA7F7}" dt="2021-10-08T12:44:36.607" v="617" actId="478"/>
          <ac:spMkLst>
            <pc:docMk/>
            <pc:sldMk cId="3914167953" sldId="284"/>
            <ac:spMk id="27" creationId="{016FB324-3875-4C14-81B0-5D214BF03D4F}"/>
          </ac:spMkLst>
        </pc:spChg>
        <pc:spChg chg="add mod">
          <ac:chgData name="Palate Jean" userId="e44b8056-0d57-42f7-acd1-ff6af1acf077" providerId="ADAL" clId="{FF25F657-181C-4AAE-A564-3C5B7D5DA7F7}" dt="2021-10-08T13:18:33.283" v="1251" actId="1076"/>
          <ac:spMkLst>
            <pc:docMk/>
            <pc:sldMk cId="3914167953" sldId="284"/>
            <ac:spMk id="31" creationId="{F8A9E8AD-87E4-41AC-BD52-8E6E4E061022}"/>
          </ac:spMkLst>
        </pc:spChg>
        <pc:cxnChg chg="add mod">
          <ac:chgData name="Palate Jean" userId="e44b8056-0d57-42f7-acd1-ff6af1acf077" providerId="ADAL" clId="{FF25F657-181C-4AAE-A564-3C5B7D5DA7F7}" dt="2021-10-08T13:18:33.283" v="1251" actId="1076"/>
          <ac:cxnSpMkLst>
            <pc:docMk/>
            <pc:sldMk cId="3914167953" sldId="284"/>
            <ac:cxnSpMk id="9" creationId="{A5F9547D-162A-4677-BDB8-702E844BE123}"/>
          </ac:cxnSpMkLst>
        </pc:cxnChg>
        <pc:cxnChg chg="add mod">
          <ac:chgData name="Palate Jean" userId="e44b8056-0d57-42f7-acd1-ff6af1acf077" providerId="ADAL" clId="{FF25F657-181C-4AAE-A564-3C5B7D5DA7F7}" dt="2021-10-08T13:18:33.283" v="1251" actId="1076"/>
          <ac:cxnSpMkLst>
            <pc:docMk/>
            <pc:sldMk cId="3914167953" sldId="284"/>
            <ac:cxnSpMk id="11" creationId="{E8ABEE7C-76D2-49D4-9575-C80268452E5E}"/>
          </ac:cxnSpMkLst>
        </pc:cxnChg>
        <pc:cxnChg chg="add mod">
          <ac:chgData name="Palate Jean" userId="e44b8056-0d57-42f7-acd1-ff6af1acf077" providerId="ADAL" clId="{FF25F657-181C-4AAE-A564-3C5B7D5DA7F7}" dt="2021-10-08T13:18:33.283" v="1251" actId="1076"/>
          <ac:cxnSpMkLst>
            <pc:docMk/>
            <pc:sldMk cId="3914167953" sldId="284"/>
            <ac:cxnSpMk id="14" creationId="{6BC19318-E13C-47A8-A281-9957BC028B38}"/>
          </ac:cxnSpMkLst>
        </pc:cxnChg>
        <pc:cxnChg chg="add mod">
          <ac:chgData name="Palate Jean" userId="e44b8056-0d57-42f7-acd1-ff6af1acf077" providerId="ADAL" clId="{FF25F657-181C-4AAE-A564-3C5B7D5DA7F7}" dt="2021-10-08T13:18:33.283" v="1251" actId="1076"/>
          <ac:cxnSpMkLst>
            <pc:docMk/>
            <pc:sldMk cId="3914167953" sldId="284"/>
            <ac:cxnSpMk id="28" creationId="{B244EADF-C818-424B-AEA5-B0588A32EE10}"/>
          </ac:cxnSpMkLst>
        </pc:cxnChg>
      </pc:sldChg>
      <pc:sldChg chg="modSp new mod">
        <pc:chgData name="Palate Jean" userId="e44b8056-0d57-42f7-acd1-ff6af1acf077" providerId="ADAL" clId="{FF25F657-181C-4AAE-A564-3C5B7D5DA7F7}" dt="2021-10-08T13:19:07.268" v="1257" actId="207"/>
        <pc:sldMkLst>
          <pc:docMk/>
          <pc:sldMk cId="3593351114" sldId="285"/>
        </pc:sldMkLst>
        <pc:spChg chg="mod">
          <ac:chgData name="Palate Jean" userId="e44b8056-0d57-42f7-acd1-ff6af1acf077" providerId="ADAL" clId="{FF25F657-181C-4AAE-A564-3C5B7D5DA7F7}" dt="2021-10-08T12:48:20.959" v="676" actId="20577"/>
          <ac:spMkLst>
            <pc:docMk/>
            <pc:sldMk cId="3593351114" sldId="285"/>
            <ac:spMk id="2" creationId="{1309E5C1-5C3F-4D47-8188-6D11A3DB7781}"/>
          </ac:spMkLst>
        </pc:spChg>
        <pc:spChg chg="mod">
          <ac:chgData name="Palate Jean" userId="e44b8056-0d57-42f7-acd1-ff6af1acf077" providerId="ADAL" clId="{FF25F657-181C-4AAE-A564-3C5B7D5DA7F7}" dt="2021-10-08T13:19:07.268" v="1257" actId="207"/>
          <ac:spMkLst>
            <pc:docMk/>
            <pc:sldMk cId="3593351114" sldId="285"/>
            <ac:spMk id="3" creationId="{C1EC0B8D-CB09-4E77-B0D9-01E0CE299A1A}"/>
          </ac:spMkLst>
        </pc:spChg>
      </pc:sldChg>
      <pc:sldChg chg="modSp new mod">
        <pc:chgData name="Palate Jean" userId="e44b8056-0d57-42f7-acd1-ff6af1acf077" providerId="ADAL" clId="{FF25F657-181C-4AAE-A564-3C5B7D5DA7F7}" dt="2021-10-08T13:41:05.806" v="1753" actId="20577"/>
        <pc:sldMkLst>
          <pc:docMk/>
          <pc:sldMk cId="3430259561" sldId="286"/>
        </pc:sldMkLst>
        <pc:spChg chg="mod">
          <ac:chgData name="Palate Jean" userId="e44b8056-0d57-42f7-acd1-ff6af1acf077" providerId="ADAL" clId="{FF25F657-181C-4AAE-A564-3C5B7D5DA7F7}" dt="2021-10-08T13:20:55.008" v="1293" actId="20577"/>
          <ac:spMkLst>
            <pc:docMk/>
            <pc:sldMk cId="3430259561" sldId="286"/>
            <ac:spMk id="2" creationId="{C9619D74-80F8-4B32-8575-1B2DD139F2C2}"/>
          </ac:spMkLst>
        </pc:spChg>
        <pc:spChg chg="mod">
          <ac:chgData name="Palate Jean" userId="e44b8056-0d57-42f7-acd1-ff6af1acf077" providerId="ADAL" clId="{FF25F657-181C-4AAE-A564-3C5B7D5DA7F7}" dt="2021-10-08T13:41:05.806" v="1753" actId="20577"/>
          <ac:spMkLst>
            <pc:docMk/>
            <pc:sldMk cId="3430259561" sldId="286"/>
            <ac:spMk id="3" creationId="{035D4CE9-0A1D-4AF7-ABF4-C9361D2E5AFD}"/>
          </ac:spMkLst>
        </pc:spChg>
      </pc:sldChg>
      <pc:sldChg chg="modSp new mod">
        <pc:chgData name="Palate Jean" userId="e44b8056-0d57-42f7-acd1-ff6af1acf077" providerId="ADAL" clId="{FF25F657-181C-4AAE-A564-3C5B7D5DA7F7}" dt="2021-10-11T13:07:28.972" v="1809" actId="20577"/>
        <pc:sldMkLst>
          <pc:docMk/>
          <pc:sldMk cId="1320462084" sldId="287"/>
        </pc:sldMkLst>
        <pc:spChg chg="mod">
          <ac:chgData name="Palate Jean" userId="e44b8056-0d57-42f7-acd1-ff6af1acf077" providerId="ADAL" clId="{FF25F657-181C-4AAE-A564-3C5B7D5DA7F7}" dt="2021-10-11T13:06:49.995" v="1779" actId="20577"/>
          <ac:spMkLst>
            <pc:docMk/>
            <pc:sldMk cId="1320462084" sldId="287"/>
            <ac:spMk id="2" creationId="{5DC3D4FC-14B1-402D-AD00-9AB87EEF7313}"/>
          </ac:spMkLst>
        </pc:spChg>
        <pc:spChg chg="mod">
          <ac:chgData name="Palate Jean" userId="e44b8056-0d57-42f7-acd1-ff6af1acf077" providerId="ADAL" clId="{FF25F657-181C-4AAE-A564-3C5B7D5DA7F7}" dt="2021-10-11T13:07:28.972" v="1809" actId="20577"/>
          <ac:spMkLst>
            <pc:docMk/>
            <pc:sldMk cId="1320462084" sldId="287"/>
            <ac:spMk id="3" creationId="{AD510827-B7D1-4A30-A9C4-4E42FF881391}"/>
          </ac:spMkLst>
        </pc:spChg>
        <pc:spChg chg="mod">
          <ac:chgData name="Palate Jean" userId="e44b8056-0d57-42f7-acd1-ff6af1acf077" providerId="ADAL" clId="{FF25F657-181C-4AAE-A564-3C5B7D5DA7F7}" dt="2021-10-11T13:04:58.946" v="1757"/>
          <ac:spMkLst>
            <pc:docMk/>
            <pc:sldMk cId="1320462084" sldId="287"/>
            <ac:spMk id="13315" creationId="{00000000-0000-0000-0000-000000000000}"/>
          </ac:spMkLst>
        </pc:spChg>
      </pc:sldChg>
      <pc:sldChg chg="new del">
        <pc:chgData name="Palate Jean" userId="e44b8056-0d57-42f7-acd1-ff6af1acf077" providerId="ADAL" clId="{FF25F657-181C-4AAE-A564-3C5B7D5DA7F7}" dt="2021-10-11T13:15:01.580" v="1811" actId="47"/>
        <pc:sldMkLst>
          <pc:docMk/>
          <pc:sldMk cId="359749736"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DDD355-C9E6-5694-7FC7-98B74CEDDA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a:extLst>
              <a:ext uri="{FF2B5EF4-FFF2-40B4-BE49-F238E27FC236}">
                <a16:creationId xmlns:a16="http://schemas.microsoft.com/office/drawing/2014/main" id="{EA4E278D-EFD7-DFFB-756E-95E43788AA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GB"/>
              <a:t>17-19/10/2023</a:t>
            </a:r>
            <a:endParaRPr lang="fr-BE"/>
          </a:p>
        </p:txBody>
      </p:sp>
      <p:sp>
        <p:nvSpPr>
          <p:cNvPr id="4" name="Footer Placeholder 3">
            <a:extLst>
              <a:ext uri="{FF2B5EF4-FFF2-40B4-BE49-F238E27FC236}">
                <a16:creationId xmlns:a16="http://schemas.microsoft.com/office/drawing/2014/main" id="{4835D9FB-8AB5-B56F-C552-85BEBC35E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5" name="Slide Number Placeholder 4">
            <a:extLst>
              <a:ext uri="{FF2B5EF4-FFF2-40B4-BE49-F238E27FC236}">
                <a16:creationId xmlns:a16="http://schemas.microsoft.com/office/drawing/2014/main" id="{016FACD2-C7E5-3CA1-FAE2-FE3602DA15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BB9047-99F1-48D5-905C-F079A91A9FD5}" type="slidenum">
              <a:rPr lang="fr-BE" smtClean="0"/>
              <a:t>‹N°›</a:t>
            </a:fld>
            <a:endParaRPr lang="fr-BE"/>
          </a:p>
        </p:txBody>
      </p:sp>
    </p:spTree>
    <p:extLst>
      <p:ext uri="{BB962C8B-B14F-4D97-AF65-F5344CB8AC3E}">
        <p14:creationId xmlns:p14="http://schemas.microsoft.com/office/powerpoint/2010/main" val="139586336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GB"/>
              <a:t>17-19/10/2023</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09246-7640-4792-998A-0264A0EF1DEF}" type="slidenum">
              <a:rPr lang="en-GB" smtClean="0"/>
              <a:t>‹N°›</a:t>
            </a:fld>
            <a:endParaRPr lang="en-GB"/>
          </a:p>
        </p:txBody>
      </p:sp>
    </p:spTree>
    <p:extLst>
      <p:ext uri="{BB962C8B-B14F-4D97-AF65-F5344CB8AC3E}">
        <p14:creationId xmlns:p14="http://schemas.microsoft.com/office/powerpoint/2010/main" val="233222397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60AB-2DC1-4923-8EA8-4708B6AA3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E1EFD9C-83FB-4837-A4A1-FA75F2EB4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C2F534-AA9B-4F0D-95EC-BF90A3830CC3}"/>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A126BE5D-5FDF-4599-BE62-AEAE4B9C4546}"/>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5C0148D2-1124-44B4-A0C4-B636D6B5C056}"/>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9397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1580-955B-47D3-AA2A-7CBC480032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942510-D1DD-47AB-9D51-E26624BA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071FD2-2006-4AFC-B9D0-93F36A943DCC}"/>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26FBCF18-AFB4-47BF-A358-05E3D3E52F8D}"/>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D1366121-B3CB-4D50-8D77-5690E050622C}"/>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0004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1812DD-38D0-4A74-9498-7671CA80F6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B4FFBB-E5DD-4726-AE31-F1695E2E8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794260-470E-491F-9D4A-A90C528C07D6}"/>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4D4C4A1-EEB9-4393-849F-84E981BF4495}"/>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90B2C8E0-EF3A-4BA4-A520-B0A390BAA810}"/>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06702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9050" y="1168401"/>
            <a:ext cx="12192001" cy="5732463"/>
          </a:xfrm>
          <a:prstGeom prst="rect">
            <a:avLst/>
          </a:prstGeom>
          <a:solidFill>
            <a:srgbClr val="0F5494"/>
          </a:solidFill>
          <a:ln w="73025" algn="ctr">
            <a:solidFill>
              <a:srgbClr val="0F5494"/>
            </a:solidFill>
            <a:miter lim="800000"/>
            <a:headEnd/>
            <a:tailEnd/>
          </a:ln>
          <a:effectLst>
            <a:outerShdw dist="23000" dir="5400000" rotWithShape="0">
              <a:srgbClr val="000000">
                <a:alpha val="34998"/>
              </a:srgbClr>
            </a:outerShdw>
          </a:effectLst>
        </p:spPr>
        <p:txBody>
          <a:bodyPr anchor="ctr"/>
          <a:lstStyle>
            <a:lvl1pPr defTabSz="457200" eaLnBrk="0" hangingPunct="0">
              <a:defRPr sz="7600" b="1">
                <a:solidFill>
                  <a:srgbClr val="FFD624"/>
                </a:solidFill>
                <a:latin typeface="Verdana" pitchFamily="34" charset="0"/>
                <a:cs typeface="Arial" charset="0"/>
              </a:defRPr>
            </a:lvl1pPr>
            <a:lvl2pPr marL="742950" indent="-285750" defTabSz="457200" eaLnBrk="0" hangingPunct="0">
              <a:defRPr sz="7600" b="1">
                <a:solidFill>
                  <a:srgbClr val="FFD624"/>
                </a:solidFill>
                <a:latin typeface="Verdana" pitchFamily="34" charset="0"/>
                <a:cs typeface="Arial" charset="0"/>
              </a:defRPr>
            </a:lvl2pPr>
            <a:lvl3pPr marL="1143000" indent="-228600" defTabSz="457200" eaLnBrk="0" hangingPunct="0">
              <a:defRPr sz="7600" b="1">
                <a:solidFill>
                  <a:srgbClr val="FFD624"/>
                </a:solidFill>
                <a:latin typeface="Verdana" pitchFamily="34" charset="0"/>
                <a:cs typeface="Arial" charset="0"/>
              </a:defRPr>
            </a:lvl3pPr>
            <a:lvl4pPr marL="1600200" indent="-228600" defTabSz="457200" eaLnBrk="0" hangingPunct="0">
              <a:defRPr sz="7600" b="1">
                <a:solidFill>
                  <a:srgbClr val="FFD624"/>
                </a:solidFill>
                <a:latin typeface="Verdana" pitchFamily="34" charset="0"/>
                <a:cs typeface="Arial" charset="0"/>
              </a:defRPr>
            </a:lvl4pPr>
            <a:lvl5pPr marL="2057400" indent="-228600" defTabSz="457200" eaLnBrk="0" hangingPunct="0">
              <a:defRPr sz="7600" b="1">
                <a:solidFill>
                  <a:srgbClr val="FFD624"/>
                </a:solidFill>
                <a:latin typeface="Verdana" pitchFamily="34" charset="0"/>
                <a:cs typeface="Arial" charset="0"/>
              </a:defRPr>
            </a:lvl5pPr>
            <a:lvl6pPr marL="2514600" indent="-228600" defTabSz="457200" eaLnBrk="0" fontAlgn="base" hangingPunct="0">
              <a:spcBef>
                <a:spcPct val="0"/>
              </a:spcBef>
              <a:spcAft>
                <a:spcPct val="0"/>
              </a:spcAft>
              <a:defRPr sz="7600" b="1">
                <a:solidFill>
                  <a:srgbClr val="FFD624"/>
                </a:solidFill>
                <a:latin typeface="Verdana" pitchFamily="34" charset="0"/>
                <a:cs typeface="Arial" charset="0"/>
              </a:defRPr>
            </a:lvl6pPr>
            <a:lvl7pPr marL="2971800" indent="-228600" defTabSz="457200" eaLnBrk="0" fontAlgn="base" hangingPunct="0">
              <a:spcBef>
                <a:spcPct val="0"/>
              </a:spcBef>
              <a:spcAft>
                <a:spcPct val="0"/>
              </a:spcAft>
              <a:defRPr sz="7600" b="1">
                <a:solidFill>
                  <a:srgbClr val="FFD624"/>
                </a:solidFill>
                <a:latin typeface="Verdana" pitchFamily="34" charset="0"/>
                <a:cs typeface="Arial" charset="0"/>
              </a:defRPr>
            </a:lvl7pPr>
            <a:lvl8pPr marL="3429000" indent="-228600" defTabSz="457200" eaLnBrk="0" fontAlgn="base" hangingPunct="0">
              <a:spcBef>
                <a:spcPct val="0"/>
              </a:spcBef>
              <a:spcAft>
                <a:spcPct val="0"/>
              </a:spcAft>
              <a:defRPr sz="7600" b="1">
                <a:solidFill>
                  <a:srgbClr val="FFD624"/>
                </a:solidFill>
                <a:latin typeface="Verdana" pitchFamily="34" charset="0"/>
                <a:cs typeface="Arial" charset="0"/>
              </a:defRPr>
            </a:lvl8pPr>
            <a:lvl9pPr marL="3886200" indent="-228600" defTabSz="457200" eaLnBrk="0" fontAlgn="base" hangingPunct="0">
              <a:spcBef>
                <a:spcPct val="0"/>
              </a:spcBef>
              <a:spcAft>
                <a:spcPct val="0"/>
              </a:spcAft>
              <a:defRPr sz="7600" b="1">
                <a:solidFill>
                  <a:srgbClr val="FFD624"/>
                </a:solidFill>
                <a:latin typeface="Verdana" pitchFamily="34" charset="0"/>
                <a:cs typeface="Arial" charset="0"/>
              </a:defRPr>
            </a:lvl9pPr>
          </a:lstStyle>
          <a:p>
            <a:pPr algn="ctr" eaLnBrk="1" hangingPunct="1">
              <a:defRPr/>
            </a:pPr>
            <a:endParaRPr lang="en-US" altLang="de-DE" sz="1800" b="0">
              <a:solidFill>
                <a:srgbClr val="FFFFFF"/>
              </a:solidFill>
            </a:endParaRPr>
          </a:p>
        </p:txBody>
      </p:sp>
      <p:pic>
        <p:nvPicPr>
          <p:cNvPr id="5" name="Picture 6" descr="LOGO CE-EN-quadri.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07001" y="309563"/>
            <a:ext cx="2112433"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640918" y="6524626"/>
            <a:ext cx="1511300" cy="360363"/>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b="0" i="1" dirty="0">
                <a:solidFill>
                  <a:schemeClr val="bg1">
                    <a:lumMod val="95000"/>
                  </a:schemeClr>
                </a:solidFill>
              </a:rPr>
              <a:t>Eurostat</a:t>
            </a:r>
          </a:p>
        </p:txBody>
      </p:sp>
      <p:sp>
        <p:nvSpPr>
          <p:cNvPr id="2" name="Title 1"/>
          <p:cNvSpPr>
            <a:spLocks noGrp="1"/>
          </p:cNvSpPr>
          <p:nvPr>
            <p:ph type="title"/>
          </p:nvPr>
        </p:nvSpPr>
        <p:spPr>
          <a:xfrm>
            <a:off x="5519936" y="1641600"/>
            <a:ext cx="6048672" cy="2088232"/>
          </a:xfrm>
        </p:spPr>
        <p:txBody>
          <a:bodyPr/>
          <a:lstStyle>
            <a:lvl1pPr indent="0">
              <a:defRPr sz="4800">
                <a:solidFill>
                  <a:srgbClr val="FFD624"/>
                </a:solidFill>
              </a:defRPr>
            </a:lvl1pPr>
          </a:lstStyle>
          <a:p>
            <a:r>
              <a:rPr lang="en-US"/>
              <a:t>Click to edit Master title style</a:t>
            </a:r>
            <a:endParaRPr lang="en-GB" dirty="0"/>
          </a:p>
        </p:txBody>
      </p:sp>
      <p:sp>
        <p:nvSpPr>
          <p:cNvPr id="3" name="Content Placeholder 2"/>
          <p:cNvSpPr>
            <a:spLocks noGrp="1"/>
          </p:cNvSpPr>
          <p:nvPr>
            <p:ph idx="1"/>
          </p:nvPr>
        </p:nvSpPr>
        <p:spPr>
          <a:xfrm>
            <a:off x="623392" y="3933056"/>
            <a:ext cx="4992555" cy="1872208"/>
          </a:xfrm>
        </p:spPr>
        <p:txBody>
          <a:bodyPr/>
          <a:lstStyle>
            <a:lvl1pPr indent="0">
              <a:buNone/>
              <a:defRPr sz="3000" b="1" i="0">
                <a:solidFill>
                  <a:schemeClr val="bg1"/>
                </a:solidFill>
              </a:defRPr>
            </a:lvl1pPr>
            <a:lvl3pPr marL="228600" indent="-228600" algn="l">
              <a:defRPr sz="3000" b="1">
                <a:solidFill>
                  <a:schemeClr val="bg1"/>
                </a:solidFill>
              </a:defRPr>
            </a:lvl3pPr>
          </a:lstStyle>
          <a:p>
            <a:pPr lvl="0"/>
            <a:r>
              <a:rPr lang="en-US"/>
              <a:t>Click to edit Master text styles</a:t>
            </a:r>
          </a:p>
        </p:txBody>
      </p:sp>
      <p:sp>
        <p:nvSpPr>
          <p:cNvPr id="7" name="Rectangle 4"/>
          <p:cNvSpPr>
            <a:spLocks noGrp="1" noChangeArrowheads="1"/>
          </p:cNvSpPr>
          <p:nvPr>
            <p:ph type="dt" sz="half" idx="10"/>
          </p:nvPr>
        </p:nvSpPr>
        <p:spPr>
          <a:xfrm>
            <a:off x="609601" y="6381751"/>
            <a:ext cx="1742017" cy="339725"/>
          </a:xfrm>
        </p:spPr>
        <p:txBody>
          <a:bodyPr/>
          <a:lstStyle>
            <a:lvl1pPr>
              <a:defRPr>
                <a:solidFill>
                  <a:schemeClr val="bg1"/>
                </a:solidFill>
              </a:defRPr>
            </a:lvl1pPr>
          </a:lstStyle>
          <a:p>
            <a:pPr>
              <a:defRPr/>
            </a:pPr>
            <a:r>
              <a:rPr lang="en-US"/>
              <a:t>15-17/10/2024</a:t>
            </a:r>
            <a:endParaRPr lang="en-GB"/>
          </a:p>
        </p:txBody>
      </p:sp>
      <p:sp>
        <p:nvSpPr>
          <p:cNvPr id="8" name="Rectangle 5"/>
          <p:cNvSpPr>
            <a:spLocks noGrp="1" noChangeArrowheads="1"/>
          </p:cNvSpPr>
          <p:nvPr>
            <p:ph type="ftr" sz="quarter" idx="11"/>
          </p:nvPr>
        </p:nvSpPr>
        <p:spPr>
          <a:xfrm>
            <a:off x="2832100" y="6245225"/>
            <a:ext cx="8257117" cy="476250"/>
          </a:xfrm>
        </p:spPr>
        <p:txBody>
          <a:bodyPr/>
          <a:lstStyle>
            <a:lvl1pPr>
              <a:defRPr sz="900" b="1">
                <a:solidFill>
                  <a:schemeClr val="bg1"/>
                </a:solidFill>
              </a:defRPr>
            </a:lvl1pPr>
          </a:lstStyle>
          <a:p>
            <a:pPr>
              <a:defRPr/>
            </a:pPr>
            <a:r>
              <a:rPr lang="fr-BE"/>
              <a:t>ESTP Training. Seasonal adjustment</a:t>
            </a:r>
            <a:endParaRPr/>
          </a:p>
        </p:txBody>
      </p:sp>
      <p:sp>
        <p:nvSpPr>
          <p:cNvPr id="9" name="Rectangle 6"/>
          <p:cNvSpPr>
            <a:spLocks noGrp="1" noChangeArrowheads="1"/>
          </p:cNvSpPr>
          <p:nvPr>
            <p:ph type="sldNum" sz="quarter" idx="12"/>
          </p:nvPr>
        </p:nvSpPr>
        <p:spPr>
          <a:xfrm>
            <a:off x="11184467" y="6327775"/>
            <a:ext cx="768351" cy="395288"/>
          </a:xfrm>
        </p:spPr>
        <p:txBody>
          <a:bodyPr/>
          <a:lstStyle>
            <a:lvl1pPr>
              <a:defRPr>
                <a:solidFill>
                  <a:schemeClr val="bg1"/>
                </a:solidFill>
              </a:defRPr>
            </a:lvl1pPr>
          </a:lstStyle>
          <a:p>
            <a:pPr>
              <a:defRPr/>
            </a:pPr>
            <a:fld id="{0F3AD73D-0CA2-4FC6-A091-8E572CE299FB}" type="slidenum">
              <a:rPr lang="en-GB"/>
              <a:pPr>
                <a:defRPr/>
              </a:pPr>
              <a:t>‹N°›</a:t>
            </a:fld>
            <a:endParaRPr lang="en-GB" dirty="0"/>
          </a:p>
        </p:txBody>
      </p:sp>
    </p:spTree>
    <p:extLst>
      <p:ext uri="{BB962C8B-B14F-4D97-AF65-F5344CB8AC3E}">
        <p14:creationId xmlns:p14="http://schemas.microsoft.com/office/powerpoint/2010/main" val="415569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0" y="1"/>
            <a:ext cx="12192000" cy="989013"/>
          </a:xfrm>
          <a:prstGeom prst="rect">
            <a:avLst/>
          </a:prstGeom>
          <a:solidFill>
            <a:srgbClr val="0F5494"/>
          </a:solidFill>
          <a:ln>
            <a:solidFill>
              <a:srgbClr val="0F549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a:p>
        </p:txBody>
      </p:sp>
      <p:pic>
        <p:nvPicPr>
          <p:cNvPr id="5" name="Picture 5" descr="LOGO CE-EN-NEG-quadri.ai"/>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28167" y="3175"/>
            <a:ext cx="201506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683251" y="6669089"/>
            <a:ext cx="795867" cy="198437"/>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700" b="0" i="1" dirty="0">
                <a:solidFill>
                  <a:schemeClr val="bg1"/>
                </a:solidFill>
              </a:rPr>
              <a:t>Eurostat</a:t>
            </a:r>
          </a:p>
        </p:txBody>
      </p:sp>
      <p:sp>
        <p:nvSpPr>
          <p:cNvPr id="2" name="Title 1"/>
          <p:cNvSpPr>
            <a:spLocks noGrp="1"/>
          </p:cNvSpPr>
          <p:nvPr>
            <p:ph type="title"/>
          </p:nvPr>
        </p:nvSpPr>
        <p:spPr>
          <a:xfrm>
            <a:off x="624417" y="1556272"/>
            <a:ext cx="10972800" cy="936625"/>
          </a:xfrm>
        </p:spPr>
        <p:txBody>
          <a:bodyPr/>
          <a:lstStyle/>
          <a:p>
            <a:r>
              <a:rPr lang="en-US"/>
              <a:t>Click to edit Master title style</a:t>
            </a:r>
            <a:endParaRPr lang="en-GB" dirty="0"/>
          </a:p>
        </p:txBody>
      </p:sp>
      <p:sp>
        <p:nvSpPr>
          <p:cNvPr id="10" name="Content Placeholder 2"/>
          <p:cNvSpPr>
            <a:spLocks noGrp="1"/>
          </p:cNvSpPr>
          <p:nvPr>
            <p:ph idx="1"/>
          </p:nvPr>
        </p:nvSpPr>
        <p:spPr>
          <a:xfrm>
            <a:off x="609600" y="2564904"/>
            <a:ext cx="10972800" cy="3633788"/>
          </a:xfrm>
        </p:spPr>
        <p:txBody>
          <a:bodyPr/>
          <a:lstStyle>
            <a:lvl1pPr marL="342900" indent="-342900">
              <a:buClr>
                <a:srgbClr val="0F5494"/>
              </a:buClr>
              <a:buFont typeface="Arial" pitchFamily="34" charset="0"/>
              <a:buChar char="•"/>
              <a:defRPr i="0"/>
            </a:lvl1pPr>
            <a:lvl2pPr>
              <a:buClr>
                <a:srgbClr val="0F5494"/>
              </a:buClr>
              <a:defRPr/>
            </a:lvl2pPr>
          </a:lstStyle>
          <a:p>
            <a:pPr lvl="0"/>
            <a:r>
              <a:rPr lang="en-US"/>
              <a:t>Click to edit Master text styles</a:t>
            </a:r>
          </a:p>
          <a:p>
            <a:pPr lvl="1"/>
            <a:r>
              <a:rPr lang="en-US"/>
              <a:t>Second level</a:t>
            </a:r>
          </a:p>
          <a:p>
            <a:pPr lvl="2"/>
            <a:r>
              <a:rPr lang="en-US"/>
              <a:t>Third level</a:t>
            </a:r>
          </a:p>
        </p:txBody>
      </p:sp>
      <p:sp>
        <p:nvSpPr>
          <p:cNvPr id="7"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8" name="Rectangle 5"/>
          <p:cNvSpPr>
            <a:spLocks noGrp="1" noChangeArrowheads="1"/>
          </p:cNvSpPr>
          <p:nvPr>
            <p:ph type="ftr" sz="quarter" idx="11"/>
          </p:nvPr>
        </p:nvSpPr>
        <p:spPr>
          <a:xfrm>
            <a:off x="4165600" y="6237289"/>
            <a:ext cx="3860800" cy="484187"/>
          </a:xfrm>
        </p:spPr>
        <p:txBody>
          <a:bodyPr/>
          <a:lstStyle>
            <a:lvl1pPr>
              <a:defRPr>
                <a:solidFill>
                  <a:srgbClr val="133176"/>
                </a:solidFill>
              </a:defRPr>
            </a:lvl1pPr>
          </a:lstStyle>
          <a:p>
            <a:pPr>
              <a:defRPr/>
            </a:pPr>
            <a:r>
              <a:rPr lang="en-US"/>
              <a:t>ESTP Training. Seasonal adjustment</a:t>
            </a:r>
            <a:endParaRPr/>
          </a:p>
        </p:txBody>
      </p:sp>
      <p:sp>
        <p:nvSpPr>
          <p:cNvPr id="9" name="Rectangle 6"/>
          <p:cNvSpPr>
            <a:spLocks noGrp="1" noChangeArrowheads="1"/>
          </p:cNvSpPr>
          <p:nvPr>
            <p:ph type="sldNum" sz="quarter" idx="12"/>
          </p:nvPr>
        </p:nvSpPr>
        <p:spPr/>
        <p:txBody>
          <a:bodyPr/>
          <a:lstStyle>
            <a:lvl1pPr>
              <a:defRPr>
                <a:solidFill>
                  <a:srgbClr val="133176"/>
                </a:solidFill>
              </a:defRPr>
            </a:lvl1pPr>
          </a:lstStyle>
          <a:p>
            <a:pPr>
              <a:defRPr/>
            </a:pPr>
            <a:fld id="{635DD6CB-0961-442F-A92A-F016252A940F}" type="slidenum">
              <a:rPr lang="en-GB"/>
              <a:pPr>
                <a:defRPr/>
              </a:pPr>
              <a:t>‹N°›</a:t>
            </a:fld>
            <a:endParaRPr lang="en-GB" dirty="0"/>
          </a:p>
        </p:txBody>
      </p:sp>
    </p:spTree>
    <p:extLst>
      <p:ext uri="{BB962C8B-B14F-4D97-AF65-F5344CB8AC3E}">
        <p14:creationId xmlns:p14="http://schemas.microsoft.com/office/powerpoint/2010/main" val="2940462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5"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6" name="Rectangle 6"/>
          <p:cNvSpPr>
            <a:spLocks noGrp="1" noChangeArrowheads="1"/>
          </p:cNvSpPr>
          <p:nvPr>
            <p:ph type="sldNum" sz="quarter" idx="12"/>
          </p:nvPr>
        </p:nvSpPr>
        <p:spPr/>
        <p:txBody>
          <a:bodyPr/>
          <a:lstStyle>
            <a:lvl1pPr>
              <a:defRPr>
                <a:solidFill>
                  <a:srgbClr val="133176"/>
                </a:solidFill>
              </a:defRPr>
            </a:lvl1pPr>
          </a:lstStyle>
          <a:p>
            <a:pPr>
              <a:defRPr/>
            </a:pPr>
            <a:fld id="{9931EB4A-55CB-4796-914F-6172C87BFD57}" type="slidenum">
              <a:rPr lang="en-GB"/>
              <a:pPr>
                <a:defRPr/>
              </a:pPr>
              <a:t>‹N°›</a:t>
            </a:fld>
            <a:endParaRPr lang="en-GB" dirty="0"/>
          </a:p>
        </p:txBody>
      </p:sp>
    </p:spTree>
    <p:extLst>
      <p:ext uri="{BB962C8B-B14F-4D97-AF65-F5344CB8AC3E}">
        <p14:creationId xmlns:p14="http://schemas.microsoft.com/office/powerpoint/2010/main" val="1070384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2387600"/>
            <a:ext cx="5384800" cy="363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2387600"/>
            <a:ext cx="5384800" cy="363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6"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7" name="Rectangle 6"/>
          <p:cNvSpPr>
            <a:spLocks noGrp="1" noChangeArrowheads="1"/>
          </p:cNvSpPr>
          <p:nvPr>
            <p:ph type="sldNum" sz="quarter" idx="12"/>
          </p:nvPr>
        </p:nvSpPr>
        <p:spPr/>
        <p:txBody>
          <a:bodyPr/>
          <a:lstStyle>
            <a:lvl1pPr>
              <a:defRPr>
                <a:solidFill>
                  <a:srgbClr val="133176"/>
                </a:solidFill>
              </a:defRPr>
            </a:lvl1pPr>
          </a:lstStyle>
          <a:p>
            <a:pPr>
              <a:defRPr/>
            </a:pPr>
            <a:fld id="{929697AD-02B1-458D-8A8C-B9C943A086D8}" type="slidenum">
              <a:rPr lang="en-GB"/>
              <a:pPr>
                <a:defRPr/>
              </a:pPr>
              <a:t>‹N°›</a:t>
            </a:fld>
            <a:endParaRPr lang="en-GB" dirty="0"/>
          </a:p>
        </p:txBody>
      </p:sp>
    </p:spTree>
    <p:extLst>
      <p:ext uri="{BB962C8B-B14F-4D97-AF65-F5344CB8AC3E}">
        <p14:creationId xmlns:p14="http://schemas.microsoft.com/office/powerpoint/2010/main" val="3688135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8"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9" name="Rectangle 6"/>
          <p:cNvSpPr>
            <a:spLocks noGrp="1" noChangeArrowheads="1"/>
          </p:cNvSpPr>
          <p:nvPr>
            <p:ph type="sldNum" sz="quarter" idx="12"/>
          </p:nvPr>
        </p:nvSpPr>
        <p:spPr/>
        <p:txBody>
          <a:bodyPr/>
          <a:lstStyle>
            <a:lvl1pPr>
              <a:defRPr>
                <a:solidFill>
                  <a:srgbClr val="133176"/>
                </a:solidFill>
              </a:defRPr>
            </a:lvl1pPr>
          </a:lstStyle>
          <a:p>
            <a:pPr>
              <a:defRPr/>
            </a:pPr>
            <a:fld id="{84196874-9BDB-492F-9934-4D90C6529415}" type="slidenum">
              <a:rPr lang="en-GB"/>
              <a:pPr>
                <a:defRPr/>
              </a:pPr>
              <a:t>‹N°›</a:t>
            </a:fld>
            <a:endParaRPr lang="en-GB" dirty="0"/>
          </a:p>
        </p:txBody>
      </p:sp>
    </p:spTree>
    <p:extLst>
      <p:ext uri="{BB962C8B-B14F-4D97-AF65-F5344CB8AC3E}">
        <p14:creationId xmlns:p14="http://schemas.microsoft.com/office/powerpoint/2010/main" val="2119777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4"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5" name="Rectangle 6"/>
          <p:cNvSpPr>
            <a:spLocks noGrp="1" noChangeArrowheads="1"/>
          </p:cNvSpPr>
          <p:nvPr>
            <p:ph type="sldNum" sz="quarter" idx="12"/>
          </p:nvPr>
        </p:nvSpPr>
        <p:spPr/>
        <p:txBody>
          <a:bodyPr/>
          <a:lstStyle>
            <a:lvl1pPr>
              <a:defRPr>
                <a:solidFill>
                  <a:srgbClr val="133176"/>
                </a:solidFill>
              </a:defRPr>
            </a:lvl1pPr>
          </a:lstStyle>
          <a:p>
            <a:pPr>
              <a:defRPr/>
            </a:pPr>
            <a:fld id="{96BC9F29-D3DF-4671-94B1-C480698F375E}" type="slidenum">
              <a:rPr lang="en-GB"/>
              <a:pPr>
                <a:defRPr/>
              </a:pPr>
              <a:t>‹N°›</a:t>
            </a:fld>
            <a:endParaRPr lang="en-GB" dirty="0"/>
          </a:p>
        </p:txBody>
      </p:sp>
    </p:spTree>
    <p:extLst>
      <p:ext uri="{BB962C8B-B14F-4D97-AF65-F5344CB8AC3E}">
        <p14:creationId xmlns:p14="http://schemas.microsoft.com/office/powerpoint/2010/main" val="72776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3"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4" name="Rectangle 6"/>
          <p:cNvSpPr>
            <a:spLocks noGrp="1" noChangeArrowheads="1"/>
          </p:cNvSpPr>
          <p:nvPr>
            <p:ph type="sldNum" sz="quarter" idx="12"/>
          </p:nvPr>
        </p:nvSpPr>
        <p:spPr/>
        <p:txBody>
          <a:bodyPr/>
          <a:lstStyle>
            <a:lvl1pPr>
              <a:defRPr>
                <a:solidFill>
                  <a:srgbClr val="133176"/>
                </a:solidFill>
              </a:defRPr>
            </a:lvl1pPr>
          </a:lstStyle>
          <a:p>
            <a:pPr>
              <a:defRPr/>
            </a:pPr>
            <a:fld id="{F9E7AC55-E6E3-4D14-88EA-AE169C4ED335}" type="slidenum">
              <a:rPr lang="en-GB"/>
              <a:pPr>
                <a:defRPr/>
              </a:pPr>
              <a:t>‹N°›</a:t>
            </a:fld>
            <a:endParaRPr lang="en-GB" dirty="0"/>
          </a:p>
        </p:txBody>
      </p:sp>
    </p:spTree>
    <p:extLst>
      <p:ext uri="{BB962C8B-B14F-4D97-AF65-F5344CB8AC3E}">
        <p14:creationId xmlns:p14="http://schemas.microsoft.com/office/powerpoint/2010/main" val="820636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6"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7" name="Rectangle 6"/>
          <p:cNvSpPr>
            <a:spLocks noGrp="1" noChangeArrowheads="1"/>
          </p:cNvSpPr>
          <p:nvPr>
            <p:ph type="sldNum" sz="quarter" idx="12"/>
          </p:nvPr>
        </p:nvSpPr>
        <p:spPr/>
        <p:txBody>
          <a:bodyPr/>
          <a:lstStyle>
            <a:lvl1pPr>
              <a:defRPr>
                <a:solidFill>
                  <a:srgbClr val="133176"/>
                </a:solidFill>
              </a:defRPr>
            </a:lvl1pPr>
          </a:lstStyle>
          <a:p>
            <a:pPr>
              <a:defRPr/>
            </a:pPr>
            <a:fld id="{67917E28-41D3-4D19-8239-8FE6D7563B11}" type="slidenum">
              <a:rPr lang="en-GB"/>
              <a:pPr>
                <a:defRPr/>
              </a:pPr>
              <a:t>‹N°›</a:t>
            </a:fld>
            <a:endParaRPr lang="en-GB" dirty="0"/>
          </a:p>
        </p:txBody>
      </p:sp>
    </p:spTree>
    <p:extLst>
      <p:ext uri="{BB962C8B-B14F-4D97-AF65-F5344CB8AC3E}">
        <p14:creationId xmlns:p14="http://schemas.microsoft.com/office/powerpoint/2010/main" val="778109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9C75-35E1-43D5-84A1-C734143FD2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C58106-EE41-4A7E-B370-FB6D2BDB6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4352F8-667F-4665-97EB-09DC9D79424D}"/>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EC9D76B3-1E07-4245-A492-B6C66F40DCE4}"/>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6F965D1A-16CF-4345-8200-8650C462B98D}"/>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3664099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6"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7" name="Rectangle 6"/>
          <p:cNvSpPr>
            <a:spLocks noGrp="1" noChangeArrowheads="1"/>
          </p:cNvSpPr>
          <p:nvPr>
            <p:ph type="sldNum" sz="quarter" idx="12"/>
          </p:nvPr>
        </p:nvSpPr>
        <p:spPr/>
        <p:txBody>
          <a:bodyPr/>
          <a:lstStyle>
            <a:lvl1pPr>
              <a:defRPr>
                <a:solidFill>
                  <a:srgbClr val="133176"/>
                </a:solidFill>
              </a:defRPr>
            </a:lvl1pPr>
          </a:lstStyle>
          <a:p>
            <a:pPr>
              <a:defRPr/>
            </a:pPr>
            <a:fld id="{782D2E02-95BF-4A86-9C58-50AF4E041314}" type="slidenum">
              <a:rPr lang="en-GB"/>
              <a:pPr>
                <a:defRPr/>
              </a:pPr>
              <a:t>‹N°›</a:t>
            </a:fld>
            <a:endParaRPr lang="en-GB" dirty="0"/>
          </a:p>
        </p:txBody>
      </p:sp>
    </p:spTree>
    <p:extLst>
      <p:ext uri="{BB962C8B-B14F-4D97-AF65-F5344CB8AC3E}">
        <p14:creationId xmlns:p14="http://schemas.microsoft.com/office/powerpoint/2010/main" val="1470235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5"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6" name="Rectangle 6"/>
          <p:cNvSpPr>
            <a:spLocks noGrp="1" noChangeArrowheads="1"/>
          </p:cNvSpPr>
          <p:nvPr>
            <p:ph type="sldNum" sz="quarter" idx="12"/>
          </p:nvPr>
        </p:nvSpPr>
        <p:spPr/>
        <p:txBody>
          <a:bodyPr/>
          <a:lstStyle>
            <a:lvl1pPr>
              <a:defRPr>
                <a:solidFill>
                  <a:srgbClr val="133176"/>
                </a:solidFill>
              </a:defRPr>
            </a:lvl1pPr>
          </a:lstStyle>
          <a:p>
            <a:pPr>
              <a:defRPr/>
            </a:pPr>
            <a:fld id="{155A6D44-BB55-4EC2-A424-A441F99A3A73}" type="slidenum">
              <a:rPr lang="en-GB"/>
              <a:pPr>
                <a:defRPr/>
              </a:pPr>
              <a:t>‹N°›</a:t>
            </a:fld>
            <a:endParaRPr lang="en-GB" dirty="0"/>
          </a:p>
        </p:txBody>
      </p:sp>
    </p:spTree>
    <p:extLst>
      <p:ext uri="{BB962C8B-B14F-4D97-AF65-F5344CB8AC3E}">
        <p14:creationId xmlns:p14="http://schemas.microsoft.com/office/powerpoint/2010/main" val="4207728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51900" y="1123950"/>
            <a:ext cx="2745317" cy="4897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1" y="1123950"/>
            <a:ext cx="8039100" cy="4897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4"/>
          <p:cNvSpPr>
            <a:spLocks noGrp="1" noChangeArrowheads="1"/>
          </p:cNvSpPr>
          <p:nvPr>
            <p:ph type="dt" sz="half" idx="10"/>
          </p:nvPr>
        </p:nvSpPr>
        <p:spPr/>
        <p:txBody>
          <a:bodyPr/>
          <a:lstStyle>
            <a:lvl1pPr>
              <a:defRPr>
                <a:solidFill>
                  <a:srgbClr val="133176"/>
                </a:solidFill>
              </a:defRPr>
            </a:lvl1pPr>
          </a:lstStyle>
          <a:p>
            <a:pPr>
              <a:defRPr/>
            </a:pPr>
            <a:r>
              <a:rPr lang="en-US"/>
              <a:t>15-17/10/2024</a:t>
            </a:r>
            <a:endParaRPr lang="en-GB"/>
          </a:p>
        </p:txBody>
      </p:sp>
      <p:sp>
        <p:nvSpPr>
          <p:cNvPr id="5" name="Rectangle 5"/>
          <p:cNvSpPr>
            <a:spLocks noGrp="1" noChangeArrowheads="1"/>
          </p:cNvSpPr>
          <p:nvPr>
            <p:ph type="ftr" sz="quarter" idx="11"/>
          </p:nvPr>
        </p:nvSpPr>
        <p:spPr/>
        <p:txBody>
          <a:bodyPr/>
          <a:lstStyle>
            <a:lvl1pPr>
              <a:defRPr>
                <a:solidFill>
                  <a:srgbClr val="133176"/>
                </a:solidFill>
              </a:defRPr>
            </a:lvl1pPr>
          </a:lstStyle>
          <a:p>
            <a:pPr>
              <a:defRPr/>
            </a:pPr>
            <a:r>
              <a:rPr lang="en-US"/>
              <a:t>ESTP Training. Seasonal adjustment</a:t>
            </a:r>
            <a:endParaRPr/>
          </a:p>
        </p:txBody>
      </p:sp>
      <p:sp>
        <p:nvSpPr>
          <p:cNvPr id="6" name="Rectangle 6"/>
          <p:cNvSpPr>
            <a:spLocks noGrp="1" noChangeArrowheads="1"/>
          </p:cNvSpPr>
          <p:nvPr>
            <p:ph type="sldNum" sz="quarter" idx="12"/>
          </p:nvPr>
        </p:nvSpPr>
        <p:spPr/>
        <p:txBody>
          <a:bodyPr/>
          <a:lstStyle>
            <a:lvl1pPr>
              <a:defRPr>
                <a:solidFill>
                  <a:srgbClr val="133176"/>
                </a:solidFill>
              </a:defRPr>
            </a:lvl1pPr>
          </a:lstStyle>
          <a:p>
            <a:pPr>
              <a:defRPr/>
            </a:pPr>
            <a:fld id="{D7C4CADC-3397-441F-B507-329229F4A278}" type="slidenum">
              <a:rPr lang="en-GB"/>
              <a:pPr>
                <a:defRPr/>
              </a:pPr>
              <a:t>‹N°›</a:t>
            </a:fld>
            <a:endParaRPr lang="en-GB" dirty="0"/>
          </a:p>
        </p:txBody>
      </p:sp>
    </p:spTree>
    <p:extLst>
      <p:ext uri="{BB962C8B-B14F-4D97-AF65-F5344CB8AC3E}">
        <p14:creationId xmlns:p14="http://schemas.microsoft.com/office/powerpoint/2010/main" val="205265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6D5B-F17D-4792-B9EC-2815059CC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8FA4A9-FCF8-4B6F-B714-E86F08B50E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656FA-8AEB-4ACB-9FBB-68B6E70C6917}"/>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9EF470A-EBD7-4CB8-B3EE-41F3636C1322}"/>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80361C28-F6BF-47E9-825C-53D6F5191775}"/>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258382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CDED-3CA4-48D4-9031-5F5AD25AE3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8217B9-9EB7-4BE3-8009-DE7F4E686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9730BA-DD8D-4A7B-BCDC-588D31B66C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AE422A-7BED-469F-A4A5-397181B4C0F3}"/>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3A301CD2-E6B7-4BAE-A4F9-FA8E1E10E3F4}"/>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D9DC5195-0089-4FD4-9C4D-BABACF849A97}"/>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52885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EFB4-F6D4-463F-AC15-0386BA8FCB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886299-6736-4C9B-8854-24EED3748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9D6DA-E67B-406D-A1F7-FF3D7C929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CC17F2-561C-4D18-AE21-4D0A61353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B5CB5-F9E7-48AB-81B7-D409E0304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1ABBBDC-5CA0-4C01-AC7B-9C6F124557EC}"/>
              </a:ext>
            </a:extLst>
          </p:cNvPr>
          <p:cNvSpPr>
            <a:spLocks noGrp="1"/>
          </p:cNvSpPr>
          <p:nvPr>
            <p:ph type="dt" sz="half" idx="10"/>
          </p:nvPr>
        </p:nvSpPr>
        <p:spPr/>
        <p:txBody>
          <a:bodyPr/>
          <a:lstStyle/>
          <a:p>
            <a:r>
              <a:rPr lang="en-US"/>
              <a:t>15-17/10/2024</a:t>
            </a:r>
            <a:endParaRPr lang="en-GB"/>
          </a:p>
        </p:txBody>
      </p:sp>
      <p:sp>
        <p:nvSpPr>
          <p:cNvPr id="8" name="Footer Placeholder 7">
            <a:extLst>
              <a:ext uri="{FF2B5EF4-FFF2-40B4-BE49-F238E27FC236}">
                <a16:creationId xmlns:a16="http://schemas.microsoft.com/office/drawing/2014/main" id="{AC14F2B6-988E-4037-BC56-83F1B19F5095}"/>
              </a:ext>
            </a:extLst>
          </p:cNvPr>
          <p:cNvSpPr>
            <a:spLocks noGrp="1"/>
          </p:cNvSpPr>
          <p:nvPr>
            <p:ph type="ftr" sz="quarter" idx="11"/>
          </p:nvPr>
        </p:nvSpPr>
        <p:spPr/>
        <p:txBody>
          <a:bodyPr/>
          <a:lstStyle/>
          <a:p>
            <a:r>
              <a:rPr lang="en-GB"/>
              <a:t>ESTP Training. Seasonal adjustment</a:t>
            </a:r>
          </a:p>
        </p:txBody>
      </p:sp>
      <p:sp>
        <p:nvSpPr>
          <p:cNvPr id="9" name="Slide Number Placeholder 8">
            <a:extLst>
              <a:ext uri="{FF2B5EF4-FFF2-40B4-BE49-F238E27FC236}">
                <a16:creationId xmlns:a16="http://schemas.microsoft.com/office/drawing/2014/main" id="{E94E718F-1F45-48CD-848A-D2D229538787}"/>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32546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C3F6-2F49-4F8F-BB88-7757EAE056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967360-2811-4142-98DB-601B510C3C3B}"/>
              </a:ext>
            </a:extLst>
          </p:cNvPr>
          <p:cNvSpPr>
            <a:spLocks noGrp="1"/>
          </p:cNvSpPr>
          <p:nvPr>
            <p:ph type="dt" sz="half" idx="10"/>
          </p:nvPr>
        </p:nvSpPr>
        <p:spPr/>
        <p:txBody>
          <a:bodyPr/>
          <a:lstStyle/>
          <a:p>
            <a:r>
              <a:rPr lang="en-US"/>
              <a:t>15-17/10/2024</a:t>
            </a:r>
            <a:endParaRPr lang="en-GB"/>
          </a:p>
        </p:txBody>
      </p:sp>
      <p:sp>
        <p:nvSpPr>
          <p:cNvPr id="4" name="Footer Placeholder 3">
            <a:extLst>
              <a:ext uri="{FF2B5EF4-FFF2-40B4-BE49-F238E27FC236}">
                <a16:creationId xmlns:a16="http://schemas.microsoft.com/office/drawing/2014/main" id="{2D3AD2CF-40F6-4ADB-A404-36808B9B052D}"/>
              </a:ext>
            </a:extLst>
          </p:cNvPr>
          <p:cNvSpPr>
            <a:spLocks noGrp="1"/>
          </p:cNvSpPr>
          <p:nvPr>
            <p:ph type="ftr" sz="quarter" idx="11"/>
          </p:nvPr>
        </p:nvSpPr>
        <p:spPr/>
        <p:txBody>
          <a:bodyPr/>
          <a:lstStyle/>
          <a:p>
            <a:r>
              <a:rPr lang="en-GB"/>
              <a:t>ESTP Training. Seasonal adjustment</a:t>
            </a:r>
          </a:p>
        </p:txBody>
      </p:sp>
      <p:sp>
        <p:nvSpPr>
          <p:cNvPr id="5" name="Slide Number Placeholder 4">
            <a:extLst>
              <a:ext uri="{FF2B5EF4-FFF2-40B4-BE49-F238E27FC236}">
                <a16:creationId xmlns:a16="http://schemas.microsoft.com/office/drawing/2014/main" id="{3E57C8CD-E7B9-4E8F-8A96-BB0D828251BF}"/>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416908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252EA-9AE7-4088-A8D0-15921328354D}"/>
              </a:ext>
            </a:extLst>
          </p:cNvPr>
          <p:cNvSpPr>
            <a:spLocks noGrp="1"/>
          </p:cNvSpPr>
          <p:nvPr>
            <p:ph type="dt" sz="half" idx="10"/>
          </p:nvPr>
        </p:nvSpPr>
        <p:spPr/>
        <p:txBody>
          <a:bodyPr/>
          <a:lstStyle/>
          <a:p>
            <a:r>
              <a:rPr lang="en-US"/>
              <a:t>15-17/10/2024</a:t>
            </a:r>
            <a:endParaRPr lang="en-GB"/>
          </a:p>
        </p:txBody>
      </p:sp>
      <p:sp>
        <p:nvSpPr>
          <p:cNvPr id="3" name="Footer Placeholder 2">
            <a:extLst>
              <a:ext uri="{FF2B5EF4-FFF2-40B4-BE49-F238E27FC236}">
                <a16:creationId xmlns:a16="http://schemas.microsoft.com/office/drawing/2014/main" id="{61FFD690-5713-459C-8B97-727543B7F9C5}"/>
              </a:ext>
            </a:extLst>
          </p:cNvPr>
          <p:cNvSpPr>
            <a:spLocks noGrp="1"/>
          </p:cNvSpPr>
          <p:nvPr>
            <p:ph type="ftr" sz="quarter" idx="11"/>
          </p:nvPr>
        </p:nvSpPr>
        <p:spPr/>
        <p:txBody>
          <a:bodyPr/>
          <a:lstStyle/>
          <a:p>
            <a:r>
              <a:rPr lang="en-GB"/>
              <a:t>ESTP Training. Seasonal adjustment</a:t>
            </a:r>
          </a:p>
        </p:txBody>
      </p:sp>
      <p:sp>
        <p:nvSpPr>
          <p:cNvPr id="4" name="Slide Number Placeholder 3">
            <a:extLst>
              <a:ext uri="{FF2B5EF4-FFF2-40B4-BE49-F238E27FC236}">
                <a16:creationId xmlns:a16="http://schemas.microsoft.com/office/drawing/2014/main" id="{2E0769CA-C72E-4274-A404-D8BE93B5FE99}"/>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41762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14CF-B6F0-4F84-9152-04C88B5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3F01E-1CA5-408F-8ACA-D30585367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B2FCDF-E2DE-4D95-AC40-A6D7B1395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E6ABE-3647-4145-896C-2778C6814F19}"/>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931DCDB1-8FA2-415B-8A0F-80BE7048E9F9}"/>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00F1ECD8-9048-4379-AB26-D7F1B4270EC7}"/>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41385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F52E-ACB9-4652-B35F-411447BBF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B0FE028-0926-478D-967C-438FD630A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483D5AB-1643-429D-BBD6-2CF54CAE6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FCE97-B2B0-427A-AA78-0AA9D3D52CF9}"/>
              </a:ext>
            </a:extLst>
          </p:cNvPr>
          <p:cNvSpPr>
            <a:spLocks noGrp="1"/>
          </p:cNvSpPr>
          <p:nvPr>
            <p:ph type="dt" sz="half" idx="10"/>
          </p:nvPr>
        </p:nvSpPr>
        <p:spPr/>
        <p:txBody>
          <a:bodyPr/>
          <a:lstStyle/>
          <a:p>
            <a:r>
              <a:rPr lang="en-US"/>
              <a:t>15-17/10/2024</a:t>
            </a:r>
            <a:endParaRPr lang="en-GB"/>
          </a:p>
        </p:txBody>
      </p:sp>
      <p:sp>
        <p:nvSpPr>
          <p:cNvPr id="6" name="Footer Placeholder 5">
            <a:extLst>
              <a:ext uri="{FF2B5EF4-FFF2-40B4-BE49-F238E27FC236}">
                <a16:creationId xmlns:a16="http://schemas.microsoft.com/office/drawing/2014/main" id="{EB657152-C80C-4211-B13F-EB24463722E0}"/>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EB79BDBF-021C-4C7D-B1FF-170DA2BF8CAC}"/>
              </a:ext>
            </a:extLst>
          </p:cNvPr>
          <p:cNvSpPr>
            <a:spLocks noGrp="1"/>
          </p:cNvSpPr>
          <p:nvPr>
            <p:ph type="sldNum" sz="quarter" idx="12"/>
          </p:nvPr>
        </p:nvSpPr>
        <p:spPr/>
        <p:txBody>
          <a:bodyPr/>
          <a:lstStyle/>
          <a:p>
            <a:fld id="{1E1EA8E3-33CC-465E-BBDB-C5F5B41B1D80}" type="slidenum">
              <a:rPr lang="en-GB" smtClean="0"/>
              <a:t>‹N°›</a:t>
            </a:fld>
            <a:endParaRPr lang="en-GB"/>
          </a:p>
        </p:txBody>
      </p:sp>
    </p:spTree>
    <p:extLst>
      <p:ext uri="{BB962C8B-B14F-4D97-AF65-F5344CB8AC3E}">
        <p14:creationId xmlns:p14="http://schemas.microsoft.com/office/powerpoint/2010/main" val="1517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00A63-91DB-4DAB-9BE5-C79E7C526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2DDE76-2728-48A3-994B-FA853FA45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75BC95-39A3-43E5-9514-E9662C2EC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15-17/10/2024</a:t>
            </a:r>
            <a:endParaRPr lang="en-GB"/>
          </a:p>
        </p:txBody>
      </p:sp>
      <p:sp>
        <p:nvSpPr>
          <p:cNvPr id="5" name="Footer Placeholder 4">
            <a:extLst>
              <a:ext uri="{FF2B5EF4-FFF2-40B4-BE49-F238E27FC236}">
                <a16:creationId xmlns:a16="http://schemas.microsoft.com/office/drawing/2014/main" id="{EB5BB033-095D-446D-8853-080446741F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ESTP Training. Seasonal adjustment</a:t>
            </a:r>
          </a:p>
        </p:txBody>
      </p:sp>
      <p:sp>
        <p:nvSpPr>
          <p:cNvPr id="6" name="Slide Number Placeholder 5">
            <a:extLst>
              <a:ext uri="{FF2B5EF4-FFF2-40B4-BE49-F238E27FC236}">
                <a16:creationId xmlns:a16="http://schemas.microsoft.com/office/drawing/2014/main" id="{2957FF0F-0C22-4108-B5F5-A13445980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EA8E3-33CC-465E-BBDB-C5F5B41B1D80}" type="slidenum">
              <a:rPr lang="en-GB" smtClean="0"/>
              <a:t>‹N°›</a:t>
            </a:fld>
            <a:endParaRPr lang="en-GB"/>
          </a:p>
        </p:txBody>
      </p:sp>
    </p:spTree>
    <p:extLst>
      <p:ext uri="{BB962C8B-B14F-4D97-AF65-F5344CB8AC3E}">
        <p14:creationId xmlns:p14="http://schemas.microsoft.com/office/powerpoint/2010/main" val="401002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7" y="1123951"/>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de-DE"/>
              <a:t>Lorem ipsum</a:t>
            </a:r>
          </a:p>
        </p:txBody>
      </p:sp>
      <p:sp>
        <p:nvSpPr>
          <p:cNvPr id="1027" name="Rectangle 3"/>
          <p:cNvSpPr>
            <a:spLocks noGrp="1" noChangeArrowheads="1"/>
          </p:cNvSpPr>
          <p:nvPr>
            <p:ph type="body" idx="1"/>
          </p:nvPr>
        </p:nvSpPr>
        <p:spPr bwMode="auto">
          <a:xfrm>
            <a:off x="609600" y="2387600"/>
            <a:ext cx="1097280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BE" altLang="de-DE"/>
              <a:t>Et dolor fragum</a:t>
            </a:r>
            <a:endParaRPr lang="en-GB" altLang="de-DE"/>
          </a:p>
          <a:p>
            <a:pPr lvl="1"/>
            <a:r>
              <a:rPr lang="en-GB" altLang="de-DE"/>
              <a:t>Et dolor fragum</a:t>
            </a:r>
          </a:p>
          <a:p>
            <a:pPr lvl="2"/>
            <a:r>
              <a:rPr lang="en-GB" altLang="de-DE"/>
              <a:t>- Et dolor fragum</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133176"/>
                </a:solidFill>
                <a:latin typeface="+mj-lt"/>
                <a:cs typeface="+mn-cs"/>
              </a:defRPr>
            </a:lvl1pPr>
          </a:lstStyle>
          <a:p>
            <a:pPr>
              <a:defRPr/>
            </a:pPr>
            <a:r>
              <a:rPr lang="en-US"/>
              <a:t>15-17/10/2024</a:t>
            </a:r>
            <a:endParaRPr lang="en-GB"/>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lang="en-GB" sz="1400" b="0" kern="1200">
                <a:solidFill>
                  <a:srgbClr val="133176"/>
                </a:solidFill>
                <a:latin typeface="+mj-lt"/>
                <a:ea typeface="+mn-ea"/>
                <a:cs typeface="+mn-cs"/>
              </a:defRPr>
            </a:lvl1pPr>
          </a:lstStyle>
          <a:p>
            <a:pPr>
              <a:defRPr/>
            </a:pPr>
            <a:r>
              <a:rPr lang="en-US"/>
              <a:t>ESTP Training. Seasonal adjustment</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133176"/>
                </a:solidFill>
                <a:latin typeface="Arial" charset="0"/>
                <a:cs typeface="+mn-cs"/>
              </a:defRPr>
            </a:lvl1pPr>
          </a:lstStyle>
          <a:p>
            <a:pPr>
              <a:defRPr/>
            </a:pPr>
            <a:fld id="{6E6A41B9-6A6D-4639-8012-EBADEE6C06A6}" type="slidenum">
              <a:rPr lang="en-GB"/>
              <a:pPr>
                <a:defRPr/>
              </a:pPr>
              <a:t>‹N°›</a:t>
            </a:fld>
            <a:endParaRPr lang="en-GB" dirty="0"/>
          </a:p>
        </p:txBody>
      </p:sp>
    </p:spTree>
    <p:extLst>
      <p:ext uri="{BB962C8B-B14F-4D97-AF65-F5344CB8AC3E}">
        <p14:creationId xmlns:p14="http://schemas.microsoft.com/office/powerpoint/2010/main" val="2913514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p:titleStyle>
    <p:bodyStyle>
      <a:lvl1pPr marL="342900" indent="-342900" algn="l" rtl="0" eaLnBrk="0" fontAlgn="base" hangingPunct="0">
        <a:spcBef>
          <a:spcPct val="20000"/>
        </a:spcBef>
        <a:spcAft>
          <a:spcPct val="0"/>
        </a:spcAft>
        <a:buClr>
          <a:schemeClr val="bg1"/>
        </a:buClr>
        <a:buChar char="•"/>
        <a:defRPr sz="2400" i="1">
          <a:solidFill>
            <a:srgbClr val="0F5494"/>
          </a:solidFill>
          <a:latin typeface="+mn-lt"/>
          <a:ea typeface="+mn-ea"/>
          <a:cs typeface="+mn-cs"/>
        </a:defRPr>
      </a:lvl1pPr>
      <a:lvl2pPr marL="742950" indent="-285750" algn="l" rtl="0" eaLnBrk="0" fontAlgn="base" hangingPunct="0">
        <a:spcBef>
          <a:spcPct val="20000"/>
        </a:spcBef>
        <a:spcAft>
          <a:spcPct val="0"/>
        </a:spcAft>
        <a:buClr>
          <a:srgbClr val="009FBA"/>
        </a:buClr>
        <a:buChar char="•"/>
        <a:defRPr sz="2000" b="1">
          <a:solidFill>
            <a:srgbClr val="0F5494"/>
          </a:solidFill>
          <a:latin typeface="+mn-lt"/>
        </a:defRPr>
      </a:lvl2pPr>
      <a:lvl3pPr marL="1143000" indent="-228600" algn="l" rtl="0" eaLnBrk="0" fontAlgn="base" hangingPunct="0">
        <a:spcBef>
          <a:spcPct val="20000"/>
        </a:spcBef>
        <a:spcAft>
          <a:spcPct val="0"/>
        </a:spcAft>
        <a:defRPr sz="1400">
          <a:solidFill>
            <a:srgbClr val="0F5494"/>
          </a:solidFill>
          <a:latin typeface="+mn-lt"/>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D4FC-14B1-402D-AD00-9AB87EEF7313}"/>
              </a:ext>
            </a:extLst>
          </p:cNvPr>
          <p:cNvSpPr>
            <a:spLocks noGrp="1"/>
          </p:cNvSpPr>
          <p:nvPr>
            <p:ph type="title"/>
          </p:nvPr>
        </p:nvSpPr>
        <p:spPr/>
        <p:txBody>
          <a:bodyPr/>
          <a:lstStyle/>
          <a:p>
            <a:r>
              <a:rPr lang="en-GB" dirty="0"/>
              <a:t>Seasonal adjustment</a:t>
            </a:r>
          </a:p>
        </p:txBody>
      </p:sp>
      <p:sp>
        <p:nvSpPr>
          <p:cNvPr id="3" name="Content Placeholder 2">
            <a:extLst>
              <a:ext uri="{FF2B5EF4-FFF2-40B4-BE49-F238E27FC236}">
                <a16:creationId xmlns:a16="http://schemas.microsoft.com/office/drawing/2014/main" id="{AD510827-B7D1-4A30-A9C4-4E42FF881391}"/>
              </a:ext>
            </a:extLst>
          </p:cNvPr>
          <p:cNvSpPr>
            <a:spLocks noGrp="1"/>
          </p:cNvSpPr>
          <p:nvPr>
            <p:ph idx="1"/>
          </p:nvPr>
        </p:nvSpPr>
        <p:spPr/>
        <p:txBody>
          <a:bodyPr/>
          <a:lstStyle/>
          <a:p>
            <a:r>
              <a:rPr lang="en-GB" dirty="0"/>
              <a:t>ESTP-training</a:t>
            </a:r>
          </a:p>
          <a:p>
            <a:r>
              <a:rPr lang="en-GB" dirty="0"/>
              <a:t>15-17/10/2024</a:t>
            </a:r>
          </a:p>
        </p:txBody>
      </p:sp>
      <p:sp>
        <p:nvSpPr>
          <p:cNvPr id="4" name="Slide Number Placeholder 3">
            <a:extLst>
              <a:ext uri="{FF2B5EF4-FFF2-40B4-BE49-F238E27FC236}">
                <a16:creationId xmlns:a16="http://schemas.microsoft.com/office/drawing/2014/main" id="{E1C31941-208E-40D8-9DC8-8789C5BA02BC}"/>
              </a:ext>
            </a:extLst>
          </p:cNvPr>
          <p:cNvSpPr>
            <a:spLocks noGrp="1"/>
          </p:cNvSpPr>
          <p:nvPr>
            <p:ph type="sldNum" sz="quarter" idx="12"/>
          </p:nvPr>
        </p:nvSpPr>
        <p:spPr/>
        <p:txBody>
          <a:bodyPr/>
          <a:lstStyle/>
          <a:p>
            <a:pPr>
              <a:defRPr/>
            </a:pPr>
            <a:fld id="{0F3AD73D-0CA2-4FC6-A091-8E572CE299FB}" type="slidenum">
              <a:rPr lang="en-GB" smtClean="0"/>
              <a:pPr>
                <a:defRPr/>
              </a:pPr>
              <a:t>1</a:t>
            </a:fld>
            <a:endParaRPr lang="en-GB" dirty="0"/>
          </a:p>
        </p:txBody>
      </p:sp>
      <p:sp>
        <p:nvSpPr>
          <p:cNvPr id="5" name="Date Placeholder 4">
            <a:extLst>
              <a:ext uri="{FF2B5EF4-FFF2-40B4-BE49-F238E27FC236}">
                <a16:creationId xmlns:a16="http://schemas.microsoft.com/office/drawing/2014/main" id="{5B9E76D8-C0F4-E1AC-A5B9-951EB5BD892D}"/>
              </a:ext>
            </a:extLst>
          </p:cNvPr>
          <p:cNvSpPr>
            <a:spLocks noGrp="1"/>
          </p:cNvSpPr>
          <p:nvPr>
            <p:ph type="dt" sz="half" idx="10"/>
          </p:nvPr>
        </p:nvSpPr>
        <p:spPr/>
        <p:txBody>
          <a:bodyPr/>
          <a:lstStyle/>
          <a:p>
            <a:pPr>
              <a:defRPr/>
            </a:pPr>
            <a:r>
              <a:rPr lang="en-US"/>
              <a:t>15-17/10/2024</a:t>
            </a:r>
            <a:endParaRPr lang="en-GB"/>
          </a:p>
        </p:txBody>
      </p:sp>
      <p:sp>
        <p:nvSpPr>
          <p:cNvPr id="6" name="Footer Placeholder 5">
            <a:extLst>
              <a:ext uri="{FF2B5EF4-FFF2-40B4-BE49-F238E27FC236}">
                <a16:creationId xmlns:a16="http://schemas.microsoft.com/office/drawing/2014/main" id="{AA0CDEDD-705A-275D-82F5-D7828E18AF59}"/>
              </a:ext>
            </a:extLst>
          </p:cNvPr>
          <p:cNvSpPr>
            <a:spLocks noGrp="1"/>
          </p:cNvSpPr>
          <p:nvPr>
            <p:ph type="ftr" sz="quarter" idx="11"/>
          </p:nvPr>
        </p:nvSpPr>
        <p:spPr/>
        <p:txBody>
          <a:bodyPr/>
          <a:lstStyle/>
          <a:p>
            <a:pPr>
              <a:defRPr/>
            </a:pPr>
            <a:r>
              <a:rPr lang="fr-BE"/>
              <a:t>ESTP Training. Seasonal adjustment</a:t>
            </a:r>
          </a:p>
        </p:txBody>
      </p:sp>
    </p:spTree>
    <p:extLst>
      <p:ext uri="{BB962C8B-B14F-4D97-AF65-F5344CB8AC3E}">
        <p14:creationId xmlns:p14="http://schemas.microsoft.com/office/powerpoint/2010/main" val="132046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FE908-D85F-AB21-5D3E-EC1E6FB64EBB}"/>
              </a:ext>
            </a:extLst>
          </p:cNvPr>
          <p:cNvSpPr>
            <a:spLocks noGrp="1"/>
          </p:cNvSpPr>
          <p:nvPr>
            <p:ph type="title"/>
          </p:nvPr>
        </p:nvSpPr>
        <p:spPr/>
        <p:txBody>
          <a:bodyPr/>
          <a:lstStyle/>
          <a:p>
            <a:r>
              <a:rPr lang="fr-BE" dirty="0"/>
              <a:t>4. </a:t>
            </a:r>
            <a:r>
              <a:rPr lang="fr-BE" dirty="0" err="1"/>
              <a:t>Outline</a:t>
            </a:r>
            <a:r>
              <a:rPr lang="fr-BE" dirty="0"/>
              <a:t> of the training (</a:t>
            </a:r>
            <a:r>
              <a:rPr lang="fr-BE" dirty="0" err="1"/>
              <a:t>see</a:t>
            </a:r>
            <a:r>
              <a:rPr lang="fr-BE" dirty="0"/>
              <a:t> guidelines)</a:t>
            </a:r>
            <a:endParaRPr lang="en-GB" dirty="0"/>
          </a:p>
        </p:txBody>
      </p:sp>
      <p:sp>
        <p:nvSpPr>
          <p:cNvPr id="3" name="Espace réservé du contenu 2">
            <a:extLst>
              <a:ext uri="{FF2B5EF4-FFF2-40B4-BE49-F238E27FC236}">
                <a16:creationId xmlns:a16="http://schemas.microsoft.com/office/drawing/2014/main" id="{55607ED8-51CF-E611-BC19-F8114E9535AC}"/>
              </a:ext>
            </a:extLst>
          </p:cNvPr>
          <p:cNvSpPr>
            <a:spLocks noGrp="1"/>
          </p:cNvSpPr>
          <p:nvPr>
            <p:ph idx="1"/>
          </p:nvPr>
        </p:nvSpPr>
        <p:spPr/>
        <p:txBody>
          <a:bodyPr>
            <a:normAutofit fontScale="77500" lnSpcReduction="20000"/>
          </a:bodyPr>
          <a:lstStyle/>
          <a:p>
            <a:r>
              <a:rPr lang="fr-BE" dirty="0" err="1"/>
              <a:t>Overview</a:t>
            </a:r>
            <a:r>
              <a:rPr lang="fr-BE" dirty="0"/>
              <a:t> of (R)</a:t>
            </a:r>
            <a:r>
              <a:rPr lang="fr-BE" dirty="0" err="1"/>
              <a:t>JDemetra</a:t>
            </a:r>
            <a:r>
              <a:rPr lang="fr-BE" dirty="0"/>
              <a:t>+</a:t>
            </a:r>
          </a:p>
          <a:p>
            <a:pPr lvl="1"/>
            <a:r>
              <a:rPr lang="fr-BE" dirty="0"/>
              <a:t>JD+ 3.0, </a:t>
            </a:r>
            <a:r>
              <a:rPr lang="fr-BE" dirty="0" err="1"/>
              <a:t>rjdverse</a:t>
            </a:r>
            <a:r>
              <a:rPr lang="fr-BE" dirty="0"/>
              <a:t>, </a:t>
            </a:r>
            <a:r>
              <a:rPr lang="fr-BE" dirty="0" err="1"/>
              <a:t>github</a:t>
            </a:r>
            <a:r>
              <a:rPr lang="fr-BE" dirty="0"/>
              <a:t>, documentation…</a:t>
            </a:r>
          </a:p>
          <a:p>
            <a:r>
              <a:rPr lang="fr-BE" dirty="0"/>
              <a:t>Short tutorial on time </a:t>
            </a:r>
            <a:r>
              <a:rPr lang="fr-BE" dirty="0" err="1"/>
              <a:t>series</a:t>
            </a:r>
            <a:endParaRPr lang="fr-BE" dirty="0"/>
          </a:p>
          <a:p>
            <a:r>
              <a:rPr lang="fr-BE" dirty="0"/>
              <a:t>Pre-</a:t>
            </a:r>
            <a:r>
              <a:rPr lang="fr-BE" dirty="0" err="1"/>
              <a:t>treatment</a:t>
            </a:r>
            <a:endParaRPr lang="fr-BE" dirty="0"/>
          </a:p>
          <a:p>
            <a:pPr lvl="1"/>
            <a:r>
              <a:rPr lang="fr-BE" dirty="0" err="1"/>
              <a:t>Decomposition</a:t>
            </a:r>
            <a:r>
              <a:rPr lang="fr-BE" dirty="0"/>
              <a:t> </a:t>
            </a:r>
            <a:r>
              <a:rPr lang="fr-BE" dirty="0" err="1"/>
              <a:t>scheme</a:t>
            </a:r>
            <a:r>
              <a:rPr lang="fr-BE" dirty="0"/>
              <a:t>, </a:t>
            </a:r>
            <a:r>
              <a:rPr lang="fr-BE" dirty="0" err="1"/>
              <a:t>outliers</a:t>
            </a:r>
            <a:r>
              <a:rPr lang="fr-BE" dirty="0"/>
              <a:t>, </a:t>
            </a:r>
            <a:r>
              <a:rPr lang="fr-BE" dirty="0" err="1"/>
              <a:t>calendar</a:t>
            </a:r>
            <a:r>
              <a:rPr lang="fr-BE" dirty="0"/>
              <a:t> </a:t>
            </a:r>
            <a:r>
              <a:rPr lang="fr-BE" dirty="0" err="1"/>
              <a:t>effects</a:t>
            </a:r>
            <a:r>
              <a:rPr lang="fr-BE" dirty="0"/>
              <a:t>, (</a:t>
            </a:r>
            <a:r>
              <a:rPr lang="fr-BE" dirty="0" err="1"/>
              <a:t>automatic</a:t>
            </a:r>
            <a:r>
              <a:rPr lang="fr-BE" dirty="0"/>
              <a:t>) model </a:t>
            </a:r>
            <a:r>
              <a:rPr lang="fr-BE" dirty="0" err="1"/>
              <a:t>selection</a:t>
            </a:r>
            <a:endParaRPr lang="fr-BE" dirty="0"/>
          </a:p>
          <a:p>
            <a:r>
              <a:rPr lang="fr-BE" dirty="0" err="1"/>
              <a:t>Decomposition</a:t>
            </a:r>
            <a:r>
              <a:rPr lang="fr-BE" dirty="0"/>
              <a:t> (</a:t>
            </a:r>
            <a:r>
              <a:rPr lang="fr-BE" dirty="0" err="1"/>
              <a:t>seasonal</a:t>
            </a:r>
            <a:r>
              <a:rPr lang="fr-BE" dirty="0"/>
              <a:t> </a:t>
            </a:r>
            <a:r>
              <a:rPr lang="fr-BE" dirty="0" err="1"/>
              <a:t>adjustment</a:t>
            </a:r>
            <a:r>
              <a:rPr lang="fr-BE" dirty="0"/>
              <a:t>)</a:t>
            </a:r>
          </a:p>
          <a:p>
            <a:pPr lvl="1"/>
            <a:r>
              <a:rPr lang="fr-BE" dirty="0" err="1"/>
              <a:t>Seats</a:t>
            </a:r>
            <a:r>
              <a:rPr lang="fr-BE" dirty="0"/>
              <a:t>, X11, STL, STS…</a:t>
            </a:r>
          </a:p>
          <a:p>
            <a:r>
              <a:rPr lang="fr-BE" dirty="0" err="1"/>
              <a:t>Revisions</a:t>
            </a:r>
            <a:endParaRPr lang="fr-BE" dirty="0"/>
          </a:p>
          <a:p>
            <a:r>
              <a:rPr lang="fr-BE" dirty="0" err="1"/>
              <a:t>Quality</a:t>
            </a:r>
            <a:r>
              <a:rPr lang="fr-BE" dirty="0"/>
              <a:t> control</a:t>
            </a:r>
          </a:p>
          <a:p>
            <a:r>
              <a:rPr lang="fr-BE" dirty="0"/>
              <a:t>Routine SA </a:t>
            </a:r>
            <a:r>
              <a:rPr lang="fr-BE" dirty="0" err="1"/>
              <a:t>processing</a:t>
            </a:r>
            <a:endParaRPr lang="fr-BE" dirty="0"/>
          </a:p>
          <a:p>
            <a:r>
              <a:rPr lang="fr-BE" dirty="0" err="1"/>
              <a:t>Specific</a:t>
            </a:r>
            <a:r>
              <a:rPr lang="fr-BE" dirty="0"/>
              <a:t> issues</a:t>
            </a:r>
          </a:p>
          <a:p>
            <a:pPr lvl="1"/>
            <a:r>
              <a:rPr lang="fr-BE" dirty="0"/>
              <a:t>Pre-</a:t>
            </a:r>
            <a:r>
              <a:rPr lang="fr-BE" dirty="0" err="1"/>
              <a:t>treatment</a:t>
            </a:r>
            <a:r>
              <a:rPr lang="fr-BE" dirty="0"/>
              <a:t>, </a:t>
            </a:r>
            <a:r>
              <a:rPr lang="fr-BE" dirty="0" err="1"/>
              <a:t>decomposition</a:t>
            </a:r>
            <a:endParaRPr lang="fr-BE" dirty="0"/>
          </a:p>
          <a:p>
            <a:pPr lvl="1"/>
            <a:r>
              <a:rPr lang="fr-BE" dirty="0"/>
              <a:t>High-</a:t>
            </a:r>
            <a:r>
              <a:rPr lang="fr-BE" dirty="0" err="1"/>
              <a:t>frequency</a:t>
            </a:r>
            <a:endParaRPr lang="en-GB" dirty="0"/>
          </a:p>
        </p:txBody>
      </p:sp>
      <p:sp>
        <p:nvSpPr>
          <p:cNvPr id="4" name="Espace réservé de la date 3">
            <a:extLst>
              <a:ext uri="{FF2B5EF4-FFF2-40B4-BE49-F238E27FC236}">
                <a16:creationId xmlns:a16="http://schemas.microsoft.com/office/drawing/2014/main" id="{D10ACBF2-8D82-2BDB-50A9-D255BE3860B9}"/>
              </a:ext>
            </a:extLst>
          </p:cNvPr>
          <p:cNvSpPr>
            <a:spLocks noGrp="1"/>
          </p:cNvSpPr>
          <p:nvPr>
            <p:ph type="dt" sz="half" idx="10"/>
          </p:nvPr>
        </p:nvSpPr>
        <p:spPr/>
        <p:txBody>
          <a:bodyPr/>
          <a:lstStyle/>
          <a:p>
            <a:r>
              <a:rPr lang="en-US"/>
              <a:t>15-17/10/2024</a:t>
            </a:r>
            <a:endParaRPr lang="en-GB"/>
          </a:p>
        </p:txBody>
      </p:sp>
      <p:sp>
        <p:nvSpPr>
          <p:cNvPr id="5" name="Espace réservé du pied de page 4">
            <a:extLst>
              <a:ext uri="{FF2B5EF4-FFF2-40B4-BE49-F238E27FC236}">
                <a16:creationId xmlns:a16="http://schemas.microsoft.com/office/drawing/2014/main" id="{1A7D0D52-74D0-9ED3-87A5-591DA632A17E}"/>
              </a:ext>
            </a:extLst>
          </p:cNvPr>
          <p:cNvSpPr>
            <a:spLocks noGrp="1"/>
          </p:cNvSpPr>
          <p:nvPr>
            <p:ph type="ftr" sz="quarter" idx="11"/>
          </p:nvPr>
        </p:nvSpPr>
        <p:spPr/>
        <p:txBody>
          <a:bodyPr/>
          <a:lstStyle/>
          <a:p>
            <a:r>
              <a:rPr lang="en-GB"/>
              <a:t>ESTP Training. Seasonal adjustment</a:t>
            </a:r>
          </a:p>
        </p:txBody>
      </p:sp>
      <p:sp>
        <p:nvSpPr>
          <p:cNvPr id="6" name="Espace réservé du numéro de diapositive 5">
            <a:extLst>
              <a:ext uri="{FF2B5EF4-FFF2-40B4-BE49-F238E27FC236}">
                <a16:creationId xmlns:a16="http://schemas.microsoft.com/office/drawing/2014/main" id="{CEE0E37A-35C8-84FD-A57F-13F0BEACCB96}"/>
              </a:ext>
            </a:extLst>
          </p:cNvPr>
          <p:cNvSpPr>
            <a:spLocks noGrp="1"/>
          </p:cNvSpPr>
          <p:nvPr>
            <p:ph type="sldNum" sz="quarter" idx="12"/>
          </p:nvPr>
        </p:nvSpPr>
        <p:spPr/>
        <p:txBody>
          <a:bodyPr/>
          <a:lstStyle/>
          <a:p>
            <a:fld id="{1E1EA8E3-33CC-465E-BBDB-C5F5B41B1D80}" type="slidenum">
              <a:rPr lang="en-GB" smtClean="0"/>
              <a:t>10</a:t>
            </a:fld>
            <a:endParaRPr lang="en-GB"/>
          </a:p>
        </p:txBody>
      </p:sp>
    </p:spTree>
    <p:extLst>
      <p:ext uri="{BB962C8B-B14F-4D97-AF65-F5344CB8AC3E}">
        <p14:creationId xmlns:p14="http://schemas.microsoft.com/office/powerpoint/2010/main" val="246963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9D74-80F8-4B32-8575-1B2DD139F2C2}"/>
              </a:ext>
            </a:extLst>
          </p:cNvPr>
          <p:cNvSpPr>
            <a:spLocks noGrp="1"/>
          </p:cNvSpPr>
          <p:nvPr>
            <p:ph type="title"/>
          </p:nvPr>
        </p:nvSpPr>
        <p:spPr/>
        <p:txBody>
          <a:bodyPr/>
          <a:lstStyle/>
          <a:p>
            <a:r>
              <a:rPr lang="en-GB" dirty="0"/>
              <a:t>5. Final remarks</a:t>
            </a:r>
          </a:p>
        </p:txBody>
      </p:sp>
      <p:sp>
        <p:nvSpPr>
          <p:cNvPr id="3" name="Content Placeholder 2">
            <a:extLst>
              <a:ext uri="{FF2B5EF4-FFF2-40B4-BE49-F238E27FC236}">
                <a16:creationId xmlns:a16="http://schemas.microsoft.com/office/drawing/2014/main" id="{035D4CE9-0A1D-4AF7-ABF4-C9361D2E5AFD}"/>
              </a:ext>
            </a:extLst>
          </p:cNvPr>
          <p:cNvSpPr>
            <a:spLocks noGrp="1"/>
          </p:cNvSpPr>
          <p:nvPr>
            <p:ph idx="1"/>
          </p:nvPr>
        </p:nvSpPr>
        <p:spPr/>
        <p:txBody>
          <a:bodyPr/>
          <a:lstStyle/>
          <a:p>
            <a:r>
              <a:rPr lang="en-GB" dirty="0"/>
              <a:t>Need to understand the principles of the main algorithms (not all the technical details)</a:t>
            </a:r>
          </a:p>
          <a:p>
            <a:pPr lvl="1"/>
            <a:r>
              <a:rPr lang="en-GB" dirty="0"/>
              <a:t>Software automates many details</a:t>
            </a:r>
          </a:p>
          <a:p>
            <a:r>
              <a:rPr lang="en-GB" dirty="0"/>
              <a:t>Need for good quality reports</a:t>
            </a:r>
          </a:p>
          <a:p>
            <a:pPr lvl="1"/>
            <a:r>
              <a:rPr lang="en-GB" dirty="0"/>
              <a:t>Recall: </a:t>
            </a:r>
            <a:r>
              <a:rPr lang="en-GB" i="1" dirty="0"/>
              <a:t>“</a:t>
            </a:r>
            <a:r>
              <a:rPr lang="en-US" sz="2400" i="1" dirty="0"/>
              <a:t>seasonally adjusted series should have neither residual seasonality nor residual calendar effects”</a:t>
            </a:r>
            <a:endParaRPr lang="en-GB" i="1" dirty="0"/>
          </a:p>
          <a:p>
            <a:r>
              <a:rPr lang="en-GB" dirty="0"/>
              <a:t>Need to “industrialize” the seasonal adjustment processing</a:t>
            </a:r>
          </a:p>
          <a:p>
            <a:pPr lvl="1"/>
            <a:r>
              <a:rPr lang="en-GB" dirty="0"/>
              <a:t>Additional request: </a:t>
            </a:r>
            <a:r>
              <a:rPr lang="en-GB" i="1" dirty="0"/>
              <a:t>“Seasonal adjustment procedures should generate consistent and robust results”</a:t>
            </a:r>
          </a:p>
          <a:p>
            <a:endParaRPr lang="en-GB" dirty="0"/>
          </a:p>
          <a:p>
            <a:endParaRPr lang="en-GB" dirty="0"/>
          </a:p>
        </p:txBody>
      </p:sp>
      <p:sp>
        <p:nvSpPr>
          <p:cNvPr id="4" name="Date Placeholder 3">
            <a:extLst>
              <a:ext uri="{FF2B5EF4-FFF2-40B4-BE49-F238E27FC236}">
                <a16:creationId xmlns:a16="http://schemas.microsoft.com/office/drawing/2014/main" id="{8B4147D4-5787-4191-9F69-3E4B0EBABB67}"/>
              </a:ext>
            </a:extLst>
          </p:cNvPr>
          <p:cNvSpPr>
            <a:spLocks noGrp="1"/>
          </p:cNvSpPr>
          <p:nvPr>
            <p:ph type="dt" sz="half" idx="10"/>
          </p:nvPr>
        </p:nvSpPr>
        <p:spPr/>
        <p:txBody>
          <a:bodyPr/>
          <a:lstStyle/>
          <a:p>
            <a:r>
              <a:rPr lang="en-US"/>
              <a:t>15-17/10/2024</a:t>
            </a:r>
            <a:endParaRPr lang="en-GB" dirty="0"/>
          </a:p>
        </p:txBody>
      </p:sp>
      <p:sp>
        <p:nvSpPr>
          <p:cNvPr id="5" name="Footer Placeholder 4">
            <a:extLst>
              <a:ext uri="{FF2B5EF4-FFF2-40B4-BE49-F238E27FC236}">
                <a16:creationId xmlns:a16="http://schemas.microsoft.com/office/drawing/2014/main" id="{47C33019-719F-45C7-910A-FF3E5A3AC703}"/>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5B4F6042-34BE-427F-B484-A8280CA06236}"/>
              </a:ext>
            </a:extLst>
          </p:cNvPr>
          <p:cNvSpPr>
            <a:spLocks noGrp="1"/>
          </p:cNvSpPr>
          <p:nvPr>
            <p:ph type="sldNum" sz="quarter" idx="12"/>
          </p:nvPr>
        </p:nvSpPr>
        <p:spPr/>
        <p:txBody>
          <a:bodyPr/>
          <a:lstStyle/>
          <a:p>
            <a:fld id="{1E1EA8E3-33CC-465E-BBDB-C5F5B41B1D80}" type="slidenum">
              <a:rPr lang="en-GB" smtClean="0"/>
              <a:t>11</a:t>
            </a:fld>
            <a:endParaRPr lang="en-GB"/>
          </a:p>
        </p:txBody>
      </p:sp>
    </p:spTree>
    <p:extLst>
      <p:ext uri="{BB962C8B-B14F-4D97-AF65-F5344CB8AC3E}">
        <p14:creationId xmlns:p14="http://schemas.microsoft.com/office/powerpoint/2010/main" val="343025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CCB1-7632-4FCD-B0AC-611D8D65D2C6}"/>
              </a:ext>
            </a:extLst>
          </p:cNvPr>
          <p:cNvSpPr>
            <a:spLocks noGrp="1"/>
          </p:cNvSpPr>
          <p:nvPr>
            <p:ph type="title"/>
          </p:nvPr>
        </p:nvSpPr>
        <p:spPr/>
        <p:txBody>
          <a:bodyPr/>
          <a:lstStyle/>
          <a:p>
            <a:r>
              <a:rPr lang="en-GB" dirty="0"/>
              <a:t>0. Outline</a:t>
            </a:r>
          </a:p>
        </p:txBody>
      </p:sp>
      <p:sp>
        <p:nvSpPr>
          <p:cNvPr id="3" name="Content Placeholder 2">
            <a:extLst>
              <a:ext uri="{FF2B5EF4-FFF2-40B4-BE49-F238E27FC236}">
                <a16:creationId xmlns:a16="http://schemas.microsoft.com/office/drawing/2014/main" id="{BB3CD9BC-FDFA-4D2F-9496-DCBD4F7FCD64}"/>
              </a:ext>
            </a:extLst>
          </p:cNvPr>
          <p:cNvSpPr>
            <a:spLocks noGrp="1"/>
          </p:cNvSpPr>
          <p:nvPr>
            <p:ph idx="1"/>
          </p:nvPr>
        </p:nvSpPr>
        <p:spPr/>
        <p:txBody>
          <a:bodyPr/>
          <a:lstStyle/>
          <a:p>
            <a:r>
              <a:rPr lang="en-GB" dirty="0"/>
              <a:t>ESS guidelines</a:t>
            </a:r>
          </a:p>
          <a:p>
            <a:pPr lvl="1"/>
            <a:r>
              <a:rPr lang="en-GB" dirty="0"/>
              <a:t>Objectives</a:t>
            </a:r>
          </a:p>
          <a:p>
            <a:pPr lvl="1"/>
            <a:r>
              <a:rPr lang="en-GB" dirty="0"/>
              <a:t>Methods</a:t>
            </a:r>
          </a:p>
          <a:p>
            <a:r>
              <a:rPr lang="en-GB" dirty="0"/>
              <a:t>Series decomposition</a:t>
            </a:r>
          </a:p>
          <a:p>
            <a:r>
              <a:rPr lang="en-GB" dirty="0"/>
              <a:t>Overview of seasonal adjustment methods</a:t>
            </a:r>
          </a:p>
          <a:p>
            <a:r>
              <a:rPr lang="en-GB" dirty="0"/>
              <a:t>Outline of the training</a:t>
            </a:r>
          </a:p>
          <a:p>
            <a:r>
              <a:rPr lang="en-GB" dirty="0"/>
              <a:t>Final remarks</a:t>
            </a:r>
          </a:p>
          <a:p>
            <a:endParaRPr lang="en-GB" dirty="0"/>
          </a:p>
        </p:txBody>
      </p:sp>
      <p:sp>
        <p:nvSpPr>
          <p:cNvPr id="4" name="Date Placeholder 3">
            <a:extLst>
              <a:ext uri="{FF2B5EF4-FFF2-40B4-BE49-F238E27FC236}">
                <a16:creationId xmlns:a16="http://schemas.microsoft.com/office/drawing/2014/main" id="{D2A9B691-76D4-4B43-92E6-BBBC5990D49E}"/>
              </a:ext>
            </a:extLst>
          </p:cNvPr>
          <p:cNvSpPr>
            <a:spLocks noGrp="1"/>
          </p:cNvSpPr>
          <p:nvPr>
            <p:ph type="dt" sz="half" idx="10"/>
          </p:nvPr>
        </p:nvSpPr>
        <p:spPr/>
        <p:txBody>
          <a:bodyPr/>
          <a:lstStyle/>
          <a:p>
            <a:r>
              <a:rPr lang="en-US"/>
              <a:t>15-17/10/2024</a:t>
            </a:r>
            <a:endParaRPr lang="en-GB" dirty="0"/>
          </a:p>
        </p:txBody>
      </p:sp>
      <p:sp>
        <p:nvSpPr>
          <p:cNvPr id="5" name="Footer Placeholder 4">
            <a:extLst>
              <a:ext uri="{FF2B5EF4-FFF2-40B4-BE49-F238E27FC236}">
                <a16:creationId xmlns:a16="http://schemas.microsoft.com/office/drawing/2014/main" id="{2C2B169F-4C84-4EC2-8993-D0A310984A11}"/>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C0DD5F22-F7F5-4585-A430-0FCF4B89535C}"/>
              </a:ext>
            </a:extLst>
          </p:cNvPr>
          <p:cNvSpPr>
            <a:spLocks noGrp="1"/>
          </p:cNvSpPr>
          <p:nvPr>
            <p:ph type="sldNum" sz="quarter" idx="12"/>
          </p:nvPr>
        </p:nvSpPr>
        <p:spPr/>
        <p:txBody>
          <a:bodyPr/>
          <a:lstStyle/>
          <a:p>
            <a:fld id="{1E1EA8E3-33CC-465E-BBDB-C5F5B41B1D80}" type="slidenum">
              <a:rPr lang="en-GB" smtClean="0"/>
              <a:t>2</a:t>
            </a:fld>
            <a:endParaRPr lang="en-GB"/>
          </a:p>
        </p:txBody>
      </p:sp>
    </p:spTree>
    <p:extLst>
      <p:ext uri="{BB962C8B-B14F-4D97-AF65-F5344CB8AC3E}">
        <p14:creationId xmlns:p14="http://schemas.microsoft.com/office/powerpoint/2010/main" val="185041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2AA7-9F6F-4D7F-AD96-0AF2E4A3CEAD}"/>
              </a:ext>
            </a:extLst>
          </p:cNvPr>
          <p:cNvSpPr>
            <a:spLocks noGrp="1"/>
          </p:cNvSpPr>
          <p:nvPr>
            <p:ph type="title"/>
          </p:nvPr>
        </p:nvSpPr>
        <p:spPr/>
        <p:txBody>
          <a:bodyPr/>
          <a:lstStyle/>
          <a:p>
            <a:r>
              <a:rPr lang="en-GB" dirty="0"/>
              <a:t>1. ESS Guidelines (2024)</a:t>
            </a:r>
          </a:p>
        </p:txBody>
      </p:sp>
      <p:sp>
        <p:nvSpPr>
          <p:cNvPr id="3" name="Content Placeholder 2">
            <a:extLst>
              <a:ext uri="{FF2B5EF4-FFF2-40B4-BE49-F238E27FC236}">
                <a16:creationId xmlns:a16="http://schemas.microsoft.com/office/drawing/2014/main" id="{CE59404C-6BF3-425F-910F-AF8077C4B96E}"/>
              </a:ext>
            </a:extLst>
          </p:cNvPr>
          <p:cNvSpPr>
            <a:spLocks noGrp="1"/>
          </p:cNvSpPr>
          <p:nvPr>
            <p:ph idx="1"/>
          </p:nvPr>
        </p:nvSpPr>
        <p:spPr/>
        <p:txBody>
          <a:bodyPr/>
          <a:lstStyle/>
          <a:p>
            <a:r>
              <a:rPr lang="en-US" dirty="0"/>
              <a:t>Background and basic definitions</a:t>
            </a:r>
          </a:p>
          <a:p>
            <a:endParaRPr lang="en-US" dirty="0"/>
          </a:p>
        </p:txBody>
      </p:sp>
      <p:sp>
        <p:nvSpPr>
          <p:cNvPr id="4" name="TextBox 3">
            <a:extLst>
              <a:ext uri="{FF2B5EF4-FFF2-40B4-BE49-F238E27FC236}">
                <a16:creationId xmlns:a16="http://schemas.microsoft.com/office/drawing/2014/main" id="{CFF4F76D-F7C9-4830-B478-936ABA7449D4}"/>
              </a:ext>
            </a:extLst>
          </p:cNvPr>
          <p:cNvSpPr txBox="1"/>
          <p:nvPr/>
        </p:nvSpPr>
        <p:spPr>
          <a:xfrm>
            <a:off x="1171112" y="2450237"/>
            <a:ext cx="10182688" cy="3785652"/>
          </a:xfrm>
          <a:prstGeom prst="rect">
            <a:avLst/>
          </a:prstGeom>
          <a:noFill/>
          <a:ln w="28575">
            <a:solidFill>
              <a:srgbClr val="0070C0"/>
            </a:solidFill>
          </a:ln>
        </p:spPr>
        <p:txBody>
          <a:bodyPr wrap="square" rtlCol="0">
            <a:spAutoFit/>
          </a:bodyPr>
          <a:lstStyle/>
          <a:p>
            <a:r>
              <a:rPr lang="en-GB" sz="2000" b="0" i="0" u="none" strike="noStrike" baseline="0" dirty="0">
                <a:solidFill>
                  <a:srgbClr val="000000"/>
                </a:solidFill>
                <a:latin typeface="Myriad Pro Light SemiCond"/>
              </a:rPr>
              <a:t>Seasonal adjustment is a fundamental process in the correct interpretation of short-term time series movement to inform policy makers. </a:t>
            </a:r>
          </a:p>
          <a:p>
            <a:endParaRPr lang="en-GB" sz="2000" b="0" i="0" u="none" strike="noStrike" baseline="0" dirty="0">
              <a:solidFill>
                <a:srgbClr val="000000"/>
              </a:solidFill>
              <a:latin typeface="Myriad Pro Light SemiCond"/>
            </a:endParaRPr>
          </a:p>
          <a:p>
            <a:r>
              <a:rPr lang="en-GB" sz="2000" b="0" i="0" u="none" strike="noStrike" baseline="0" dirty="0">
                <a:solidFill>
                  <a:srgbClr val="000000"/>
                </a:solidFill>
                <a:latin typeface="Myriad Pro Light SemiCond"/>
              </a:rPr>
              <a:t>Seasonal fluctuations and calendar effects can mask short and long-term movements in a time series and impede a clear understanding of underlying phenomena. Seasonal adjustment filters out usual seasonal fluctuations and typical calendar effects from a time series. </a:t>
            </a:r>
          </a:p>
          <a:p>
            <a:endParaRPr lang="en-GB" sz="2000" b="0" i="0" u="none" strike="noStrike" baseline="0" dirty="0">
              <a:solidFill>
                <a:srgbClr val="000000"/>
              </a:solidFill>
              <a:latin typeface="Myriad Pro Light SemiCond"/>
            </a:endParaRPr>
          </a:p>
          <a:p>
            <a:r>
              <a:rPr lang="en-GB" sz="2000" b="0" i="0" u="none" strike="noStrike" baseline="0" dirty="0">
                <a:solidFill>
                  <a:srgbClr val="000000"/>
                </a:solidFill>
                <a:latin typeface="Myriad Pro Light SemiCond"/>
              </a:rPr>
              <a:t>Usual seasonal fluctuations mean those movements which recur with similar intensity in the same season each year and which, based on the past movements of the time series in question and under normal circumstances, can be expected to recur. Calendar effects arise from annual differences in the number of working or trading days in a month or a quarter, or the dates or days of public holidays. </a:t>
            </a:r>
          </a:p>
        </p:txBody>
      </p:sp>
      <p:sp>
        <p:nvSpPr>
          <p:cNvPr id="5" name="Date Placeholder 4">
            <a:extLst>
              <a:ext uri="{FF2B5EF4-FFF2-40B4-BE49-F238E27FC236}">
                <a16:creationId xmlns:a16="http://schemas.microsoft.com/office/drawing/2014/main" id="{FE871F47-3D4B-4F81-BE7D-734A47984BA1}"/>
              </a:ext>
            </a:extLst>
          </p:cNvPr>
          <p:cNvSpPr>
            <a:spLocks noGrp="1"/>
          </p:cNvSpPr>
          <p:nvPr>
            <p:ph type="dt" sz="half" idx="10"/>
          </p:nvPr>
        </p:nvSpPr>
        <p:spPr/>
        <p:txBody>
          <a:bodyPr/>
          <a:lstStyle/>
          <a:p>
            <a:r>
              <a:rPr lang="en-US"/>
              <a:t>15-17/10/2024</a:t>
            </a:r>
            <a:endParaRPr lang="en-GB" dirty="0"/>
          </a:p>
        </p:txBody>
      </p:sp>
      <p:sp>
        <p:nvSpPr>
          <p:cNvPr id="6" name="Footer Placeholder 5">
            <a:extLst>
              <a:ext uri="{FF2B5EF4-FFF2-40B4-BE49-F238E27FC236}">
                <a16:creationId xmlns:a16="http://schemas.microsoft.com/office/drawing/2014/main" id="{D6ECB398-D35C-41B9-A4B3-1E1FFCE50321}"/>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72F72A6C-01E0-4183-8943-C1CDC56F7B67}"/>
              </a:ext>
            </a:extLst>
          </p:cNvPr>
          <p:cNvSpPr>
            <a:spLocks noGrp="1"/>
          </p:cNvSpPr>
          <p:nvPr>
            <p:ph type="sldNum" sz="quarter" idx="12"/>
          </p:nvPr>
        </p:nvSpPr>
        <p:spPr/>
        <p:txBody>
          <a:bodyPr/>
          <a:lstStyle/>
          <a:p>
            <a:fld id="{1E1EA8E3-33CC-465E-BBDB-C5F5B41B1D80}" type="slidenum">
              <a:rPr lang="en-GB" smtClean="0"/>
              <a:t>3</a:t>
            </a:fld>
            <a:endParaRPr lang="en-GB"/>
          </a:p>
        </p:txBody>
      </p:sp>
    </p:spTree>
    <p:extLst>
      <p:ext uri="{BB962C8B-B14F-4D97-AF65-F5344CB8AC3E}">
        <p14:creationId xmlns:p14="http://schemas.microsoft.com/office/powerpoint/2010/main" val="398254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F4F76D-F7C9-4830-B478-936ABA7449D4}"/>
              </a:ext>
            </a:extLst>
          </p:cNvPr>
          <p:cNvSpPr txBox="1"/>
          <p:nvPr/>
        </p:nvSpPr>
        <p:spPr>
          <a:xfrm>
            <a:off x="1004656" y="752045"/>
            <a:ext cx="10182688" cy="5016758"/>
          </a:xfrm>
          <a:prstGeom prst="rect">
            <a:avLst/>
          </a:prstGeom>
          <a:noFill/>
          <a:ln w="28575">
            <a:solidFill>
              <a:srgbClr val="0070C0"/>
            </a:solidFill>
          </a:ln>
        </p:spPr>
        <p:txBody>
          <a:bodyPr wrap="square" rtlCol="0">
            <a:spAutoFit/>
          </a:bodyPr>
          <a:lstStyle/>
          <a:p>
            <a:r>
              <a:rPr lang="en-GB" sz="2000" b="0" i="0" u="none" strike="noStrike" baseline="0" dirty="0">
                <a:solidFill>
                  <a:srgbClr val="000000"/>
                </a:solidFill>
                <a:latin typeface="Myriad Pro Light SemiCond"/>
              </a:rPr>
              <a:t>Movements due to exceptionally strong or weak seasonal influences, for example extreme weather conditions or atypical holiday patterns, will continue to be visible in the seasonally adjusted series. Other random disruptions and unusual movements with real-world interpretations, for example strikes or large orders, will also continue to be visible. </a:t>
            </a:r>
          </a:p>
          <a:p>
            <a:endParaRPr lang="en-GB" sz="2000" b="0" i="0" u="none" strike="noStrike" baseline="0" dirty="0">
              <a:solidFill>
                <a:srgbClr val="000000"/>
              </a:solidFill>
              <a:latin typeface="Myriad Pro Light SemiCond"/>
            </a:endParaRPr>
          </a:p>
          <a:p>
            <a:r>
              <a:rPr lang="en-GB" sz="2000" b="0" i="0" u="none" strike="noStrike" baseline="0" dirty="0">
                <a:solidFill>
                  <a:srgbClr val="000000"/>
                </a:solidFill>
                <a:latin typeface="Myriad Pro Light SemiCond"/>
              </a:rPr>
              <a:t>Hence, the seasonally adjusted results do not show “normal” and repeating events but do show the “news” in the time series, for example latest movements of the trend, the business cycle or the irregular components as well as the occurrence of turning points. </a:t>
            </a:r>
          </a:p>
          <a:p>
            <a:endParaRPr lang="en-GB" sz="2000" b="0" i="0" u="none" strike="noStrike" baseline="0" dirty="0">
              <a:solidFill>
                <a:srgbClr val="000000"/>
              </a:solidFill>
              <a:latin typeface="Myriad Pro Light SemiCond"/>
            </a:endParaRPr>
          </a:p>
          <a:p>
            <a:r>
              <a:rPr lang="en-GB" sz="2000" b="0" i="0" u="none" strike="noStrike" baseline="0" dirty="0">
                <a:solidFill>
                  <a:srgbClr val="000000"/>
                </a:solidFill>
                <a:latin typeface="Myriad Pro Light SemiCond"/>
              </a:rPr>
              <a:t>The downside of seasonal adjustment is that seasonality cannot be precisely defined and different approaches – such as the signal extraction approach (Burman, 1980; Gomez and </a:t>
            </a:r>
            <a:r>
              <a:rPr lang="en-GB" sz="2000" b="0" i="0" u="none" strike="noStrike" baseline="0" dirty="0" err="1">
                <a:solidFill>
                  <a:srgbClr val="000000"/>
                </a:solidFill>
                <a:latin typeface="Myriad Pro Light SemiCond"/>
              </a:rPr>
              <a:t>Maravall</a:t>
            </a:r>
            <a:r>
              <a:rPr lang="en-GB" sz="2000" b="0" i="0" u="none" strike="noStrike" baseline="0" dirty="0">
                <a:solidFill>
                  <a:srgbClr val="000000"/>
                </a:solidFill>
                <a:latin typeface="Myriad Pro Light SemiCond"/>
              </a:rPr>
              <a:t>, 1996) and the semi-parametric approach based on a set of predefined moving (</a:t>
            </a:r>
            <a:r>
              <a:rPr lang="en-GB" sz="2000" b="0" i="0" u="none" strike="noStrike" baseline="0" dirty="0" err="1">
                <a:solidFill>
                  <a:srgbClr val="000000"/>
                </a:solidFill>
                <a:latin typeface="Myriad Pro Light SemiCond"/>
              </a:rPr>
              <a:t>Shiskin</a:t>
            </a:r>
            <a:r>
              <a:rPr lang="en-GB" sz="2000" b="0" i="0" u="none" strike="noStrike" baseline="0" dirty="0">
                <a:solidFill>
                  <a:srgbClr val="000000"/>
                </a:solidFill>
                <a:latin typeface="Myriad Pro Light SemiCond"/>
              </a:rPr>
              <a:t> et al., 1967; Findley et al., 1998) – may result in different outcomes. </a:t>
            </a:r>
          </a:p>
          <a:p>
            <a:endParaRPr lang="en-GB" sz="2000" dirty="0">
              <a:solidFill>
                <a:srgbClr val="000000"/>
              </a:solidFill>
              <a:latin typeface="Myriad Pro Light SemiCond"/>
            </a:endParaRPr>
          </a:p>
          <a:p>
            <a:r>
              <a:rPr lang="en-GB" sz="2000" b="0" i="0" u="none" strike="noStrike" baseline="0" dirty="0">
                <a:solidFill>
                  <a:srgbClr val="000000"/>
                </a:solidFill>
                <a:latin typeface="Myriad Pro Light SemiCond"/>
              </a:rPr>
              <a:t>The expertise of an analyst will also impact on the quality of seasonal adjustment, although the primary drivers are the quality of the unadjusted time series and the production timetable. </a:t>
            </a:r>
          </a:p>
        </p:txBody>
      </p:sp>
      <p:sp>
        <p:nvSpPr>
          <p:cNvPr id="5" name="Date Placeholder 4">
            <a:extLst>
              <a:ext uri="{FF2B5EF4-FFF2-40B4-BE49-F238E27FC236}">
                <a16:creationId xmlns:a16="http://schemas.microsoft.com/office/drawing/2014/main" id="{FE871F47-3D4B-4F81-BE7D-734A47984BA1}"/>
              </a:ext>
            </a:extLst>
          </p:cNvPr>
          <p:cNvSpPr>
            <a:spLocks noGrp="1"/>
          </p:cNvSpPr>
          <p:nvPr>
            <p:ph type="dt" sz="half" idx="10"/>
          </p:nvPr>
        </p:nvSpPr>
        <p:spPr/>
        <p:txBody>
          <a:bodyPr/>
          <a:lstStyle/>
          <a:p>
            <a:r>
              <a:rPr lang="en-US"/>
              <a:t>15-17/10/2024</a:t>
            </a:r>
            <a:endParaRPr lang="en-GB" dirty="0"/>
          </a:p>
        </p:txBody>
      </p:sp>
      <p:sp>
        <p:nvSpPr>
          <p:cNvPr id="6" name="Footer Placeholder 5">
            <a:extLst>
              <a:ext uri="{FF2B5EF4-FFF2-40B4-BE49-F238E27FC236}">
                <a16:creationId xmlns:a16="http://schemas.microsoft.com/office/drawing/2014/main" id="{D6ECB398-D35C-41B9-A4B3-1E1FFCE50321}"/>
              </a:ext>
            </a:extLst>
          </p:cNvPr>
          <p:cNvSpPr>
            <a:spLocks noGrp="1"/>
          </p:cNvSpPr>
          <p:nvPr>
            <p:ph type="ftr" sz="quarter" idx="11"/>
          </p:nvPr>
        </p:nvSpPr>
        <p:spPr/>
        <p:txBody>
          <a:bodyPr/>
          <a:lstStyle/>
          <a:p>
            <a:r>
              <a:rPr lang="en-GB"/>
              <a:t>ESTP Training. Seasonal adjustment</a:t>
            </a:r>
          </a:p>
        </p:txBody>
      </p:sp>
      <p:sp>
        <p:nvSpPr>
          <p:cNvPr id="7" name="Slide Number Placeholder 6">
            <a:extLst>
              <a:ext uri="{FF2B5EF4-FFF2-40B4-BE49-F238E27FC236}">
                <a16:creationId xmlns:a16="http://schemas.microsoft.com/office/drawing/2014/main" id="{72F72A6C-01E0-4183-8943-C1CDC56F7B67}"/>
              </a:ext>
            </a:extLst>
          </p:cNvPr>
          <p:cNvSpPr>
            <a:spLocks noGrp="1"/>
          </p:cNvSpPr>
          <p:nvPr>
            <p:ph type="sldNum" sz="quarter" idx="12"/>
          </p:nvPr>
        </p:nvSpPr>
        <p:spPr/>
        <p:txBody>
          <a:bodyPr/>
          <a:lstStyle/>
          <a:p>
            <a:fld id="{1E1EA8E3-33CC-465E-BBDB-C5F5B41B1D80}" type="slidenum">
              <a:rPr lang="en-GB" smtClean="0"/>
              <a:t>4</a:t>
            </a:fld>
            <a:endParaRPr lang="en-GB"/>
          </a:p>
        </p:txBody>
      </p:sp>
    </p:spTree>
    <p:extLst>
      <p:ext uri="{BB962C8B-B14F-4D97-AF65-F5344CB8AC3E}">
        <p14:creationId xmlns:p14="http://schemas.microsoft.com/office/powerpoint/2010/main" val="345151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98D1-0E5B-40BD-A8DD-408151A11DB9}"/>
              </a:ext>
            </a:extLst>
          </p:cNvPr>
          <p:cNvSpPr>
            <a:spLocks noGrp="1"/>
          </p:cNvSpPr>
          <p:nvPr>
            <p:ph type="title"/>
          </p:nvPr>
        </p:nvSpPr>
        <p:spPr/>
        <p:txBody>
          <a:bodyPr/>
          <a:lstStyle/>
          <a:p>
            <a:r>
              <a:rPr lang="en-GB" dirty="0"/>
              <a:t>2. Series decomposition</a:t>
            </a: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E7EB8FCC-B6E3-4C73-815C-68D3526B6A38}"/>
                  </a:ext>
                </a:extLst>
              </p:cNvPr>
              <p:cNvSpPr/>
              <p:nvPr/>
            </p:nvSpPr>
            <p:spPr>
              <a:xfrm>
                <a:off x="840417" y="3429000"/>
                <a:ext cx="1384916" cy="782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Series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𝑌</m:t>
                        </m:r>
                      </m:e>
                      <m:sub>
                        <m:r>
                          <a:rPr lang="fr-BE" b="0" i="1" smtClean="0">
                            <a:latin typeface="Cambria Math" panose="02040503050406030204" pitchFamily="18" charset="0"/>
                          </a:rPr>
                          <m:t>𝑡</m:t>
                        </m:r>
                      </m:sub>
                    </m:sSub>
                  </m:oMath>
                </a14:m>
                <a:r>
                  <a:rPr lang="en-GB" dirty="0"/>
                  <a:t>)</a:t>
                </a:r>
              </a:p>
            </p:txBody>
          </p:sp>
        </mc:Choice>
        <mc:Fallback xmlns="">
          <p:sp>
            <p:nvSpPr>
              <p:cNvPr id="4" name="Rectangle: Rounded Corners 3">
                <a:extLst>
                  <a:ext uri="{FF2B5EF4-FFF2-40B4-BE49-F238E27FC236}">
                    <a16:creationId xmlns:a16="http://schemas.microsoft.com/office/drawing/2014/main" id="{E7EB8FCC-B6E3-4C73-815C-68D3526B6A38}"/>
                  </a:ext>
                </a:extLst>
              </p:cNvPr>
              <p:cNvSpPr>
                <a:spLocks noRot="1" noChangeAspect="1" noMove="1" noResize="1" noEditPoints="1" noAdjustHandles="1" noChangeArrowheads="1" noChangeShapeType="1" noTextEdit="1"/>
              </p:cNvSpPr>
              <p:nvPr/>
            </p:nvSpPr>
            <p:spPr>
              <a:xfrm>
                <a:off x="840417" y="3429000"/>
                <a:ext cx="1384916" cy="782340"/>
              </a:xfrm>
              <a:prstGeom prst="round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AC125F20-8474-4529-BE73-5D5A031A93AF}"/>
                  </a:ext>
                </a:extLst>
              </p:cNvPr>
              <p:cNvSpPr/>
              <p:nvPr/>
            </p:nvSpPr>
            <p:spPr>
              <a:xfrm>
                <a:off x="5827893" y="4537649"/>
                <a:ext cx="2072934" cy="7723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Irregular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𝐼</m:t>
                        </m:r>
                      </m:e>
                      <m:sub>
                        <m:r>
                          <a:rPr lang="fr-BE" b="0" i="1" smtClean="0">
                            <a:latin typeface="Cambria Math" panose="02040503050406030204" pitchFamily="18" charset="0"/>
                          </a:rPr>
                          <m:t>𝑡</m:t>
                        </m:r>
                      </m:sub>
                    </m:sSub>
                  </m:oMath>
                </a14:m>
                <a:r>
                  <a:rPr lang="en-GB" dirty="0"/>
                  <a:t>)</a:t>
                </a:r>
              </a:p>
            </p:txBody>
          </p:sp>
        </mc:Choice>
        <mc:Fallback xmlns="">
          <p:sp>
            <p:nvSpPr>
              <p:cNvPr id="5" name="Rectangle: Rounded Corners 4">
                <a:extLst>
                  <a:ext uri="{FF2B5EF4-FFF2-40B4-BE49-F238E27FC236}">
                    <a16:creationId xmlns:a16="http://schemas.microsoft.com/office/drawing/2014/main" id="{AC125F20-8474-4529-BE73-5D5A031A93AF}"/>
                  </a:ext>
                </a:extLst>
              </p:cNvPr>
              <p:cNvSpPr>
                <a:spLocks noRot="1" noChangeAspect="1" noMove="1" noResize="1" noEditPoints="1" noAdjustHandles="1" noChangeArrowheads="1" noChangeShapeType="1" noTextEdit="1"/>
              </p:cNvSpPr>
              <p:nvPr/>
            </p:nvSpPr>
            <p:spPr>
              <a:xfrm>
                <a:off x="5827893" y="4537649"/>
                <a:ext cx="2072934" cy="772357"/>
              </a:xfrm>
              <a:prstGeom prst="round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EAAC2273-72C6-4B58-A3D9-BF8710B7B625}"/>
                  </a:ext>
                </a:extLst>
              </p:cNvPr>
              <p:cNvSpPr/>
              <p:nvPr/>
            </p:nvSpPr>
            <p:spPr>
              <a:xfrm>
                <a:off x="5827891" y="2340314"/>
                <a:ext cx="2072935" cy="7723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Seasonal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𝑆</m:t>
                        </m:r>
                      </m:e>
                      <m:sub>
                        <m:r>
                          <a:rPr lang="fr-BE" b="0" i="1" smtClean="0">
                            <a:latin typeface="Cambria Math" panose="02040503050406030204" pitchFamily="18" charset="0"/>
                          </a:rPr>
                          <m:t>𝑡</m:t>
                        </m:r>
                      </m:sub>
                    </m:sSub>
                  </m:oMath>
                </a14:m>
                <a:r>
                  <a:rPr lang="en-GB" dirty="0"/>
                  <a:t>)</a:t>
                </a:r>
              </a:p>
            </p:txBody>
          </p:sp>
        </mc:Choice>
        <mc:Fallback xmlns="">
          <p:sp>
            <p:nvSpPr>
              <p:cNvPr id="6" name="Rectangle: Rounded Corners 5">
                <a:extLst>
                  <a:ext uri="{FF2B5EF4-FFF2-40B4-BE49-F238E27FC236}">
                    <a16:creationId xmlns:a16="http://schemas.microsoft.com/office/drawing/2014/main" id="{EAAC2273-72C6-4B58-A3D9-BF8710B7B625}"/>
                  </a:ext>
                </a:extLst>
              </p:cNvPr>
              <p:cNvSpPr>
                <a:spLocks noRot="1" noChangeAspect="1" noMove="1" noResize="1" noEditPoints="1" noAdjustHandles="1" noChangeArrowheads="1" noChangeShapeType="1" noTextEdit="1"/>
              </p:cNvSpPr>
              <p:nvPr/>
            </p:nvSpPr>
            <p:spPr>
              <a:xfrm>
                <a:off x="5827891" y="2340314"/>
                <a:ext cx="2072935" cy="772357"/>
              </a:xfrm>
              <a:prstGeom prst="round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03D4CBA6-1446-40BD-A55B-FAD1674A4FA5}"/>
                  </a:ext>
                </a:extLst>
              </p:cNvPr>
              <p:cNvSpPr/>
              <p:nvPr/>
            </p:nvSpPr>
            <p:spPr>
              <a:xfrm>
                <a:off x="5827892" y="3438982"/>
                <a:ext cx="2072935" cy="7723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Trend-cycle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𝑇</m:t>
                        </m:r>
                      </m:e>
                      <m:sub>
                        <m:r>
                          <a:rPr lang="fr-BE" b="0" i="1" smtClean="0">
                            <a:latin typeface="Cambria Math" panose="02040503050406030204" pitchFamily="18" charset="0"/>
                          </a:rPr>
                          <m:t>𝑡</m:t>
                        </m:r>
                      </m:sub>
                    </m:sSub>
                  </m:oMath>
                </a14:m>
                <a:r>
                  <a:rPr lang="en-GB" dirty="0"/>
                  <a:t>)</a:t>
                </a:r>
              </a:p>
            </p:txBody>
          </p:sp>
        </mc:Choice>
        <mc:Fallback xmlns="">
          <p:sp>
            <p:nvSpPr>
              <p:cNvPr id="7" name="Rectangle: Rounded Corners 6">
                <a:extLst>
                  <a:ext uri="{FF2B5EF4-FFF2-40B4-BE49-F238E27FC236}">
                    <a16:creationId xmlns:a16="http://schemas.microsoft.com/office/drawing/2014/main" id="{03D4CBA6-1446-40BD-A55B-FAD1674A4FA5}"/>
                  </a:ext>
                </a:extLst>
              </p:cNvPr>
              <p:cNvSpPr>
                <a:spLocks noRot="1" noChangeAspect="1" noMove="1" noResize="1" noEditPoints="1" noAdjustHandles="1" noChangeArrowheads="1" noChangeShapeType="1" noTextEdit="1"/>
              </p:cNvSpPr>
              <p:nvPr/>
            </p:nvSpPr>
            <p:spPr>
              <a:xfrm>
                <a:off x="5827892" y="3438982"/>
                <a:ext cx="2072935" cy="772357"/>
              </a:xfrm>
              <a:prstGeom prst="roundRect">
                <a:avLst/>
              </a:prstGeom>
              <a:blipFill>
                <a:blip r:embed="rId5"/>
                <a:stretch>
                  <a:fillRect/>
                </a:stretch>
              </a:blipFill>
            </p:spPr>
            <p:txBody>
              <a:bodyPr/>
              <a:lstStyle/>
              <a:p>
                <a:r>
                  <a:rPr lang="en-GB">
                    <a:noFill/>
                  </a:rPr>
                  <a:t> </a:t>
                </a:r>
              </a:p>
            </p:txBody>
          </p:sp>
        </mc:Fallback>
      </mc:AlternateContent>
      <p:cxnSp>
        <p:nvCxnSpPr>
          <p:cNvPr id="9" name="Connector: Elbow 8">
            <a:extLst>
              <a:ext uri="{FF2B5EF4-FFF2-40B4-BE49-F238E27FC236}">
                <a16:creationId xmlns:a16="http://schemas.microsoft.com/office/drawing/2014/main" id="{A5F9547D-162A-4677-BDB8-702E844BE123}"/>
              </a:ext>
            </a:extLst>
          </p:cNvPr>
          <p:cNvCxnSpPr>
            <a:cxnSpLocks/>
            <a:stCxn id="7" idx="1"/>
            <a:endCxn id="4" idx="3"/>
          </p:cNvCxnSpPr>
          <p:nvPr/>
        </p:nvCxnSpPr>
        <p:spPr>
          <a:xfrm rot="10800000">
            <a:off x="2225334" y="3820171"/>
            <a:ext cx="3602559" cy="4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E8ABEE7C-76D2-49D4-9575-C80268452E5E}"/>
              </a:ext>
            </a:extLst>
          </p:cNvPr>
          <p:cNvCxnSpPr>
            <a:cxnSpLocks/>
            <a:stCxn id="6" idx="1"/>
            <a:endCxn id="4" idx="3"/>
          </p:cNvCxnSpPr>
          <p:nvPr/>
        </p:nvCxnSpPr>
        <p:spPr>
          <a:xfrm rot="10800000" flipV="1">
            <a:off x="2225333" y="2726492"/>
            <a:ext cx="3602558" cy="1093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BC19318-E13C-47A8-A281-9957BC028B38}"/>
              </a:ext>
            </a:extLst>
          </p:cNvPr>
          <p:cNvCxnSpPr>
            <a:cxnSpLocks/>
            <a:stCxn id="5" idx="1"/>
            <a:endCxn id="4" idx="3"/>
          </p:cNvCxnSpPr>
          <p:nvPr/>
        </p:nvCxnSpPr>
        <p:spPr>
          <a:xfrm rot="10800000">
            <a:off x="2225333" y="3820170"/>
            <a:ext cx="3602560" cy="11036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63EDBDD-E6A3-461F-89B4-F3909489F40E}"/>
                  </a:ext>
                </a:extLst>
              </p:cNvPr>
              <p:cNvSpPr txBox="1"/>
              <p:nvPr/>
            </p:nvSpPr>
            <p:spPr>
              <a:xfrm>
                <a:off x="2571565" y="3452229"/>
                <a:ext cx="1547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BE" b="0" i="1" smtClean="0">
                          <a:latin typeface="Cambria Math" panose="02040503050406030204" pitchFamily="18" charset="0"/>
                        </a:rPr>
                        <m:t>𝑌</m:t>
                      </m:r>
                      <m:r>
                        <a:rPr lang="fr-BE" b="0" i="1" smtClean="0">
                          <a:latin typeface="Cambria Math" panose="02040503050406030204" pitchFamily="18" charset="0"/>
                        </a:rPr>
                        <m:t>=</m:t>
                      </m:r>
                      <m:r>
                        <a:rPr lang="fr-BE" b="0" i="1" smtClean="0">
                          <a:latin typeface="Cambria Math" panose="02040503050406030204" pitchFamily="18" charset="0"/>
                        </a:rPr>
                        <m:t>𝑓</m:t>
                      </m:r>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 </m:t>
                      </m:r>
                      <m:r>
                        <a:rPr lang="fr-BE" b="0" i="1" smtClean="0">
                          <a:latin typeface="Cambria Math" panose="02040503050406030204" pitchFamily="18" charset="0"/>
                        </a:rPr>
                        <m:t>𝑆</m:t>
                      </m:r>
                      <m:r>
                        <a:rPr lang="fr-BE" b="0" i="1" smtClean="0">
                          <a:latin typeface="Cambria Math" panose="02040503050406030204" pitchFamily="18" charset="0"/>
                        </a:rPr>
                        <m:t>,</m:t>
                      </m:r>
                      <m:r>
                        <a:rPr lang="fr-BE" b="0" i="1" smtClean="0">
                          <a:latin typeface="Cambria Math" panose="02040503050406030204" pitchFamily="18" charset="0"/>
                        </a:rPr>
                        <m:t>𝐼</m:t>
                      </m:r>
                      <m:r>
                        <a:rPr lang="fr-BE" b="0"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063EDBDD-E6A3-461F-89B4-F3909489F40E}"/>
                  </a:ext>
                </a:extLst>
              </p:cNvPr>
              <p:cNvSpPr txBox="1">
                <a:spLocks noRot="1" noChangeAspect="1" noMove="1" noResize="1" noEditPoints="1" noAdjustHandles="1" noChangeArrowheads="1" noChangeShapeType="1" noTextEdit="1"/>
              </p:cNvSpPr>
              <p:nvPr/>
            </p:nvSpPr>
            <p:spPr>
              <a:xfrm>
                <a:off x="2571565" y="3452229"/>
                <a:ext cx="1547603" cy="369332"/>
              </a:xfrm>
              <a:prstGeom prst="rect">
                <a:avLst/>
              </a:prstGeom>
              <a:blipFill>
                <a:blip r:embed="rId6"/>
                <a:stretch>
                  <a:fillRect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Rounded Corners 24">
                <a:extLst>
                  <a:ext uri="{FF2B5EF4-FFF2-40B4-BE49-F238E27FC236}">
                    <a16:creationId xmlns:a16="http://schemas.microsoft.com/office/drawing/2014/main" id="{E2CEC76A-9F33-451A-B5A5-FCCF66CF508F}"/>
                  </a:ext>
                </a:extLst>
              </p:cNvPr>
              <p:cNvSpPr/>
              <p:nvPr/>
            </p:nvSpPr>
            <p:spPr>
              <a:xfrm>
                <a:off x="5479444" y="3245894"/>
                <a:ext cx="2767615" cy="2704045"/>
              </a:xfrm>
              <a:prstGeom prst="roundRect">
                <a:avLst/>
              </a:prstGeom>
              <a:noFill/>
              <a:ln w="57150"/>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GB" dirty="0">
                    <a:solidFill>
                      <a:schemeClr val="tx1"/>
                    </a:solidFill>
                  </a:rPr>
                  <a:t>Seasonally </a:t>
                </a:r>
                <a:r>
                  <a:rPr lang="en-GB" dirty="0" err="1">
                    <a:solidFill>
                      <a:schemeClr val="tx1"/>
                    </a:solidFill>
                  </a:rPr>
                  <a:t>adj</a:t>
                </a:r>
                <a:r>
                  <a:rPr lang="en-GB" dirty="0">
                    <a:solidFill>
                      <a:schemeClr val="tx1"/>
                    </a:solidFill>
                  </a:rPr>
                  <a:t> (</a:t>
                </a:r>
                <a14:m>
                  <m:oMath xmlns:m="http://schemas.openxmlformats.org/officeDocument/2006/math">
                    <m:sSub>
                      <m:sSubPr>
                        <m:ctrlPr>
                          <a:rPr lang="en-GB" i="1" smtClean="0">
                            <a:solidFill>
                              <a:schemeClr val="tx1"/>
                            </a:solidFill>
                            <a:latin typeface="Cambria Math" panose="02040503050406030204" pitchFamily="18" charset="0"/>
                          </a:rPr>
                        </m:ctrlPr>
                      </m:sSubPr>
                      <m:e>
                        <m:r>
                          <a:rPr lang="fr-BE" b="0" i="1" smtClean="0">
                            <a:solidFill>
                              <a:schemeClr val="tx1"/>
                            </a:solidFill>
                            <a:latin typeface="Cambria Math" panose="02040503050406030204" pitchFamily="18" charset="0"/>
                          </a:rPr>
                          <m:t>𝑆𝐴</m:t>
                        </m:r>
                      </m:e>
                      <m:sub>
                        <m:r>
                          <a:rPr lang="fr-BE" b="0" i="1" smtClean="0">
                            <a:solidFill>
                              <a:schemeClr val="tx1"/>
                            </a:solidFill>
                            <a:latin typeface="Cambria Math" panose="02040503050406030204" pitchFamily="18" charset="0"/>
                          </a:rPr>
                          <m:t>𝑡</m:t>
                        </m:r>
                      </m:sub>
                    </m:sSub>
                  </m:oMath>
                </a14:m>
                <a:r>
                  <a:rPr lang="en-GB" dirty="0">
                    <a:solidFill>
                      <a:schemeClr val="tx1"/>
                    </a:solidFill>
                  </a:rPr>
                  <a:t>)</a:t>
                </a:r>
              </a:p>
            </p:txBody>
          </p:sp>
        </mc:Choice>
        <mc:Fallback xmlns="">
          <p:sp>
            <p:nvSpPr>
              <p:cNvPr id="25" name="Rectangle: Rounded Corners 24">
                <a:extLst>
                  <a:ext uri="{FF2B5EF4-FFF2-40B4-BE49-F238E27FC236}">
                    <a16:creationId xmlns:a16="http://schemas.microsoft.com/office/drawing/2014/main" id="{E2CEC76A-9F33-451A-B5A5-FCCF66CF508F}"/>
                  </a:ext>
                </a:extLst>
              </p:cNvPr>
              <p:cNvSpPr>
                <a:spLocks noRot="1" noChangeAspect="1" noMove="1" noResize="1" noEditPoints="1" noAdjustHandles="1" noChangeArrowheads="1" noChangeShapeType="1" noTextEdit="1"/>
              </p:cNvSpPr>
              <p:nvPr/>
            </p:nvSpPr>
            <p:spPr>
              <a:xfrm>
                <a:off x="5479444" y="3245894"/>
                <a:ext cx="2767615" cy="2704045"/>
              </a:xfrm>
              <a:prstGeom prst="roundRect">
                <a:avLst/>
              </a:prstGeom>
              <a:blipFill>
                <a:blip r:embed="rId7"/>
                <a:stretch>
                  <a:fillRect/>
                </a:stretch>
              </a:blipFill>
              <a:ln w="5715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Rectangle: Rounded Corners 25">
                <a:extLst>
                  <a:ext uri="{FF2B5EF4-FFF2-40B4-BE49-F238E27FC236}">
                    <a16:creationId xmlns:a16="http://schemas.microsoft.com/office/drawing/2014/main" id="{FD5B45F7-D9D7-481C-A78E-F69393B8A6CD}"/>
                  </a:ext>
                </a:extLst>
              </p:cNvPr>
              <p:cNvSpPr/>
              <p:nvPr/>
            </p:nvSpPr>
            <p:spPr>
              <a:xfrm>
                <a:off x="8676072" y="1705904"/>
                <a:ext cx="2364423" cy="77235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Calendar effect (</a:t>
                </a:r>
                <a14:m>
                  <m:oMath xmlns:m="http://schemas.openxmlformats.org/officeDocument/2006/math">
                    <m:sSub>
                      <m:sSubPr>
                        <m:ctrlPr>
                          <a:rPr lang="en-GB" i="1" smtClean="0">
                            <a:latin typeface="Cambria Math" panose="02040503050406030204" pitchFamily="18" charset="0"/>
                          </a:rPr>
                        </m:ctrlPr>
                      </m:sSubPr>
                      <m:e>
                        <m:r>
                          <a:rPr lang="fr-BE" b="0" i="1" smtClean="0">
                            <a:latin typeface="Cambria Math" panose="02040503050406030204" pitchFamily="18" charset="0"/>
                          </a:rPr>
                          <m:t>𝐶𝑎𝑙</m:t>
                        </m:r>
                      </m:e>
                      <m:sub>
                        <m:r>
                          <a:rPr lang="fr-BE" b="0" i="1" smtClean="0">
                            <a:latin typeface="Cambria Math" panose="02040503050406030204" pitchFamily="18" charset="0"/>
                          </a:rPr>
                          <m:t>𝑡</m:t>
                        </m:r>
                      </m:sub>
                    </m:sSub>
                  </m:oMath>
                </a14:m>
                <a:r>
                  <a:rPr lang="en-GB" dirty="0"/>
                  <a:t>)</a:t>
                </a:r>
              </a:p>
            </p:txBody>
          </p:sp>
        </mc:Choice>
        <mc:Fallback xmlns="">
          <p:sp>
            <p:nvSpPr>
              <p:cNvPr id="26" name="Rectangle: Rounded Corners 25">
                <a:extLst>
                  <a:ext uri="{FF2B5EF4-FFF2-40B4-BE49-F238E27FC236}">
                    <a16:creationId xmlns:a16="http://schemas.microsoft.com/office/drawing/2014/main" id="{FD5B45F7-D9D7-481C-A78E-F69393B8A6CD}"/>
                  </a:ext>
                </a:extLst>
              </p:cNvPr>
              <p:cNvSpPr>
                <a:spLocks noRot="1" noChangeAspect="1" noMove="1" noResize="1" noEditPoints="1" noAdjustHandles="1" noChangeArrowheads="1" noChangeShapeType="1" noTextEdit="1"/>
              </p:cNvSpPr>
              <p:nvPr/>
            </p:nvSpPr>
            <p:spPr>
              <a:xfrm>
                <a:off x="8676072" y="1705904"/>
                <a:ext cx="2364423" cy="772357"/>
              </a:xfrm>
              <a:prstGeom prst="roundRect">
                <a:avLst/>
              </a:prstGeom>
              <a:blipFill>
                <a:blip r:embed="rId8"/>
                <a:stretch>
                  <a:fillRect/>
                </a:stretch>
              </a:blipFill>
              <a:ln>
                <a:noFill/>
              </a:ln>
            </p:spPr>
            <p:txBody>
              <a:bodyPr/>
              <a:lstStyle/>
              <a:p>
                <a:r>
                  <a:rPr lang="en-GB">
                    <a:noFill/>
                  </a:rPr>
                  <a:t> </a:t>
                </a:r>
              </a:p>
            </p:txBody>
          </p:sp>
        </mc:Fallback>
      </mc:AlternateContent>
      <p:cxnSp>
        <p:nvCxnSpPr>
          <p:cNvPr id="28" name="Connector: Elbow 27">
            <a:extLst>
              <a:ext uri="{FF2B5EF4-FFF2-40B4-BE49-F238E27FC236}">
                <a16:creationId xmlns:a16="http://schemas.microsoft.com/office/drawing/2014/main" id="{B244EADF-C818-424B-AEA5-B0588A32EE10}"/>
              </a:ext>
            </a:extLst>
          </p:cNvPr>
          <p:cNvCxnSpPr>
            <a:cxnSpLocks/>
            <a:stCxn id="26" idx="2"/>
            <a:endCxn id="6" idx="3"/>
          </p:cNvCxnSpPr>
          <p:nvPr/>
        </p:nvCxnSpPr>
        <p:spPr>
          <a:xfrm rot="5400000">
            <a:off x="8755439" y="1623648"/>
            <a:ext cx="248232" cy="19574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8A9E8AD-87E4-41AC-BD52-8E6E4E061022}"/>
                  </a:ext>
                </a:extLst>
              </p:cNvPr>
              <p:cNvSpPr txBox="1"/>
              <p:nvPr/>
            </p:nvSpPr>
            <p:spPr>
              <a:xfrm>
                <a:off x="215204" y="4597917"/>
                <a:ext cx="3729739"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𝑌</m:t>
                      </m:r>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m:t>
                      </m:r>
                      <m:r>
                        <a:rPr lang="fr-BE" b="0" i="1" smtClean="0">
                          <a:latin typeface="Cambria Math" panose="02040503050406030204" pitchFamily="18" charset="0"/>
                        </a:rPr>
                        <m:t>𝑆</m:t>
                      </m:r>
                      <m:r>
                        <a:rPr lang="fr-BE" b="0" i="1" smtClean="0">
                          <a:latin typeface="Cambria Math" panose="02040503050406030204" pitchFamily="18" charset="0"/>
                        </a:rPr>
                        <m:t>+</m:t>
                      </m:r>
                      <m:r>
                        <a:rPr lang="fr-BE" b="0" i="1" smtClean="0">
                          <a:latin typeface="Cambria Math" panose="02040503050406030204" pitchFamily="18" charset="0"/>
                        </a:rPr>
                        <m:t>𝐼</m:t>
                      </m:r>
                    </m:oMath>
                  </m:oMathPara>
                </a14:m>
                <a:endParaRPr lang="en-GB" dirty="0"/>
              </a:p>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𝑌</m:t>
                      </m:r>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m:t>
                      </m:r>
                      <m:r>
                        <a:rPr lang="fr-BE" b="0" i="1" smtClean="0">
                          <a:latin typeface="Cambria Math" panose="02040503050406030204" pitchFamily="18" charset="0"/>
                        </a:rPr>
                        <m:t>𝑆</m:t>
                      </m:r>
                      <m:r>
                        <a:rPr lang="fr-BE" b="0" i="1" smtClean="0">
                          <a:latin typeface="Cambria Math" panose="02040503050406030204" pitchFamily="18" charset="0"/>
                        </a:rPr>
                        <m:t>∗</m:t>
                      </m:r>
                      <m:r>
                        <a:rPr lang="fr-BE" b="0" i="1" smtClean="0">
                          <a:latin typeface="Cambria Math" panose="02040503050406030204" pitchFamily="18" charset="0"/>
                        </a:rPr>
                        <m:t>𝐼</m:t>
                      </m:r>
                    </m:oMath>
                  </m:oMathPara>
                </a14:m>
                <a:endParaRPr lang="en-GB" dirty="0"/>
              </a:p>
              <a:p>
                <a:pPr/>
                <a14:m>
                  <m:oMathPara xmlns:m="http://schemas.openxmlformats.org/officeDocument/2006/math">
                    <m:oMathParaPr>
                      <m:jc m:val="left"/>
                    </m:oMathParaPr>
                    <m:oMath xmlns:m="http://schemas.openxmlformats.org/officeDocument/2006/math">
                      <m:func>
                        <m:funcPr>
                          <m:ctrlPr>
                            <a:rPr lang="fr-BE" b="0" i="1" smtClean="0">
                              <a:latin typeface="Cambria Math" panose="02040503050406030204" pitchFamily="18" charset="0"/>
                            </a:rPr>
                          </m:ctrlPr>
                        </m:funcPr>
                        <m:fName>
                          <m:r>
                            <a:rPr lang="fr-BE" b="0" i="1" smtClean="0">
                              <a:latin typeface="Cambria Math" panose="02040503050406030204" pitchFamily="18" charset="0"/>
                            </a:rPr>
                            <m:t>𝑙𝑜𝑔</m:t>
                          </m:r>
                        </m:fName>
                        <m:e>
                          <m:d>
                            <m:dPr>
                              <m:ctrlPr>
                                <a:rPr lang="fr-BE" b="0" i="1" smtClean="0">
                                  <a:latin typeface="Cambria Math" panose="02040503050406030204" pitchFamily="18" charset="0"/>
                                </a:rPr>
                              </m:ctrlPr>
                            </m:dPr>
                            <m:e>
                              <m:r>
                                <a:rPr lang="fr-BE" b="0" i="1" smtClean="0">
                                  <a:latin typeface="Cambria Math" panose="02040503050406030204" pitchFamily="18" charset="0"/>
                                </a:rPr>
                                <m:t>𝑌</m:t>
                              </m:r>
                            </m:e>
                          </m:d>
                        </m:e>
                      </m:func>
                      <m:r>
                        <a:rPr lang="fr-BE" b="0" i="1" smtClean="0">
                          <a:latin typeface="Cambria Math" panose="02040503050406030204" pitchFamily="18" charset="0"/>
                        </a:rPr>
                        <m:t>=</m:t>
                      </m:r>
                      <m:func>
                        <m:funcPr>
                          <m:ctrlPr>
                            <a:rPr lang="fr-BE" b="0" i="1" smtClean="0">
                              <a:latin typeface="Cambria Math" panose="02040503050406030204" pitchFamily="18" charset="0"/>
                            </a:rPr>
                          </m:ctrlPr>
                        </m:funcPr>
                        <m:fName>
                          <m:r>
                            <a:rPr lang="fr-BE" b="0" i="1" smtClean="0">
                              <a:latin typeface="Cambria Math" panose="02040503050406030204" pitchFamily="18" charset="0"/>
                            </a:rPr>
                            <m:t>𝑙𝑜𝑔</m:t>
                          </m:r>
                        </m:fName>
                        <m:e>
                          <m:d>
                            <m:dPr>
                              <m:ctrlPr>
                                <a:rPr lang="fr-BE" b="0" i="1" smtClean="0">
                                  <a:latin typeface="Cambria Math" panose="02040503050406030204" pitchFamily="18" charset="0"/>
                                </a:rPr>
                              </m:ctrlPr>
                            </m:dPr>
                            <m:e>
                              <m:r>
                                <a:rPr lang="fr-BE" b="0" i="1" smtClean="0">
                                  <a:latin typeface="Cambria Math" panose="02040503050406030204" pitchFamily="18" charset="0"/>
                                </a:rPr>
                                <m:t>𝑇</m:t>
                              </m:r>
                            </m:e>
                          </m:d>
                        </m:e>
                      </m:func>
                      <m:r>
                        <a:rPr lang="fr-BE" b="0" i="1" smtClean="0">
                          <a:latin typeface="Cambria Math" panose="02040503050406030204" pitchFamily="18" charset="0"/>
                        </a:rPr>
                        <m:t>+</m:t>
                      </m:r>
                      <m:func>
                        <m:funcPr>
                          <m:ctrlPr>
                            <a:rPr lang="fr-BE" b="0" i="1" smtClean="0">
                              <a:latin typeface="Cambria Math" panose="02040503050406030204" pitchFamily="18" charset="0"/>
                            </a:rPr>
                          </m:ctrlPr>
                        </m:funcPr>
                        <m:fName>
                          <m:r>
                            <a:rPr lang="fr-BE" b="0" i="1" smtClean="0">
                              <a:latin typeface="Cambria Math" panose="02040503050406030204" pitchFamily="18" charset="0"/>
                            </a:rPr>
                            <m:t>𝑙𝑜𝑔</m:t>
                          </m:r>
                        </m:fName>
                        <m:e>
                          <m:d>
                            <m:dPr>
                              <m:ctrlPr>
                                <a:rPr lang="fr-BE" b="0" i="1" smtClean="0">
                                  <a:latin typeface="Cambria Math" panose="02040503050406030204" pitchFamily="18" charset="0"/>
                                </a:rPr>
                              </m:ctrlPr>
                            </m:dPr>
                            <m:e>
                              <m:r>
                                <a:rPr lang="fr-BE" b="0" i="1" smtClean="0">
                                  <a:latin typeface="Cambria Math" panose="02040503050406030204" pitchFamily="18" charset="0"/>
                                </a:rPr>
                                <m:t>𝑆</m:t>
                              </m:r>
                            </m:e>
                          </m:d>
                        </m:e>
                      </m:func>
                      <m:r>
                        <a:rPr lang="fr-BE" b="0" i="1" smtClean="0">
                          <a:latin typeface="Cambria Math" panose="02040503050406030204" pitchFamily="18" charset="0"/>
                        </a:rPr>
                        <m:t>+</m:t>
                      </m:r>
                      <m:r>
                        <a:rPr lang="fr-BE" b="0" i="1" smtClean="0">
                          <a:latin typeface="Cambria Math" panose="02040503050406030204" pitchFamily="18" charset="0"/>
                        </a:rPr>
                        <m:t>𝑙𝑜𝑔</m:t>
                      </m:r>
                      <m:r>
                        <a:rPr lang="fr-BE" b="0" i="1" smtClean="0">
                          <a:latin typeface="Cambria Math" panose="02040503050406030204" pitchFamily="18" charset="0"/>
                        </a:rPr>
                        <m:t>(</m:t>
                      </m:r>
                      <m:r>
                        <a:rPr lang="fr-BE" b="0" i="1" smtClean="0">
                          <a:latin typeface="Cambria Math" panose="02040503050406030204" pitchFamily="18" charset="0"/>
                        </a:rPr>
                        <m:t>𝐼</m:t>
                      </m:r>
                      <m:r>
                        <a:rPr lang="fr-BE" b="0" i="1" smtClean="0">
                          <a:latin typeface="Cambria Math" panose="02040503050406030204" pitchFamily="18" charset="0"/>
                        </a:rPr>
                        <m:t>)</m:t>
                      </m:r>
                    </m:oMath>
                  </m:oMathPara>
                </a14:m>
                <a:endParaRPr lang="en-GB" dirty="0"/>
              </a:p>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𝑌</m:t>
                      </m:r>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m:t>
                      </m:r>
                      <m:d>
                        <m:dPr>
                          <m:ctrlPr>
                            <a:rPr lang="fr-BE" b="0" i="1" smtClean="0">
                              <a:latin typeface="Cambria Math" panose="02040503050406030204" pitchFamily="18" charset="0"/>
                            </a:rPr>
                          </m:ctrlPr>
                        </m:dPr>
                        <m:e>
                          <m:r>
                            <a:rPr lang="fr-BE" b="0" i="1" smtClean="0">
                              <a:latin typeface="Cambria Math" panose="02040503050406030204" pitchFamily="18" charset="0"/>
                            </a:rPr>
                            <m:t>𝑆</m:t>
                          </m:r>
                          <m:r>
                            <a:rPr lang="fr-BE" b="0" i="1" smtClean="0">
                              <a:latin typeface="Cambria Math" panose="02040503050406030204" pitchFamily="18" charset="0"/>
                            </a:rPr>
                            <m:t>+</m:t>
                          </m:r>
                          <m:r>
                            <a:rPr lang="fr-BE" b="0" i="1" smtClean="0">
                              <a:latin typeface="Cambria Math" panose="02040503050406030204" pitchFamily="18" charset="0"/>
                            </a:rPr>
                            <m:t>𝐼</m:t>
                          </m:r>
                          <m:r>
                            <a:rPr lang="fr-BE" b="0" i="1" smtClean="0">
                              <a:latin typeface="Cambria Math" panose="02040503050406030204" pitchFamily="18" charset="0"/>
                            </a:rPr>
                            <m:t>−1</m:t>
                          </m:r>
                        </m:e>
                      </m:d>
                    </m:oMath>
                  </m:oMathPara>
                </a14:m>
                <a:endParaRPr lang="en-GB" dirty="0"/>
              </a:p>
              <a:p>
                <a:r>
                  <a:rPr lang="en-GB" dirty="0"/>
                  <a:t>…</a:t>
                </a:r>
              </a:p>
            </p:txBody>
          </p:sp>
        </mc:Choice>
        <mc:Fallback xmlns="">
          <p:sp>
            <p:nvSpPr>
              <p:cNvPr id="31" name="TextBox 30">
                <a:extLst>
                  <a:ext uri="{FF2B5EF4-FFF2-40B4-BE49-F238E27FC236}">
                    <a16:creationId xmlns:a16="http://schemas.microsoft.com/office/drawing/2014/main" id="{F8A9E8AD-87E4-41AC-BD52-8E6E4E061022}"/>
                  </a:ext>
                </a:extLst>
              </p:cNvPr>
              <p:cNvSpPr txBox="1">
                <a:spLocks noRot="1" noChangeAspect="1" noMove="1" noResize="1" noEditPoints="1" noAdjustHandles="1" noChangeArrowheads="1" noChangeShapeType="1" noTextEdit="1"/>
              </p:cNvSpPr>
              <p:nvPr/>
            </p:nvSpPr>
            <p:spPr>
              <a:xfrm>
                <a:off x="215204" y="4597917"/>
                <a:ext cx="3729739" cy="1477328"/>
              </a:xfrm>
              <a:prstGeom prst="rect">
                <a:avLst/>
              </a:prstGeom>
              <a:blipFill>
                <a:blip r:embed="rId9"/>
                <a:stretch>
                  <a:fillRect l="-1140" b="-4898"/>
                </a:stretch>
              </a:blipFill>
            </p:spPr>
            <p:txBody>
              <a:bodyPr/>
              <a:lstStyle/>
              <a:p>
                <a:r>
                  <a:rPr lang="en-GB">
                    <a:noFill/>
                  </a:rPr>
                  <a:t> </a:t>
                </a:r>
              </a:p>
            </p:txBody>
          </p:sp>
        </mc:Fallback>
      </mc:AlternateContent>
      <p:sp>
        <p:nvSpPr>
          <p:cNvPr id="32" name="Date Placeholder 31">
            <a:extLst>
              <a:ext uri="{FF2B5EF4-FFF2-40B4-BE49-F238E27FC236}">
                <a16:creationId xmlns:a16="http://schemas.microsoft.com/office/drawing/2014/main" id="{83EA2B48-0A8B-463A-9607-CE3837A3196E}"/>
              </a:ext>
            </a:extLst>
          </p:cNvPr>
          <p:cNvSpPr>
            <a:spLocks noGrp="1"/>
          </p:cNvSpPr>
          <p:nvPr>
            <p:ph type="dt" sz="half" idx="10"/>
          </p:nvPr>
        </p:nvSpPr>
        <p:spPr/>
        <p:txBody>
          <a:bodyPr/>
          <a:lstStyle/>
          <a:p>
            <a:r>
              <a:rPr lang="en-US"/>
              <a:t>15-17/10/2024</a:t>
            </a:r>
            <a:endParaRPr lang="en-GB"/>
          </a:p>
        </p:txBody>
      </p:sp>
      <p:sp>
        <p:nvSpPr>
          <p:cNvPr id="33" name="Footer Placeholder 32">
            <a:extLst>
              <a:ext uri="{FF2B5EF4-FFF2-40B4-BE49-F238E27FC236}">
                <a16:creationId xmlns:a16="http://schemas.microsoft.com/office/drawing/2014/main" id="{5C39D6B6-21E0-4CAC-92A2-4044C078D876}"/>
              </a:ext>
            </a:extLst>
          </p:cNvPr>
          <p:cNvSpPr>
            <a:spLocks noGrp="1"/>
          </p:cNvSpPr>
          <p:nvPr>
            <p:ph type="ftr" sz="quarter" idx="11"/>
          </p:nvPr>
        </p:nvSpPr>
        <p:spPr/>
        <p:txBody>
          <a:bodyPr/>
          <a:lstStyle/>
          <a:p>
            <a:r>
              <a:rPr lang="en-GB"/>
              <a:t>ESTP Training. Seasonal adjustment</a:t>
            </a:r>
          </a:p>
        </p:txBody>
      </p:sp>
      <p:sp>
        <p:nvSpPr>
          <p:cNvPr id="34" name="Slide Number Placeholder 33">
            <a:extLst>
              <a:ext uri="{FF2B5EF4-FFF2-40B4-BE49-F238E27FC236}">
                <a16:creationId xmlns:a16="http://schemas.microsoft.com/office/drawing/2014/main" id="{450D8411-DF4D-4882-8DB7-5B2A7523EE0E}"/>
              </a:ext>
            </a:extLst>
          </p:cNvPr>
          <p:cNvSpPr>
            <a:spLocks noGrp="1"/>
          </p:cNvSpPr>
          <p:nvPr>
            <p:ph type="sldNum" sz="quarter" idx="12"/>
          </p:nvPr>
        </p:nvSpPr>
        <p:spPr/>
        <p:txBody>
          <a:bodyPr/>
          <a:lstStyle/>
          <a:p>
            <a:fld id="{1E1EA8E3-33CC-465E-BBDB-C5F5B41B1D80}" type="slidenum">
              <a:rPr lang="en-GB" smtClean="0"/>
              <a:t>5</a:t>
            </a:fld>
            <a:endParaRPr lang="en-GB"/>
          </a:p>
        </p:txBody>
      </p:sp>
      <mc:AlternateContent xmlns:mc="http://schemas.openxmlformats.org/markup-compatibility/2006" xmlns:a14="http://schemas.microsoft.com/office/drawing/2010/main">
        <mc:Choice Requires="a14">
          <p:sp>
            <p:nvSpPr>
              <p:cNvPr id="30" name="TextBox 30">
                <a:extLst>
                  <a:ext uri="{FF2B5EF4-FFF2-40B4-BE49-F238E27FC236}">
                    <a16:creationId xmlns:a16="http://schemas.microsoft.com/office/drawing/2014/main" id="{FB860FE4-00A4-F5AF-37E6-9970E65803FD}"/>
                  </a:ext>
                </a:extLst>
              </p:cNvPr>
              <p:cNvSpPr txBox="1"/>
              <p:nvPr/>
            </p:nvSpPr>
            <p:spPr>
              <a:xfrm>
                <a:off x="8569425" y="3791293"/>
                <a:ext cx="2662168" cy="17189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𝑆𝐴</m:t>
                      </m:r>
                      <m:r>
                        <a:rPr lang="fr-BE" b="0" i="1" smtClean="0">
                          <a:latin typeface="Cambria Math" panose="02040503050406030204" pitchFamily="18" charset="0"/>
                        </a:rPr>
                        <m:t>=</m:t>
                      </m:r>
                      <m:r>
                        <a:rPr lang="fr-BE" b="0" i="1" smtClean="0">
                          <a:latin typeface="Cambria Math" panose="02040503050406030204" pitchFamily="18" charset="0"/>
                        </a:rPr>
                        <m:t>𝑌</m:t>
                      </m:r>
                      <m:r>
                        <a:rPr lang="fr-BE" b="0" i="1" smtClean="0">
                          <a:latin typeface="Cambria Math" panose="02040503050406030204" pitchFamily="18" charset="0"/>
                        </a:rPr>
                        <m:t> −</m:t>
                      </m:r>
                      <m:r>
                        <a:rPr lang="fr-BE" b="0" i="1" smtClean="0">
                          <a:latin typeface="Cambria Math" panose="02040503050406030204" pitchFamily="18" charset="0"/>
                        </a:rPr>
                        <m:t>𝑆</m:t>
                      </m:r>
                      <m:r>
                        <a:rPr lang="fr-BE" b="0" i="1" smtClean="0">
                          <a:latin typeface="Cambria Math" panose="02040503050406030204" pitchFamily="18" charset="0"/>
                        </a:rPr>
                        <m:t>= </m:t>
                      </m:r>
                      <m:r>
                        <a:rPr lang="fr-BE" b="0" i="1" smtClean="0">
                          <a:latin typeface="Cambria Math" panose="02040503050406030204" pitchFamily="18" charset="0"/>
                        </a:rPr>
                        <m:t>𝑇</m:t>
                      </m:r>
                      <m:r>
                        <a:rPr lang="fr-BE" b="0" i="1" smtClean="0">
                          <a:latin typeface="Cambria Math" panose="02040503050406030204" pitchFamily="18" charset="0"/>
                        </a:rPr>
                        <m:t>+</m:t>
                      </m:r>
                      <m:r>
                        <a:rPr lang="fr-BE" b="0" i="1" smtClean="0">
                          <a:latin typeface="Cambria Math" panose="02040503050406030204" pitchFamily="18" charset="0"/>
                        </a:rPr>
                        <m:t>𝐼</m:t>
                      </m:r>
                    </m:oMath>
                  </m:oMathPara>
                </a14:m>
                <a:endParaRPr lang="en-GB" dirty="0"/>
              </a:p>
              <a:p>
                <a:endParaRPr lang="fr-BE"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fr-BE" b="0" i="1" smtClean="0">
                          <a:latin typeface="Cambria Math" panose="02040503050406030204" pitchFamily="18" charset="0"/>
                        </a:rPr>
                        <m:t>𝑆𝐴</m:t>
                      </m:r>
                      <m:r>
                        <a:rPr lang="fr-BE" b="0" i="1" smtClean="0">
                          <a:latin typeface="Cambria Math" panose="02040503050406030204" pitchFamily="18" charset="0"/>
                        </a:rPr>
                        <m:t>=</m:t>
                      </m:r>
                      <m:f>
                        <m:fPr>
                          <m:ctrlPr>
                            <a:rPr lang="fr-BE" b="0" i="1" smtClean="0">
                              <a:latin typeface="Cambria Math" panose="02040503050406030204" pitchFamily="18" charset="0"/>
                            </a:rPr>
                          </m:ctrlPr>
                        </m:fPr>
                        <m:num>
                          <m:r>
                            <a:rPr lang="fr-BE" b="0" i="1" smtClean="0">
                              <a:latin typeface="Cambria Math" panose="02040503050406030204" pitchFamily="18" charset="0"/>
                            </a:rPr>
                            <m:t>𝑌</m:t>
                          </m:r>
                        </m:num>
                        <m:den>
                          <m:r>
                            <a:rPr lang="fr-BE" b="0" i="1" smtClean="0">
                              <a:latin typeface="Cambria Math" panose="02040503050406030204" pitchFamily="18" charset="0"/>
                            </a:rPr>
                            <m:t>𝑆</m:t>
                          </m:r>
                        </m:den>
                      </m:f>
                      <m:r>
                        <a:rPr lang="fr-BE" b="0" i="1" smtClean="0">
                          <a:latin typeface="Cambria Math" panose="02040503050406030204" pitchFamily="18" charset="0"/>
                        </a:rPr>
                        <m:t>=</m:t>
                      </m:r>
                      <m:r>
                        <a:rPr lang="fr-BE" b="0" i="1" smtClean="0">
                          <a:latin typeface="Cambria Math" panose="02040503050406030204" pitchFamily="18" charset="0"/>
                        </a:rPr>
                        <m:t>𝑇</m:t>
                      </m:r>
                      <m:r>
                        <a:rPr lang="fr-BE" b="0" i="1" smtClean="0">
                          <a:latin typeface="Cambria Math" panose="02040503050406030204" pitchFamily="18" charset="0"/>
                        </a:rPr>
                        <m:t>∗</m:t>
                      </m:r>
                      <m:r>
                        <a:rPr lang="fr-BE" b="0" i="1" smtClean="0">
                          <a:latin typeface="Cambria Math" panose="02040503050406030204" pitchFamily="18" charset="0"/>
                        </a:rPr>
                        <m:t>𝐼</m:t>
                      </m:r>
                    </m:oMath>
                  </m:oMathPara>
                </a14:m>
                <a:endParaRPr lang="en-GB" dirty="0"/>
              </a:p>
              <a:p>
                <a:endParaRPr lang="en-GB" dirty="0"/>
              </a:p>
              <a:p>
                <a:r>
                  <a:rPr lang="en-GB" dirty="0"/>
                  <a:t>…</a:t>
                </a:r>
              </a:p>
            </p:txBody>
          </p:sp>
        </mc:Choice>
        <mc:Fallback xmlns="">
          <p:sp>
            <p:nvSpPr>
              <p:cNvPr id="30" name="TextBox 30">
                <a:extLst>
                  <a:ext uri="{FF2B5EF4-FFF2-40B4-BE49-F238E27FC236}">
                    <a16:creationId xmlns:a16="http://schemas.microsoft.com/office/drawing/2014/main" id="{FB860FE4-00A4-F5AF-37E6-9970E65803FD}"/>
                  </a:ext>
                </a:extLst>
              </p:cNvPr>
              <p:cNvSpPr txBox="1">
                <a:spLocks noRot="1" noChangeAspect="1" noMove="1" noResize="1" noEditPoints="1" noAdjustHandles="1" noChangeArrowheads="1" noChangeShapeType="1" noTextEdit="1"/>
              </p:cNvSpPr>
              <p:nvPr/>
            </p:nvSpPr>
            <p:spPr>
              <a:xfrm>
                <a:off x="8569425" y="3791293"/>
                <a:ext cx="2662168" cy="1718932"/>
              </a:xfrm>
              <a:prstGeom prst="rect">
                <a:avLst/>
              </a:prstGeom>
              <a:blipFill>
                <a:blip r:embed="rId10"/>
                <a:stretch>
                  <a:fillRect l="-1826" b="-4225"/>
                </a:stretch>
              </a:blipFill>
            </p:spPr>
            <p:txBody>
              <a:bodyPr/>
              <a:lstStyle/>
              <a:p>
                <a:r>
                  <a:rPr lang="en-GB">
                    <a:noFill/>
                  </a:rPr>
                  <a:t> </a:t>
                </a:r>
              </a:p>
            </p:txBody>
          </p:sp>
        </mc:Fallback>
      </mc:AlternateContent>
    </p:spTree>
    <p:extLst>
      <p:ext uri="{BB962C8B-B14F-4D97-AF65-F5344CB8AC3E}">
        <p14:creationId xmlns:p14="http://schemas.microsoft.com/office/powerpoint/2010/main" val="391416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E5C1-5C3F-4D47-8188-6D11A3DB7781}"/>
              </a:ext>
            </a:extLst>
          </p:cNvPr>
          <p:cNvSpPr>
            <a:spLocks noGrp="1"/>
          </p:cNvSpPr>
          <p:nvPr>
            <p:ph type="title"/>
          </p:nvPr>
        </p:nvSpPr>
        <p:spPr/>
        <p:txBody>
          <a:bodyPr/>
          <a:lstStyle/>
          <a:p>
            <a:r>
              <a:rPr lang="en-GB" dirty="0"/>
              <a:t>2. Series decomposition</a:t>
            </a:r>
          </a:p>
        </p:txBody>
      </p:sp>
      <p:sp>
        <p:nvSpPr>
          <p:cNvPr id="3" name="Content Placeholder 2">
            <a:extLst>
              <a:ext uri="{FF2B5EF4-FFF2-40B4-BE49-F238E27FC236}">
                <a16:creationId xmlns:a16="http://schemas.microsoft.com/office/drawing/2014/main" id="{C1EC0B8D-CB09-4E77-B0D9-01E0CE299A1A}"/>
              </a:ext>
            </a:extLst>
          </p:cNvPr>
          <p:cNvSpPr>
            <a:spLocks noGrp="1"/>
          </p:cNvSpPr>
          <p:nvPr>
            <p:ph idx="1"/>
          </p:nvPr>
        </p:nvSpPr>
        <p:spPr/>
        <p:txBody>
          <a:bodyPr>
            <a:normAutofit/>
          </a:bodyPr>
          <a:lstStyle/>
          <a:p>
            <a:r>
              <a:rPr lang="en-GB" sz="2400" dirty="0"/>
              <a:t>Trend-cycle</a:t>
            </a:r>
          </a:p>
          <a:p>
            <a:pPr lvl="1"/>
            <a:r>
              <a:rPr lang="en-GB" sz="2000" dirty="0"/>
              <a:t>Smooth (?)</a:t>
            </a:r>
          </a:p>
          <a:p>
            <a:pPr lvl="1"/>
            <a:r>
              <a:rPr lang="en-GB" sz="2000" dirty="0"/>
              <a:t>Around the series</a:t>
            </a:r>
          </a:p>
          <a:p>
            <a:r>
              <a:rPr lang="en-GB" sz="2400" dirty="0"/>
              <a:t>Seasonal</a:t>
            </a:r>
          </a:p>
          <a:p>
            <a:pPr lvl="1"/>
            <a:r>
              <a:rPr lang="en-GB" sz="2000" dirty="0"/>
              <a:t>Periodic, with slow changes (?)</a:t>
            </a:r>
          </a:p>
          <a:p>
            <a:pPr lvl="1"/>
            <a:r>
              <a:rPr lang="en-GB" sz="2000" dirty="0"/>
              <a:t>Nearly 0 or 1 in average during 1 cycle (year)</a:t>
            </a:r>
          </a:p>
          <a:p>
            <a:r>
              <a:rPr lang="en-GB" sz="2400" dirty="0"/>
              <a:t>Irregular</a:t>
            </a:r>
          </a:p>
          <a:p>
            <a:pPr lvl="1"/>
            <a:r>
              <a:rPr lang="en-GB" sz="2000" dirty="0"/>
              <a:t>Residual </a:t>
            </a:r>
          </a:p>
          <a:p>
            <a:pPr lvl="1"/>
            <a:r>
              <a:rPr lang="en-GB" sz="2000" dirty="0"/>
              <a:t>Around 0 or 1</a:t>
            </a:r>
          </a:p>
          <a:p>
            <a:pPr marL="457200" lvl="1" indent="0">
              <a:buNone/>
            </a:pPr>
            <a:endParaRPr lang="en-GB" dirty="0">
              <a:solidFill>
                <a:srgbClr val="FF0000"/>
              </a:solidFill>
              <a:latin typeface="Calibri" panose="020F0502020204030204" pitchFamily="34" charset="0"/>
              <a:ea typeface="Cambria Math" panose="02040503050406030204" pitchFamily="18" charset="0"/>
              <a:cs typeface="Calibri" panose="020F0502020204030204" pitchFamily="34" charset="0"/>
            </a:endParaRPr>
          </a:p>
          <a:p>
            <a:pPr marL="0" indent="0">
              <a:buNone/>
            </a:pPr>
            <a:r>
              <a:rPr lang="en-GB" sz="2400" dirty="0">
                <a:solidFill>
                  <a:srgbClr val="FF0000"/>
                </a:solidFill>
                <a:latin typeface="Calibri" panose="020F0502020204030204" pitchFamily="34" charset="0"/>
                <a:ea typeface="Cambria Math" panose="02040503050406030204" pitchFamily="18" charset="0"/>
                <a:cs typeface="Calibri" panose="020F0502020204030204" pitchFamily="34" charset="0"/>
              </a:rPr>
              <a:t>No actual definition of the components </a:t>
            </a:r>
            <a:r>
              <a:rPr lang="en-GB" sz="2400" dirty="0">
                <a:solidFill>
                  <a:srgbClr val="FF0000"/>
                </a:solidFill>
                <a:latin typeface="Cambria Math" panose="02040503050406030204" pitchFamily="18" charset="0"/>
                <a:ea typeface="Cambria Math" panose="02040503050406030204" pitchFamily="18" charset="0"/>
              </a:rPr>
              <a:t>⇒ </a:t>
            </a:r>
            <a:r>
              <a:rPr lang="en-GB" sz="2400" dirty="0">
                <a:solidFill>
                  <a:srgbClr val="FF0000"/>
                </a:solidFill>
                <a:latin typeface="Calibri" panose="020F0502020204030204" pitchFamily="34" charset="0"/>
                <a:ea typeface="Cambria Math" panose="02040503050406030204" pitchFamily="18" charset="0"/>
                <a:cs typeface="Calibri" panose="020F0502020204030204" pitchFamily="34" charset="0"/>
              </a:rPr>
              <a:t>Methods/software give different results </a:t>
            </a:r>
          </a:p>
          <a:p>
            <a:pPr marL="457200" lvl="1" indent="0">
              <a:buNone/>
            </a:pPr>
            <a:endParaRPr lang="en-GB"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5F08A504-800F-4916-B693-932C86D8D724}"/>
              </a:ext>
            </a:extLst>
          </p:cNvPr>
          <p:cNvSpPr>
            <a:spLocks noGrp="1"/>
          </p:cNvSpPr>
          <p:nvPr>
            <p:ph type="dt" sz="half" idx="10"/>
          </p:nvPr>
        </p:nvSpPr>
        <p:spPr/>
        <p:txBody>
          <a:bodyPr/>
          <a:lstStyle/>
          <a:p>
            <a:r>
              <a:rPr lang="en-US"/>
              <a:t>15-17/10/2024</a:t>
            </a:r>
            <a:endParaRPr lang="en-GB"/>
          </a:p>
        </p:txBody>
      </p:sp>
      <p:sp>
        <p:nvSpPr>
          <p:cNvPr id="5" name="Footer Placeholder 4">
            <a:extLst>
              <a:ext uri="{FF2B5EF4-FFF2-40B4-BE49-F238E27FC236}">
                <a16:creationId xmlns:a16="http://schemas.microsoft.com/office/drawing/2014/main" id="{BF6E0A25-D9EB-4A4F-AAB4-CB3AC3539058}"/>
              </a:ext>
            </a:extLst>
          </p:cNvPr>
          <p:cNvSpPr>
            <a:spLocks noGrp="1"/>
          </p:cNvSpPr>
          <p:nvPr>
            <p:ph type="ftr" sz="quarter" idx="11"/>
          </p:nvPr>
        </p:nvSpPr>
        <p:spPr/>
        <p:txBody>
          <a:bodyPr/>
          <a:lstStyle/>
          <a:p>
            <a:r>
              <a:rPr lang="en-GB"/>
              <a:t>ESTP Training. Seasonal adjustment</a:t>
            </a:r>
          </a:p>
        </p:txBody>
      </p:sp>
      <p:sp>
        <p:nvSpPr>
          <p:cNvPr id="6" name="Slide Number Placeholder 5">
            <a:extLst>
              <a:ext uri="{FF2B5EF4-FFF2-40B4-BE49-F238E27FC236}">
                <a16:creationId xmlns:a16="http://schemas.microsoft.com/office/drawing/2014/main" id="{F88C2F75-1FA0-46DE-857F-CD7E273853CB}"/>
              </a:ext>
            </a:extLst>
          </p:cNvPr>
          <p:cNvSpPr>
            <a:spLocks noGrp="1"/>
          </p:cNvSpPr>
          <p:nvPr>
            <p:ph type="sldNum" sz="quarter" idx="12"/>
          </p:nvPr>
        </p:nvSpPr>
        <p:spPr/>
        <p:txBody>
          <a:bodyPr/>
          <a:lstStyle/>
          <a:p>
            <a:fld id="{1E1EA8E3-33CC-465E-BBDB-C5F5B41B1D80}" type="slidenum">
              <a:rPr lang="en-GB" smtClean="0"/>
              <a:t>6</a:t>
            </a:fld>
            <a:endParaRPr lang="en-GB"/>
          </a:p>
        </p:txBody>
      </p:sp>
    </p:spTree>
    <p:extLst>
      <p:ext uri="{BB962C8B-B14F-4D97-AF65-F5344CB8AC3E}">
        <p14:creationId xmlns:p14="http://schemas.microsoft.com/office/powerpoint/2010/main" val="359335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625D-5B79-4496-B8D9-2A4C2D8721B6}"/>
              </a:ext>
            </a:extLst>
          </p:cNvPr>
          <p:cNvSpPr>
            <a:spLocks noGrp="1"/>
          </p:cNvSpPr>
          <p:nvPr>
            <p:ph type="title"/>
          </p:nvPr>
        </p:nvSpPr>
        <p:spPr/>
        <p:txBody>
          <a:bodyPr/>
          <a:lstStyle/>
          <a:p>
            <a:r>
              <a:rPr lang="en-GB" dirty="0"/>
              <a:t>3. Rapid overview of the main SA methods</a:t>
            </a:r>
          </a:p>
        </p:txBody>
      </p:sp>
      <p:sp>
        <p:nvSpPr>
          <p:cNvPr id="5" name="Rectangle: Rounded Corners 4">
            <a:extLst>
              <a:ext uri="{FF2B5EF4-FFF2-40B4-BE49-F238E27FC236}">
                <a16:creationId xmlns:a16="http://schemas.microsoft.com/office/drawing/2014/main" id="{F520F228-CA9D-4102-A11A-AA3695585F7F}"/>
              </a:ext>
            </a:extLst>
          </p:cNvPr>
          <p:cNvSpPr/>
          <p:nvPr/>
        </p:nvSpPr>
        <p:spPr>
          <a:xfrm>
            <a:off x="1462482" y="1690688"/>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Non parametric</a:t>
            </a:r>
          </a:p>
        </p:txBody>
      </p:sp>
      <p:sp>
        <p:nvSpPr>
          <p:cNvPr id="6" name="Rectangle: Rounded Corners 5">
            <a:extLst>
              <a:ext uri="{FF2B5EF4-FFF2-40B4-BE49-F238E27FC236}">
                <a16:creationId xmlns:a16="http://schemas.microsoft.com/office/drawing/2014/main" id="{D1EA9692-5CFF-470C-9874-21072D38C642}"/>
              </a:ext>
            </a:extLst>
          </p:cNvPr>
          <p:cNvSpPr/>
          <p:nvPr/>
        </p:nvSpPr>
        <p:spPr>
          <a:xfrm>
            <a:off x="7922006" y="1676004"/>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Parametric</a:t>
            </a:r>
          </a:p>
        </p:txBody>
      </p:sp>
      <p:sp>
        <p:nvSpPr>
          <p:cNvPr id="7" name="Oval 6">
            <a:extLst>
              <a:ext uri="{FF2B5EF4-FFF2-40B4-BE49-F238E27FC236}">
                <a16:creationId xmlns:a16="http://schemas.microsoft.com/office/drawing/2014/main" id="{192C7396-6D2E-43A8-9E62-97C22A1623D9}"/>
              </a:ext>
            </a:extLst>
          </p:cNvPr>
          <p:cNvSpPr/>
          <p:nvPr/>
        </p:nvSpPr>
        <p:spPr>
          <a:xfrm>
            <a:off x="2129409"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Lo(w)ess</a:t>
            </a:r>
          </a:p>
        </p:txBody>
      </p:sp>
      <p:sp>
        <p:nvSpPr>
          <p:cNvPr id="8" name="Rectangle: Rounded Corners 7">
            <a:extLst>
              <a:ext uri="{FF2B5EF4-FFF2-40B4-BE49-F238E27FC236}">
                <a16:creationId xmlns:a16="http://schemas.microsoft.com/office/drawing/2014/main" id="{15E4EC58-CC22-4F65-91F6-4307286C245A}"/>
              </a:ext>
            </a:extLst>
          </p:cNvPr>
          <p:cNvSpPr/>
          <p:nvPr/>
        </p:nvSpPr>
        <p:spPr>
          <a:xfrm>
            <a:off x="2326549"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STL</a:t>
            </a:r>
          </a:p>
        </p:txBody>
      </p:sp>
      <p:sp>
        <p:nvSpPr>
          <p:cNvPr id="9" name="Oval 8">
            <a:extLst>
              <a:ext uri="{FF2B5EF4-FFF2-40B4-BE49-F238E27FC236}">
                <a16:creationId xmlns:a16="http://schemas.microsoft.com/office/drawing/2014/main" id="{0080DDFD-4F69-4BA5-B179-3AB0D11823BB}"/>
              </a:ext>
            </a:extLst>
          </p:cNvPr>
          <p:cNvSpPr/>
          <p:nvPr/>
        </p:nvSpPr>
        <p:spPr>
          <a:xfrm>
            <a:off x="4152555"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Moving averages</a:t>
            </a:r>
          </a:p>
        </p:txBody>
      </p:sp>
      <p:sp>
        <p:nvSpPr>
          <p:cNvPr id="10" name="Oval 9">
            <a:extLst>
              <a:ext uri="{FF2B5EF4-FFF2-40B4-BE49-F238E27FC236}">
                <a16:creationId xmlns:a16="http://schemas.microsoft.com/office/drawing/2014/main" id="{A14D15D5-0109-4DE4-A700-1DFB13F760C4}"/>
              </a:ext>
            </a:extLst>
          </p:cNvPr>
          <p:cNvSpPr/>
          <p:nvPr/>
        </p:nvSpPr>
        <p:spPr>
          <a:xfrm>
            <a:off x="106263" y="2678336"/>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Machine learning</a:t>
            </a:r>
          </a:p>
        </p:txBody>
      </p:sp>
      <p:sp>
        <p:nvSpPr>
          <p:cNvPr id="11" name="Rectangle: Rounded Corners 10">
            <a:extLst>
              <a:ext uri="{FF2B5EF4-FFF2-40B4-BE49-F238E27FC236}">
                <a16:creationId xmlns:a16="http://schemas.microsoft.com/office/drawing/2014/main" id="{12823B9A-35B9-4AC3-B21E-538C4FBD00E2}"/>
              </a:ext>
            </a:extLst>
          </p:cNvPr>
          <p:cNvSpPr/>
          <p:nvPr/>
        </p:nvSpPr>
        <p:spPr>
          <a:xfrm>
            <a:off x="303403"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Prophet</a:t>
            </a:r>
          </a:p>
        </p:txBody>
      </p:sp>
      <p:sp>
        <p:nvSpPr>
          <p:cNvPr id="12" name="Rectangle: Rounded Corners 11">
            <a:extLst>
              <a:ext uri="{FF2B5EF4-FFF2-40B4-BE49-F238E27FC236}">
                <a16:creationId xmlns:a16="http://schemas.microsoft.com/office/drawing/2014/main" id="{C5CE0A47-8EC5-4388-81A3-15127B5D938A}"/>
              </a:ext>
            </a:extLst>
          </p:cNvPr>
          <p:cNvSpPr/>
          <p:nvPr/>
        </p:nvSpPr>
        <p:spPr>
          <a:xfrm>
            <a:off x="4331517" y="3997509"/>
            <a:ext cx="1171661"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X11</a:t>
            </a:r>
          </a:p>
        </p:txBody>
      </p:sp>
      <p:cxnSp>
        <p:nvCxnSpPr>
          <p:cNvPr id="14" name="Connector: Elbow 13">
            <a:extLst>
              <a:ext uri="{FF2B5EF4-FFF2-40B4-BE49-F238E27FC236}">
                <a16:creationId xmlns:a16="http://schemas.microsoft.com/office/drawing/2014/main" id="{FF515A54-44FF-4A86-85DB-E748919121FD}"/>
              </a:ext>
            </a:extLst>
          </p:cNvPr>
          <p:cNvCxnSpPr>
            <a:stCxn id="5" idx="2"/>
            <a:endCxn id="7" idx="0"/>
          </p:cNvCxnSpPr>
          <p:nvPr/>
        </p:nvCxnSpPr>
        <p:spPr>
          <a:xfrm rot="16200000" flipH="1">
            <a:off x="2638068" y="2419403"/>
            <a:ext cx="517866" cy="2"/>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894EBEE9-247F-49C2-8857-94DA35D244EA}"/>
              </a:ext>
            </a:extLst>
          </p:cNvPr>
          <p:cNvCxnSpPr>
            <a:cxnSpLocks/>
            <a:stCxn id="5" idx="2"/>
            <a:endCxn id="10" idx="0"/>
          </p:cNvCxnSpPr>
          <p:nvPr/>
        </p:nvCxnSpPr>
        <p:spPr>
          <a:xfrm rot="5400000">
            <a:off x="1626496" y="1407831"/>
            <a:ext cx="517865" cy="2023144"/>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664EE2CF-3A26-48B1-B02F-FE3AB0405DC6}"/>
              </a:ext>
            </a:extLst>
          </p:cNvPr>
          <p:cNvCxnSpPr>
            <a:cxnSpLocks/>
            <a:stCxn id="5" idx="2"/>
            <a:endCxn id="9" idx="0"/>
          </p:cNvCxnSpPr>
          <p:nvPr/>
        </p:nvCxnSpPr>
        <p:spPr>
          <a:xfrm rot="16200000" flipH="1">
            <a:off x="3649641" y="1407830"/>
            <a:ext cx="517866" cy="202314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AF98C968-98A8-4E28-BB75-16E182F41197}"/>
              </a:ext>
            </a:extLst>
          </p:cNvPr>
          <p:cNvSpPr/>
          <p:nvPr/>
        </p:nvSpPr>
        <p:spPr>
          <a:xfrm>
            <a:off x="7259274"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Stochastic</a:t>
            </a:r>
          </a:p>
        </p:txBody>
      </p:sp>
      <p:sp>
        <p:nvSpPr>
          <p:cNvPr id="23" name="Oval 22">
            <a:extLst>
              <a:ext uri="{FF2B5EF4-FFF2-40B4-BE49-F238E27FC236}">
                <a16:creationId xmlns:a16="http://schemas.microsoft.com/office/drawing/2014/main" id="{E73A1CA1-A34F-4497-A770-7B2367356DF8}"/>
              </a:ext>
            </a:extLst>
          </p:cNvPr>
          <p:cNvSpPr/>
          <p:nvPr/>
        </p:nvSpPr>
        <p:spPr>
          <a:xfrm>
            <a:off x="10384876"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Deterministic</a:t>
            </a:r>
          </a:p>
        </p:txBody>
      </p:sp>
      <p:cxnSp>
        <p:nvCxnSpPr>
          <p:cNvPr id="24" name="Connector: Elbow 23">
            <a:extLst>
              <a:ext uri="{FF2B5EF4-FFF2-40B4-BE49-F238E27FC236}">
                <a16:creationId xmlns:a16="http://schemas.microsoft.com/office/drawing/2014/main" id="{0BA783BE-5E0F-4F7D-A700-00144B13B99D}"/>
              </a:ext>
            </a:extLst>
          </p:cNvPr>
          <p:cNvCxnSpPr>
            <a:cxnSpLocks/>
            <a:stCxn id="6" idx="2"/>
            <a:endCxn id="22" idx="0"/>
          </p:cNvCxnSpPr>
          <p:nvPr/>
        </p:nvCxnSpPr>
        <p:spPr>
          <a:xfrm rot="5400000">
            <a:off x="8493366" y="1753391"/>
            <a:ext cx="470762" cy="1255554"/>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6F00BD70-1FB1-4C65-9E0F-A644FFC7B1E1}"/>
              </a:ext>
            </a:extLst>
          </p:cNvPr>
          <p:cNvCxnSpPr>
            <a:cxnSpLocks/>
            <a:stCxn id="6" idx="2"/>
            <a:endCxn id="23" idx="0"/>
          </p:cNvCxnSpPr>
          <p:nvPr/>
        </p:nvCxnSpPr>
        <p:spPr>
          <a:xfrm rot="16200000" flipH="1">
            <a:off x="10056167" y="1446144"/>
            <a:ext cx="470762" cy="1870048"/>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5D44D3-7C6E-4374-B8D7-034396BAA2E9}"/>
              </a:ext>
            </a:extLst>
          </p:cNvPr>
          <p:cNvCxnSpPr>
            <a:cxnSpLocks/>
            <a:stCxn id="10" idx="4"/>
            <a:endCxn id="11" idx="0"/>
          </p:cNvCxnSpPr>
          <p:nvPr/>
        </p:nvCxnSpPr>
        <p:spPr>
          <a:xfrm rot="5400000">
            <a:off x="551927" y="3675580"/>
            <a:ext cx="643858"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B8995EC1-8F26-4E47-BF38-99629163D881}"/>
              </a:ext>
            </a:extLst>
          </p:cNvPr>
          <p:cNvCxnSpPr>
            <a:cxnSpLocks/>
            <a:stCxn id="7" idx="4"/>
            <a:endCxn id="8" idx="0"/>
          </p:cNvCxnSpPr>
          <p:nvPr/>
        </p:nvCxnSpPr>
        <p:spPr>
          <a:xfrm rot="5400000">
            <a:off x="2575074" y="3675580"/>
            <a:ext cx="643857"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EA57E431-FCDC-43CC-BDF8-C825774942B9}"/>
              </a:ext>
            </a:extLst>
          </p:cNvPr>
          <p:cNvCxnSpPr>
            <a:cxnSpLocks/>
            <a:stCxn id="9" idx="4"/>
            <a:endCxn id="12" idx="0"/>
          </p:cNvCxnSpPr>
          <p:nvPr/>
        </p:nvCxnSpPr>
        <p:spPr>
          <a:xfrm rot="5400000">
            <a:off x="4596820" y="3674180"/>
            <a:ext cx="643857" cy="280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85FE8096-4983-4339-8A6C-A61A74C8639A}"/>
              </a:ext>
            </a:extLst>
          </p:cNvPr>
          <p:cNvSpPr/>
          <p:nvPr/>
        </p:nvSpPr>
        <p:spPr>
          <a:xfrm>
            <a:off x="6395907" y="3707769"/>
            <a:ext cx="1695965" cy="805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RegArima</a:t>
            </a:r>
          </a:p>
          <a:p>
            <a:pPr algn="ctr"/>
            <a:r>
              <a:rPr lang="en-GB" dirty="0"/>
              <a:t>models</a:t>
            </a:r>
          </a:p>
        </p:txBody>
      </p:sp>
      <p:sp>
        <p:nvSpPr>
          <p:cNvPr id="44" name="Rectangle: Rounded Corners 43">
            <a:extLst>
              <a:ext uri="{FF2B5EF4-FFF2-40B4-BE49-F238E27FC236}">
                <a16:creationId xmlns:a16="http://schemas.microsoft.com/office/drawing/2014/main" id="{A5E02DF7-83A0-464E-9CBD-6916CC74F947}"/>
              </a:ext>
            </a:extLst>
          </p:cNvPr>
          <p:cNvSpPr/>
          <p:nvPr/>
        </p:nvSpPr>
        <p:spPr>
          <a:xfrm>
            <a:off x="8330965" y="3707767"/>
            <a:ext cx="1695970" cy="172081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Structural models</a:t>
            </a:r>
          </a:p>
        </p:txBody>
      </p:sp>
      <p:sp>
        <p:nvSpPr>
          <p:cNvPr id="45" name="Rectangle: Rounded Corners 44">
            <a:extLst>
              <a:ext uri="{FF2B5EF4-FFF2-40B4-BE49-F238E27FC236}">
                <a16:creationId xmlns:a16="http://schemas.microsoft.com/office/drawing/2014/main" id="{A66D95AB-2DF4-46C9-B40D-E4266D17E732}"/>
              </a:ext>
            </a:extLst>
          </p:cNvPr>
          <p:cNvSpPr/>
          <p:nvPr/>
        </p:nvSpPr>
        <p:spPr>
          <a:xfrm>
            <a:off x="6395908" y="4779096"/>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Canonical decomposition</a:t>
            </a:r>
          </a:p>
        </p:txBody>
      </p:sp>
      <p:sp>
        <p:nvSpPr>
          <p:cNvPr id="46" name="Rectangle: Rounded Corners 45">
            <a:extLst>
              <a:ext uri="{FF2B5EF4-FFF2-40B4-BE49-F238E27FC236}">
                <a16:creationId xmlns:a16="http://schemas.microsoft.com/office/drawing/2014/main" id="{C1690188-6A10-4FB0-B7E1-A78271C89E57}"/>
              </a:ext>
            </a:extLst>
          </p:cNvPr>
          <p:cNvSpPr/>
          <p:nvPr/>
        </p:nvSpPr>
        <p:spPr>
          <a:xfrm>
            <a:off x="7976635" y="5899342"/>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Kalman filter</a:t>
            </a:r>
          </a:p>
          <a:p>
            <a:pPr algn="ctr"/>
            <a:r>
              <a:rPr lang="en-GB" dirty="0"/>
              <a:t>WK filter</a:t>
            </a:r>
          </a:p>
        </p:txBody>
      </p:sp>
      <p:sp>
        <p:nvSpPr>
          <p:cNvPr id="48" name="Rectangle: Rounded Corners 47">
            <a:extLst>
              <a:ext uri="{FF2B5EF4-FFF2-40B4-BE49-F238E27FC236}">
                <a16:creationId xmlns:a16="http://schemas.microsoft.com/office/drawing/2014/main" id="{69DCBB9C-C99B-4D7A-AAEB-35CB20860E1E}"/>
              </a:ext>
            </a:extLst>
          </p:cNvPr>
          <p:cNvSpPr/>
          <p:nvPr/>
        </p:nvSpPr>
        <p:spPr>
          <a:xfrm>
            <a:off x="4349695" y="5416483"/>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X12-ARIMA</a:t>
            </a:r>
          </a:p>
        </p:txBody>
      </p:sp>
      <p:cxnSp>
        <p:nvCxnSpPr>
          <p:cNvPr id="49" name="Connector: Elbow 48">
            <a:extLst>
              <a:ext uri="{FF2B5EF4-FFF2-40B4-BE49-F238E27FC236}">
                <a16:creationId xmlns:a16="http://schemas.microsoft.com/office/drawing/2014/main" id="{76152ADA-3FA4-412A-B62E-C64F6110F1D5}"/>
              </a:ext>
            </a:extLst>
          </p:cNvPr>
          <p:cNvCxnSpPr>
            <a:cxnSpLocks/>
            <a:stCxn id="22" idx="4"/>
            <a:endCxn id="43" idx="0"/>
          </p:cNvCxnSpPr>
          <p:nvPr/>
        </p:nvCxnSpPr>
        <p:spPr>
          <a:xfrm rot="5400000">
            <a:off x="7464478" y="3071276"/>
            <a:ext cx="415905" cy="8570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C0FF8E6-DF58-43AF-95C5-BCC2C97820A6}"/>
              </a:ext>
            </a:extLst>
          </p:cNvPr>
          <p:cNvCxnSpPr>
            <a:cxnSpLocks/>
            <a:stCxn id="22" idx="4"/>
            <a:endCxn id="44" idx="0"/>
          </p:cNvCxnSpPr>
          <p:nvPr/>
        </p:nvCxnSpPr>
        <p:spPr>
          <a:xfrm rot="16200000" flipH="1">
            <a:off x="8432009" y="2960825"/>
            <a:ext cx="415903" cy="10779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AD542FE6-2744-4CB8-BC4D-6091C7B7CC4F}"/>
              </a:ext>
            </a:extLst>
          </p:cNvPr>
          <p:cNvCxnSpPr>
            <a:cxnSpLocks/>
            <a:stCxn id="43" idx="2"/>
            <a:endCxn id="45" idx="0"/>
          </p:cNvCxnSpPr>
          <p:nvPr/>
        </p:nvCxnSpPr>
        <p:spPr>
          <a:xfrm rot="16200000" flipH="1">
            <a:off x="7111128" y="4646330"/>
            <a:ext cx="26552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198A65D1-1D39-4D47-90C1-8254DE5849B9}"/>
              </a:ext>
            </a:extLst>
          </p:cNvPr>
          <p:cNvCxnSpPr>
            <a:cxnSpLocks/>
            <a:stCxn id="12" idx="2"/>
            <a:endCxn id="48" idx="0"/>
          </p:cNvCxnSpPr>
          <p:nvPr/>
        </p:nvCxnSpPr>
        <p:spPr>
          <a:xfrm rot="16200000" flipH="1">
            <a:off x="4546918" y="5043253"/>
            <a:ext cx="743659" cy="27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F33B337E-4417-4259-8A1D-AA33010C0FA8}"/>
              </a:ext>
            </a:extLst>
          </p:cNvPr>
          <p:cNvCxnSpPr>
            <a:cxnSpLocks/>
            <a:stCxn id="44" idx="2"/>
            <a:endCxn id="46" idx="0"/>
          </p:cNvCxnSpPr>
          <p:nvPr/>
        </p:nvCxnSpPr>
        <p:spPr>
          <a:xfrm flipH="1">
            <a:off x="8824620" y="5428581"/>
            <a:ext cx="354330" cy="47076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DA02EBA-2354-44BB-88B6-D757F781CB14}"/>
              </a:ext>
            </a:extLst>
          </p:cNvPr>
          <p:cNvCxnSpPr>
            <a:cxnSpLocks/>
            <a:stCxn id="43" idx="1"/>
            <a:endCxn id="48" idx="0"/>
          </p:cNvCxnSpPr>
          <p:nvPr/>
        </p:nvCxnSpPr>
        <p:spPr>
          <a:xfrm flipH="1">
            <a:off x="4920147" y="4110669"/>
            <a:ext cx="1475760" cy="13058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970149D1-7EEE-4E70-8F08-9343A5912C4A}"/>
              </a:ext>
            </a:extLst>
          </p:cNvPr>
          <p:cNvSpPr/>
          <p:nvPr/>
        </p:nvSpPr>
        <p:spPr>
          <a:xfrm>
            <a:off x="5928584" y="6062523"/>
            <a:ext cx="1406190" cy="675315"/>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err="1">
                <a:solidFill>
                  <a:schemeClr val="tx1"/>
                </a:solidFill>
              </a:rPr>
              <a:t>Tramo</a:t>
            </a:r>
            <a:r>
              <a:rPr lang="en-GB" dirty="0">
                <a:solidFill>
                  <a:schemeClr val="tx1"/>
                </a:solidFill>
              </a:rPr>
              <a:t>-Seats</a:t>
            </a:r>
          </a:p>
        </p:txBody>
      </p:sp>
      <p:sp>
        <p:nvSpPr>
          <p:cNvPr id="33" name="Rectangle: Rounded Corners 32">
            <a:extLst>
              <a:ext uri="{FF2B5EF4-FFF2-40B4-BE49-F238E27FC236}">
                <a16:creationId xmlns:a16="http://schemas.microsoft.com/office/drawing/2014/main" id="{16879B8F-7FCB-40E5-9AE5-B80AB739BE64}"/>
              </a:ext>
            </a:extLst>
          </p:cNvPr>
          <p:cNvSpPr/>
          <p:nvPr/>
        </p:nvSpPr>
        <p:spPr>
          <a:xfrm>
            <a:off x="10405347" y="5188705"/>
            <a:ext cx="1556645" cy="1439114"/>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Stamp, </a:t>
            </a:r>
          </a:p>
          <a:p>
            <a:pPr algn="ctr"/>
            <a:r>
              <a:rPr lang="en-GB" dirty="0" err="1"/>
              <a:t>RegCmp</a:t>
            </a:r>
            <a:r>
              <a:rPr lang="en-GB" dirty="0"/>
              <a:t>,</a:t>
            </a:r>
          </a:p>
          <a:p>
            <a:pPr algn="ctr"/>
            <a:r>
              <a:rPr lang="en-GB" dirty="0"/>
              <a:t>(T)Bats,</a:t>
            </a:r>
          </a:p>
          <a:p>
            <a:pPr algn="ctr"/>
            <a:r>
              <a:rPr lang="en-GB" dirty="0"/>
              <a:t>…</a:t>
            </a:r>
          </a:p>
        </p:txBody>
      </p:sp>
      <p:cxnSp>
        <p:nvCxnSpPr>
          <p:cNvPr id="35" name="Straight Arrow Connector 34">
            <a:extLst>
              <a:ext uri="{FF2B5EF4-FFF2-40B4-BE49-F238E27FC236}">
                <a16:creationId xmlns:a16="http://schemas.microsoft.com/office/drawing/2014/main" id="{ABEBB93D-73A8-4EB4-87A1-F834015F7F71}"/>
              </a:ext>
            </a:extLst>
          </p:cNvPr>
          <p:cNvCxnSpPr>
            <a:cxnSpLocks/>
            <a:stCxn id="45" idx="2"/>
            <a:endCxn id="32" idx="0"/>
          </p:cNvCxnSpPr>
          <p:nvPr/>
        </p:nvCxnSpPr>
        <p:spPr>
          <a:xfrm flipH="1">
            <a:off x="6631679" y="5584896"/>
            <a:ext cx="612214" cy="477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15B9D25-8FB9-46B8-B082-45F32801984A}"/>
              </a:ext>
            </a:extLst>
          </p:cNvPr>
          <p:cNvCxnSpPr>
            <a:cxnSpLocks/>
            <a:stCxn id="44" idx="3"/>
            <a:endCxn id="33" idx="0"/>
          </p:cNvCxnSpPr>
          <p:nvPr/>
        </p:nvCxnSpPr>
        <p:spPr>
          <a:xfrm>
            <a:off x="10026935" y="4568174"/>
            <a:ext cx="1156735" cy="6205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85064B3-279B-4E30-97C0-042FDEDE215D}"/>
              </a:ext>
            </a:extLst>
          </p:cNvPr>
          <p:cNvCxnSpPr>
            <a:cxnSpLocks/>
            <a:stCxn id="45" idx="2"/>
            <a:endCxn id="46" idx="0"/>
          </p:cNvCxnSpPr>
          <p:nvPr/>
        </p:nvCxnSpPr>
        <p:spPr>
          <a:xfrm>
            <a:off x="7243893" y="5584896"/>
            <a:ext cx="1580727" cy="3144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942A2E5-D907-41D3-BBB4-4A09C42DAD49}"/>
              </a:ext>
            </a:extLst>
          </p:cNvPr>
          <p:cNvCxnSpPr>
            <a:cxnSpLocks/>
            <a:endCxn id="32" idx="3"/>
          </p:cNvCxnSpPr>
          <p:nvPr/>
        </p:nvCxnSpPr>
        <p:spPr>
          <a:xfrm flipH="1" flipV="1">
            <a:off x="7334774" y="6400181"/>
            <a:ext cx="996191" cy="92694"/>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C44A01A-6AB9-450A-A7EB-994135C3EC12}"/>
              </a:ext>
            </a:extLst>
          </p:cNvPr>
          <p:cNvCxnSpPr>
            <a:cxnSpLocks/>
            <a:endCxn id="33" idx="1"/>
          </p:cNvCxnSpPr>
          <p:nvPr/>
        </p:nvCxnSpPr>
        <p:spPr>
          <a:xfrm flipV="1">
            <a:off x="9479557" y="5908262"/>
            <a:ext cx="925790" cy="266253"/>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5" name="Date Placeholder 54">
            <a:extLst>
              <a:ext uri="{FF2B5EF4-FFF2-40B4-BE49-F238E27FC236}">
                <a16:creationId xmlns:a16="http://schemas.microsoft.com/office/drawing/2014/main" id="{4CFB3C4D-F2BC-4315-94A4-BAEC0F4E4471}"/>
              </a:ext>
            </a:extLst>
          </p:cNvPr>
          <p:cNvSpPr>
            <a:spLocks noGrp="1"/>
          </p:cNvSpPr>
          <p:nvPr>
            <p:ph type="dt" sz="half" idx="10"/>
          </p:nvPr>
        </p:nvSpPr>
        <p:spPr/>
        <p:txBody>
          <a:bodyPr/>
          <a:lstStyle/>
          <a:p>
            <a:r>
              <a:rPr lang="en-US"/>
              <a:t>15-17/10/2024</a:t>
            </a:r>
            <a:endParaRPr lang="en-GB"/>
          </a:p>
        </p:txBody>
      </p:sp>
      <p:sp>
        <p:nvSpPr>
          <p:cNvPr id="56" name="Footer Placeholder 55">
            <a:extLst>
              <a:ext uri="{FF2B5EF4-FFF2-40B4-BE49-F238E27FC236}">
                <a16:creationId xmlns:a16="http://schemas.microsoft.com/office/drawing/2014/main" id="{778DA391-685D-4813-BD30-8779CB86E498}"/>
              </a:ext>
            </a:extLst>
          </p:cNvPr>
          <p:cNvSpPr>
            <a:spLocks noGrp="1"/>
          </p:cNvSpPr>
          <p:nvPr>
            <p:ph type="ftr" sz="quarter" idx="11"/>
          </p:nvPr>
        </p:nvSpPr>
        <p:spPr/>
        <p:txBody>
          <a:bodyPr/>
          <a:lstStyle/>
          <a:p>
            <a:r>
              <a:rPr lang="en-GB"/>
              <a:t>ESTP Training. Seasonal adjustment</a:t>
            </a:r>
          </a:p>
        </p:txBody>
      </p:sp>
      <p:sp>
        <p:nvSpPr>
          <p:cNvPr id="58" name="Slide Number Placeholder 57">
            <a:extLst>
              <a:ext uri="{FF2B5EF4-FFF2-40B4-BE49-F238E27FC236}">
                <a16:creationId xmlns:a16="http://schemas.microsoft.com/office/drawing/2014/main" id="{17955D87-D7B3-4922-9072-0AA36C3F8D2B}"/>
              </a:ext>
            </a:extLst>
          </p:cNvPr>
          <p:cNvSpPr>
            <a:spLocks noGrp="1"/>
          </p:cNvSpPr>
          <p:nvPr>
            <p:ph type="sldNum" sz="quarter" idx="12"/>
          </p:nvPr>
        </p:nvSpPr>
        <p:spPr/>
        <p:txBody>
          <a:bodyPr/>
          <a:lstStyle/>
          <a:p>
            <a:fld id="{1E1EA8E3-33CC-465E-BBDB-C5F5B41B1D80}" type="slidenum">
              <a:rPr lang="en-GB" smtClean="0"/>
              <a:t>7</a:t>
            </a:fld>
            <a:endParaRPr lang="en-GB"/>
          </a:p>
        </p:txBody>
      </p:sp>
    </p:spTree>
    <p:extLst>
      <p:ext uri="{BB962C8B-B14F-4D97-AF65-F5344CB8AC3E}">
        <p14:creationId xmlns:p14="http://schemas.microsoft.com/office/powerpoint/2010/main" val="221631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625D-5B79-4496-B8D9-2A4C2D8721B6}"/>
              </a:ext>
            </a:extLst>
          </p:cNvPr>
          <p:cNvSpPr>
            <a:spLocks noGrp="1"/>
          </p:cNvSpPr>
          <p:nvPr>
            <p:ph type="title"/>
          </p:nvPr>
        </p:nvSpPr>
        <p:spPr/>
        <p:txBody>
          <a:bodyPr/>
          <a:lstStyle/>
          <a:p>
            <a:r>
              <a:rPr lang="en-GB" dirty="0"/>
              <a:t>3. Rapid overview of the main SA methods</a:t>
            </a:r>
          </a:p>
        </p:txBody>
      </p:sp>
      <p:sp>
        <p:nvSpPr>
          <p:cNvPr id="5" name="Rectangle: Rounded Corners 4">
            <a:extLst>
              <a:ext uri="{FF2B5EF4-FFF2-40B4-BE49-F238E27FC236}">
                <a16:creationId xmlns:a16="http://schemas.microsoft.com/office/drawing/2014/main" id="{F520F228-CA9D-4102-A11A-AA3695585F7F}"/>
              </a:ext>
            </a:extLst>
          </p:cNvPr>
          <p:cNvSpPr/>
          <p:nvPr/>
        </p:nvSpPr>
        <p:spPr>
          <a:xfrm>
            <a:off x="1462482" y="1690688"/>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Non parametric</a:t>
            </a:r>
          </a:p>
        </p:txBody>
      </p:sp>
      <p:sp>
        <p:nvSpPr>
          <p:cNvPr id="6" name="Rectangle: Rounded Corners 5">
            <a:extLst>
              <a:ext uri="{FF2B5EF4-FFF2-40B4-BE49-F238E27FC236}">
                <a16:creationId xmlns:a16="http://schemas.microsoft.com/office/drawing/2014/main" id="{D1EA9692-5CFF-470C-9874-21072D38C642}"/>
              </a:ext>
            </a:extLst>
          </p:cNvPr>
          <p:cNvSpPr/>
          <p:nvPr/>
        </p:nvSpPr>
        <p:spPr>
          <a:xfrm>
            <a:off x="7922006" y="1676004"/>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Parametric</a:t>
            </a:r>
          </a:p>
        </p:txBody>
      </p:sp>
      <p:sp>
        <p:nvSpPr>
          <p:cNvPr id="7" name="Oval 6">
            <a:extLst>
              <a:ext uri="{FF2B5EF4-FFF2-40B4-BE49-F238E27FC236}">
                <a16:creationId xmlns:a16="http://schemas.microsoft.com/office/drawing/2014/main" id="{192C7396-6D2E-43A8-9E62-97C22A1623D9}"/>
              </a:ext>
            </a:extLst>
          </p:cNvPr>
          <p:cNvSpPr/>
          <p:nvPr/>
        </p:nvSpPr>
        <p:spPr>
          <a:xfrm>
            <a:off x="2129409"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Lo(w)ess</a:t>
            </a:r>
          </a:p>
        </p:txBody>
      </p:sp>
      <p:sp>
        <p:nvSpPr>
          <p:cNvPr id="8" name="Rectangle: Rounded Corners 7">
            <a:extLst>
              <a:ext uri="{FF2B5EF4-FFF2-40B4-BE49-F238E27FC236}">
                <a16:creationId xmlns:a16="http://schemas.microsoft.com/office/drawing/2014/main" id="{15E4EC58-CC22-4F65-91F6-4307286C245A}"/>
              </a:ext>
            </a:extLst>
          </p:cNvPr>
          <p:cNvSpPr/>
          <p:nvPr/>
        </p:nvSpPr>
        <p:spPr>
          <a:xfrm>
            <a:off x="2326549"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STL</a:t>
            </a:r>
          </a:p>
        </p:txBody>
      </p:sp>
      <p:sp>
        <p:nvSpPr>
          <p:cNvPr id="9" name="Oval 8">
            <a:extLst>
              <a:ext uri="{FF2B5EF4-FFF2-40B4-BE49-F238E27FC236}">
                <a16:creationId xmlns:a16="http://schemas.microsoft.com/office/drawing/2014/main" id="{0080DDFD-4F69-4BA5-B179-3AB0D11823BB}"/>
              </a:ext>
            </a:extLst>
          </p:cNvPr>
          <p:cNvSpPr/>
          <p:nvPr/>
        </p:nvSpPr>
        <p:spPr>
          <a:xfrm>
            <a:off x="4152555"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Moving averages</a:t>
            </a:r>
          </a:p>
        </p:txBody>
      </p:sp>
      <p:sp>
        <p:nvSpPr>
          <p:cNvPr id="10" name="Oval 9">
            <a:extLst>
              <a:ext uri="{FF2B5EF4-FFF2-40B4-BE49-F238E27FC236}">
                <a16:creationId xmlns:a16="http://schemas.microsoft.com/office/drawing/2014/main" id="{A14D15D5-0109-4DE4-A700-1DFB13F760C4}"/>
              </a:ext>
            </a:extLst>
          </p:cNvPr>
          <p:cNvSpPr/>
          <p:nvPr/>
        </p:nvSpPr>
        <p:spPr>
          <a:xfrm>
            <a:off x="106263" y="2678336"/>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Machine learning</a:t>
            </a:r>
          </a:p>
        </p:txBody>
      </p:sp>
      <p:sp>
        <p:nvSpPr>
          <p:cNvPr id="11" name="Rectangle: Rounded Corners 10">
            <a:extLst>
              <a:ext uri="{FF2B5EF4-FFF2-40B4-BE49-F238E27FC236}">
                <a16:creationId xmlns:a16="http://schemas.microsoft.com/office/drawing/2014/main" id="{12823B9A-35B9-4AC3-B21E-538C4FBD00E2}"/>
              </a:ext>
            </a:extLst>
          </p:cNvPr>
          <p:cNvSpPr/>
          <p:nvPr/>
        </p:nvSpPr>
        <p:spPr>
          <a:xfrm>
            <a:off x="303403"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Prophet</a:t>
            </a:r>
          </a:p>
        </p:txBody>
      </p:sp>
      <p:sp>
        <p:nvSpPr>
          <p:cNvPr id="12" name="Rectangle: Rounded Corners 11">
            <a:extLst>
              <a:ext uri="{FF2B5EF4-FFF2-40B4-BE49-F238E27FC236}">
                <a16:creationId xmlns:a16="http://schemas.microsoft.com/office/drawing/2014/main" id="{C5CE0A47-8EC5-4388-81A3-15127B5D938A}"/>
              </a:ext>
            </a:extLst>
          </p:cNvPr>
          <p:cNvSpPr/>
          <p:nvPr/>
        </p:nvSpPr>
        <p:spPr>
          <a:xfrm>
            <a:off x="4331517" y="3997509"/>
            <a:ext cx="1171661"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X11</a:t>
            </a:r>
          </a:p>
        </p:txBody>
      </p:sp>
      <p:cxnSp>
        <p:nvCxnSpPr>
          <p:cNvPr id="14" name="Connector: Elbow 13">
            <a:extLst>
              <a:ext uri="{FF2B5EF4-FFF2-40B4-BE49-F238E27FC236}">
                <a16:creationId xmlns:a16="http://schemas.microsoft.com/office/drawing/2014/main" id="{FF515A54-44FF-4A86-85DB-E748919121FD}"/>
              </a:ext>
            </a:extLst>
          </p:cNvPr>
          <p:cNvCxnSpPr>
            <a:stCxn id="5" idx="2"/>
            <a:endCxn id="7" idx="0"/>
          </p:cNvCxnSpPr>
          <p:nvPr/>
        </p:nvCxnSpPr>
        <p:spPr>
          <a:xfrm rot="16200000" flipH="1">
            <a:off x="2638068" y="2419403"/>
            <a:ext cx="517866" cy="2"/>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894EBEE9-247F-49C2-8857-94DA35D244EA}"/>
              </a:ext>
            </a:extLst>
          </p:cNvPr>
          <p:cNvCxnSpPr>
            <a:cxnSpLocks/>
            <a:stCxn id="5" idx="2"/>
            <a:endCxn id="10" idx="0"/>
          </p:cNvCxnSpPr>
          <p:nvPr/>
        </p:nvCxnSpPr>
        <p:spPr>
          <a:xfrm rot="5400000">
            <a:off x="1626496" y="1407831"/>
            <a:ext cx="517865" cy="2023144"/>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664EE2CF-3A26-48B1-B02F-FE3AB0405DC6}"/>
              </a:ext>
            </a:extLst>
          </p:cNvPr>
          <p:cNvCxnSpPr>
            <a:cxnSpLocks/>
            <a:stCxn id="5" idx="2"/>
            <a:endCxn id="9" idx="0"/>
          </p:cNvCxnSpPr>
          <p:nvPr/>
        </p:nvCxnSpPr>
        <p:spPr>
          <a:xfrm rot="16200000" flipH="1">
            <a:off x="3649641" y="1407830"/>
            <a:ext cx="517866" cy="202314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AF98C968-98A8-4E28-BB75-16E182F41197}"/>
              </a:ext>
            </a:extLst>
          </p:cNvPr>
          <p:cNvSpPr/>
          <p:nvPr/>
        </p:nvSpPr>
        <p:spPr>
          <a:xfrm>
            <a:off x="7259274"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Stochastic</a:t>
            </a:r>
          </a:p>
        </p:txBody>
      </p:sp>
      <p:sp>
        <p:nvSpPr>
          <p:cNvPr id="23" name="Oval 22">
            <a:extLst>
              <a:ext uri="{FF2B5EF4-FFF2-40B4-BE49-F238E27FC236}">
                <a16:creationId xmlns:a16="http://schemas.microsoft.com/office/drawing/2014/main" id="{E73A1CA1-A34F-4497-A770-7B2367356DF8}"/>
              </a:ext>
            </a:extLst>
          </p:cNvPr>
          <p:cNvSpPr/>
          <p:nvPr/>
        </p:nvSpPr>
        <p:spPr>
          <a:xfrm>
            <a:off x="10384876"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Deterministic</a:t>
            </a:r>
          </a:p>
        </p:txBody>
      </p:sp>
      <p:cxnSp>
        <p:nvCxnSpPr>
          <p:cNvPr id="24" name="Connector: Elbow 23">
            <a:extLst>
              <a:ext uri="{FF2B5EF4-FFF2-40B4-BE49-F238E27FC236}">
                <a16:creationId xmlns:a16="http://schemas.microsoft.com/office/drawing/2014/main" id="{0BA783BE-5E0F-4F7D-A700-00144B13B99D}"/>
              </a:ext>
            </a:extLst>
          </p:cNvPr>
          <p:cNvCxnSpPr>
            <a:cxnSpLocks/>
            <a:stCxn id="6" idx="2"/>
            <a:endCxn id="22" idx="0"/>
          </p:cNvCxnSpPr>
          <p:nvPr/>
        </p:nvCxnSpPr>
        <p:spPr>
          <a:xfrm rot="5400000">
            <a:off x="8493366" y="1753391"/>
            <a:ext cx="470762" cy="1255554"/>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6F00BD70-1FB1-4C65-9E0F-A644FFC7B1E1}"/>
              </a:ext>
            </a:extLst>
          </p:cNvPr>
          <p:cNvCxnSpPr>
            <a:cxnSpLocks/>
            <a:stCxn id="6" idx="2"/>
            <a:endCxn id="23" idx="0"/>
          </p:cNvCxnSpPr>
          <p:nvPr/>
        </p:nvCxnSpPr>
        <p:spPr>
          <a:xfrm rot="16200000" flipH="1">
            <a:off x="10056167" y="1446144"/>
            <a:ext cx="470762" cy="1870048"/>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5D44D3-7C6E-4374-B8D7-034396BAA2E9}"/>
              </a:ext>
            </a:extLst>
          </p:cNvPr>
          <p:cNvCxnSpPr>
            <a:cxnSpLocks/>
            <a:stCxn id="10" idx="4"/>
            <a:endCxn id="11" idx="0"/>
          </p:cNvCxnSpPr>
          <p:nvPr/>
        </p:nvCxnSpPr>
        <p:spPr>
          <a:xfrm rot="5400000">
            <a:off x="551927" y="3675580"/>
            <a:ext cx="643858"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B8995EC1-8F26-4E47-BF38-99629163D881}"/>
              </a:ext>
            </a:extLst>
          </p:cNvPr>
          <p:cNvCxnSpPr>
            <a:cxnSpLocks/>
            <a:stCxn id="7" idx="4"/>
            <a:endCxn id="8" idx="0"/>
          </p:cNvCxnSpPr>
          <p:nvPr/>
        </p:nvCxnSpPr>
        <p:spPr>
          <a:xfrm rot="5400000">
            <a:off x="2575074" y="3675580"/>
            <a:ext cx="643857"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EA57E431-FCDC-43CC-BDF8-C825774942B9}"/>
              </a:ext>
            </a:extLst>
          </p:cNvPr>
          <p:cNvCxnSpPr>
            <a:cxnSpLocks/>
            <a:stCxn id="9" idx="4"/>
            <a:endCxn id="12" idx="0"/>
          </p:cNvCxnSpPr>
          <p:nvPr/>
        </p:nvCxnSpPr>
        <p:spPr>
          <a:xfrm rot="5400000">
            <a:off x="4596820" y="3674180"/>
            <a:ext cx="643857" cy="280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85FE8096-4983-4339-8A6C-A61A74C8639A}"/>
              </a:ext>
            </a:extLst>
          </p:cNvPr>
          <p:cNvSpPr/>
          <p:nvPr/>
        </p:nvSpPr>
        <p:spPr>
          <a:xfrm>
            <a:off x="6395907" y="3707769"/>
            <a:ext cx="1695965" cy="805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RegArima</a:t>
            </a:r>
          </a:p>
          <a:p>
            <a:pPr algn="ctr"/>
            <a:r>
              <a:rPr lang="en-GB" dirty="0"/>
              <a:t>models</a:t>
            </a:r>
          </a:p>
        </p:txBody>
      </p:sp>
      <p:sp>
        <p:nvSpPr>
          <p:cNvPr id="44" name="Rectangle: Rounded Corners 43">
            <a:extLst>
              <a:ext uri="{FF2B5EF4-FFF2-40B4-BE49-F238E27FC236}">
                <a16:creationId xmlns:a16="http://schemas.microsoft.com/office/drawing/2014/main" id="{A5E02DF7-83A0-464E-9CBD-6916CC74F947}"/>
              </a:ext>
            </a:extLst>
          </p:cNvPr>
          <p:cNvSpPr/>
          <p:nvPr/>
        </p:nvSpPr>
        <p:spPr>
          <a:xfrm>
            <a:off x="8330965" y="3707766"/>
            <a:ext cx="1695970" cy="15715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Structural models</a:t>
            </a:r>
          </a:p>
        </p:txBody>
      </p:sp>
      <p:sp>
        <p:nvSpPr>
          <p:cNvPr id="45" name="Rectangle: Rounded Corners 44">
            <a:extLst>
              <a:ext uri="{FF2B5EF4-FFF2-40B4-BE49-F238E27FC236}">
                <a16:creationId xmlns:a16="http://schemas.microsoft.com/office/drawing/2014/main" id="{A66D95AB-2DF4-46C9-B40D-E4266D17E732}"/>
              </a:ext>
            </a:extLst>
          </p:cNvPr>
          <p:cNvSpPr/>
          <p:nvPr/>
        </p:nvSpPr>
        <p:spPr>
          <a:xfrm>
            <a:off x="6395908" y="4779096"/>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Canonical decomposition</a:t>
            </a:r>
          </a:p>
        </p:txBody>
      </p:sp>
      <p:sp>
        <p:nvSpPr>
          <p:cNvPr id="46" name="Rectangle: Rounded Corners 45">
            <a:extLst>
              <a:ext uri="{FF2B5EF4-FFF2-40B4-BE49-F238E27FC236}">
                <a16:creationId xmlns:a16="http://schemas.microsoft.com/office/drawing/2014/main" id="{C1690188-6A10-4FB0-B7E1-A78271C89E57}"/>
              </a:ext>
            </a:extLst>
          </p:cNvPr>
          <p:cNvSpPr/>
          <p:nvPr/>
        </p:nvSpPr>
        <p:spPr>
          <a:xfrm>
            <a:off x="8330965" y="5754141"/>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Kalman filter</a:t>
            </a:r>
          </a:p>
          <a:p>
            <a:pPr algn="ctr"/>
            <a:r>
              <a:rPr lang="en-GB" dirty="0"/>
              <a:t>WK filter</a:t>
            </a:r>
          </a:p>
        </p:txBody>
      </p:sp>
      <p:sp>
        <p:nvSpPr>
          <p:cNvPr id="48" name="Rectangle: Rounded Corners 47">
            <a:extLst>
              <a:ext uri="{FF2B5EF4-FFF2-40B4-BE49-F238E27FC236}">
                <a16:creationId xmlns:a16="http://schemas.microsoft.com/office/drawing/2014/main" id="{69DCBB9C-C99B-4D7A-AAEB-35CB20860E1E}"/>
              </a:ext>
            </a:extLst>
          </p:cNvPr>
          <p:cNvSpPr/>
          <p:nvPr/>
        </p:nvSpPr>
        <p:spPr>
          <a:xfrm>
            <a:off x="4349695" y="5416483"/>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X12-ARIMA</a:t>
            </a:r>
          </a:p>
        </p:txBody>
      </p:sp>
      <p:cxnSp>
        <p:nvCxnSpPr>
          <p:cNvPr id="49" name="Connector: Elbow 48">
            <a:extLst>
              <a:ext uri="{FF2B5EF4-FFF2-40B4-BE49-F238E27FC236}">
                <a16:creationId xmlns:a16="http://schemas.microsoft.com/office/drawing/2014/main" id="{76152ADA-3FA4-412A-B62E-C64F6110F1D5}"/>
              </a:ext>
            </a:extLst>
          </p:cNvPr>
          <p:cNvCxnSpPr>
            <a:cxnSpLocks/>
            <a:stCxn id="22" idx="4"/>
            <a:endCxn id="43" idx="0"/>
          </p:cNvCxnSpPr>
          <p:nvPr/>
        </p:nvCxnSpPr>
        <p:spPr>
          <a:xfrm rot="5400000">
            <a:off x="7464478" y="3071276"/>
            <a:ext cx="415905" cy="8570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C0FF8E6-DF58-43AF-95C5-BCC2C97820A6}"/>
              </a:ext>
            </a:extLst>
          </p:cNvPr>
          <p:cNvCxnSpPr>
            <a:cxnSpLocks/>
            <a:stCxn id="22" idx="4"/>
            <a:endCxn id="44" idx="0"/>
          </p:cNvCxnSpPr>
          <p:nvPr/>
        </p:nvCxnSpPr>
        <p:spPr>
          <a:xfrm rot="16200000" flipH="1">
            <a:off x="8432009" y="2960825"/>
            <a:ext cx="415902" cy="10779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AD542FE6-2744-4CB8-BC4D-6091C7B7CC4F}"/>
              </a:ext>
            </a:extLst>
          </p:cNvPr>
          <p:cNvCxnSpPr>
            <a:cxnSpLocks/>
            <a:stCxn id="43" idx="2"/>
            <a:endCxn id="45" idx="0"/>
          </p:cNvCxnSpPr>
          <p:nvPr/>
        </p:nvCxnSpPr>
        <p:spPr>
          <a:xfrm rot="16200000" flipH="1">
            <a:off x="7111128" y="4646330"/>
            <a:ext cx="26552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198A65D1-1D39-4D47-90C1-8254DE5849B9}"/>
              </a:ext>
            </a:extLst>
          </p:cNvPr>
          <p:cNvCxnSpPr>
            <a:cxnSpLocks/>
            <a:stCxn id="12" idx="2"/>
            <a:endCxn id="48" idx="0"/>
          </p:cNvCxnSpPr>
          <p:nvPr/>
        </p:nvCxnSpPr>
        <p:spPr>
          <a:xfrm rot="16200000" flipH="1">
            <a:off x="4546918" y="5043253"/>
            <a:ext cx="743659" cy="27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F33B337E-4417-4259-8A1D-AA33010C0FA8}"/>
              </a:ext>
            </a:extLst>
          </p:cNvPr>
          <p:cNvCxnSpPr>
            <a:cxnSpLocks/>
            <a:stCxn id="44" idx="2"/>
            <a:endCxn id="46" idx="0"/>
          </p:cNvCxnSpPr>
          <p:nvPr/>
        </p:nvCxnSpPr>
        <p:spPr>
          <a:xfrm>
            <a:off x="9178950" y="5279345"/>
            <a:ext cx="0" cy="4747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DA02EBA-2354-44BB-88B6-D757F781CB14}"/>
              </a:ext>
            </a:extLst>
          </p:cNvPr>
          <p:cNvCxnSpPr>
            <a:cxnSpLocks/>
            <a:stCxn id="43" idx="1"/>
            <a:endCxn id="48" idx="0"/>
          </p:cNvCxnSpPr>
          <p:nvPr/>
        </p:nvCxnSpPr>
        <p:spPr>
          <a:xfrm flipH="1">
            <a:off x="4920147" y="4110669"/>
            <a:ext cx="1475760" cy="13058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F50C0F87-6909-41F0-A815-1A523EABDD9F}"/>
              </a:ext>
            </a:extLst>
          </p:cNvPr>
          <p:cNvSpPr/>
          <p:nvPr/>
        </p:nvSpPr>
        <p:spPr>
          <a:xfrm>
            <a:off x="3879542" y="3429000"/>
            <a:ext cx="4314545" cy="294516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GB" sz="2800" dirty="0">
                <a:solidFill>
                  <a:srgbClr val="FF0000"/>
                </a:solidFill>
              </a:rPr>
              <a:t>JD+ 2.x</a:t>
            </a:r>
          </a:p>
        </p:txBody>
      </p:sp>
      <p:sp>
        <p:nvSpPr>
          <p:cNvPr id="33" name="Rectangle: Rounded Corners 32">
            <a:extLst>
              <a:ext uri="{FF2B5EF4-FFF2-40B4-BE49-F238E27FC236}">
                <a16:creationId xmlns:a16="http://schemas.microsoft.com/office/drawing/2014/main" id="{B6D17088-9DC4-4181-9AF6-D5E441A41B6E}"/>
              </a:ext>
            </a:extLst>
          </p:cNvPr>
          <p:cNvSpPr/>
          <p:nvPr/>
        </p:nvSpPr>
        <p:spPr>
          <a:xfrm>
            <a:off x="8194087" y="5416482"/>
            <a:ext cx="2190789" cy="144151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ate Placeholder 14">
            <a:extLst>
              <a:ext uri="{FF2B5EF4-FFF2-40B4-BE49-F238E27FC236}">
                <a16:creationId xmlns:a16="http://schemas.microsoft.com/office/drawing/2014/main" id="{77E663C4-1A2B-4B76-89B5-E629FFD5BE73}"/>
              </a:ext>
            </a:extLst>
          </p:cNvPr>
          <p:cNvSpPr>
            <a:spLocks noGrp="1"/>
          </p:cNvSpPr>
          <p:nvPr>
            <p:ph type="dt" sz="half" idx="10"/>
          </p:nvPr>
        </p:nvSpPr>
        <p:spPr/>
        <p:txBody>
          <a:bodyPr/>
          <a:lstStyle/>
          <a:p>
            <a:r>
              <a:rPr lang="en-US"/>
              <a:t>15-17/10/2024</a:t>
            </a:r>
            <a:endParaRPr lang="en-GB"/>
          </a:p>
        </p:txBody>
      </p:sp>
      <p:sp>
        <p:nvSpPr>
          <p:cNvPr id="18" name="Footer Placeholder 17">
            <a:extLst>
              <a:ext uri="{FF2B5EF4-FFF2-40B4-BE49-F238E27FC236}">
                <a16:creationId xmlns:a16="http://schemas.microsoft.com/office/drawing/2014/main" id="{E1ACCD74-716C-40C5-AF10-8A44E73319C0}"/>
              </a:ext>
            </a:extLst>
          </p:cNvPr>
          <p:cNvSpPr>
            <a:spLocks noGrp="1"/>
          </p:cNvSpPr>
          <p:nvPr>
            <p:ph type="ftr" sz="quarter" idx="11"/>
          </p:nvPr>
        </p:nvSpPr>
        <p:spPr/>
        <p:txBody>
          <a:bodyPr/>
          <a:lstStyle/>
          <a:p>
            <a:r>
              <a:rPr lang="en-GB"/>
              <a:t>ESTP Training. Seasonal adjustment</a:t>
            </a:r>
          </a:p>
        </p:txBody>
      </p:sp>
      <p:sp>
        <p:nvSpPr>
          <p:cNvPr id="19" name="Slide Number Placeholder 18">
            <a:extLst>
              <a:ext uri="{FF2B5EF4-FFF2-40B4-BE49-F238E27FC236}">
                <a16:creationId xmlns:a16="http://schemas.microsoft.com/office/drawing/2014/main" id="{5D63C032-3B71-4AE0-A032-7B29B3BDF7D4}"/>
              </a:ext>
            </a:extLst>
          </p:cNvPr>
          <p:cNvSpPr>
            <a:spLocks noGrp="1"/>
          </p:cNvSpPr>
          <p:nvPr>
            <p:ph type="sldNum" sz="quarter" idx="12"/>
          </p:nvPr>
        </p:nvSpPr>
        <p:spPr/>
        <p:txBody>
          <a:bodyPr/>
          <a:lstStyle/>
          <a:p>
            <a:fld id="{1E1EA8E3-33CC-465E-BBDB-C5F5B41B1D80}" type="slidenum">
              <a:rPr lang="en-GB" smtClean="0"/>
              <a:t>8</a:t>
            </a:fld>
            <a:endParaRPr lang="en-GB"/>
          </a:p>
        </p:txBody>
      </p:sp>
    </p:spTree>
    <p:extLst>
      <p:ext uri="{BB962C8B-B14F-4D97-AF65-F5344CB8AC3E}">
        <p14:creationId xmlns:p14="http://schemas.microsoft.com/office/powerpoint/2010/main" val="126827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625D-5B79-4496-B8D9-2A4C2D8721B6}"/>
              </a:ext>
            </a:extLst>
          </p:cNvPr>
          <p:cNvSpPr>
            <a:spLocks noGrp="1"/>
          </p:cNvSpPr>
          <p:nvPr>
            <p:ph type="title"/>
          </p:nvPr>
        </p:nvSpPr>
        <p:spPr/>
        <p:txBody>
          <a:bodyPr/>
          <a:lstStyle/>
          <a:p>
            <a:r>
              <a:rPr lang="en-GB" dirty="0"/>
              <a:t>3. Rapid overview of the main SA methods</a:t>
            </a:r>
          </a:p>
        </p:txBody>
      </p:sp>
      <p:sp>
        <p:nvSpPr>
          <p:cNvPr id="5" name="Rectangle: Rounded Corners 4">
            <a:extLst>
              <a:ext uri="{FF2B5EF4-FFF2-40B4-BE49-F238E27FC236}">
                <a16:creationId xmlns:a16="http://schemas.microsoft.com/office/drawing/2014/main" id="{F520F228-CA9D-4102-A11A-AA3695585F7F}"/>
              </a:ext>
            </a:extLst>
          </p:cNvPr>
          <p:cNvSpPr/>
          <p:nvPr/>
        </p:nvSpPr>
        <p:spPr>
          <a:xfrm>
            <a:off x="1462482" y="1690688"/>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Non parametric</a:t>
            </a:r>
          </a:p>
        </p:txBody>
      </p:sp>
      <p:sp>
        <p:nvSpPr>
          <p:cNvPr id="6" name="Rectangle: Rounded Corners 5">
            <a:extLst>
              <a:ext uri="{FF2B5EF4-FFF2-40B4-BE49-F238E27FC236}">
                <a16:creationId xmlns:a16="http://schemas.microsoft.com/office/drawing/2014/main" id="{D1EA9692-5CFF-470C-9874-21072D38C642}"/>
              </a:ext>
            </a:extLst>
          </p:cNvPr>
          <p:cNvSpPr/>
          <p:nvPr/>
        </p:nvSpPr>
        <p:spPr>
          <a:xfrm>
            <a:off x="7922006" y="1676004"/>
            <a:ext cx="2869035" cy="469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Parametric</a:t>
            </a:r>
          </a:p>
        </p:txBody>
      </p:sp>
      <p:sp>
        <p:nvSpPr>
          <p:cNvPr id="7" name="Oval 6">
            <a:extLst>
              <a:ext uri="{FF2B5EF4-FFF2-40B4-BE49-F238E27FC236}">
                <a16:creationId xmlns:a16="http://schemas.microsoft.com/office/drawing/2014/main" id="{192C7396-6D2E-43A8-9E62-97C22A1623D9}"/>
              </a:ext>
            </a:extLst>
          </p:cNvPr>
          <p:cNvSpPr/>
          <p:nvPr/>
        </p:nvSpPr>
        <p:spPr>
          <a:xfrm>
            <a:off x="2129409"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Lo(w)ess</a:t>
            </a:r>
          </a:p>
        </p:txBody>
      </p:sp>
      <p:sp>
        <p:nvSpPr>
          <p:cNvPr id="8" name="Rectangle: Rounded Corners 7">
            <a:extLst>
              <a:ext uri="{FF2B5EF4-FFF2-40B4-BE49-F238E27FC236}">
                <a16:creationId xmlns:a16="http://schemas.microsoft.com/office/drawing/2014/main" id="{15E4EC58-CC22-4F65-91F6-4307286C245A}"/>
              </a:ext>
            </a:extLst>
          </p:cNvPr>
          <p:cNvSpPr/>
          <p:nvPr/>
        </p:nvSpPr>
        <p:spPr>
          <a:xfrm>
            <a:off x="2326549"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STL</a:t>
            </a:r>
          </a:p>
        </p:txBody>
      </p:sp>
      <p:sp>
        <p:nvSpPr>
          <p:cNvPr id="9" name="Oval 8">
            <a:extLst>
              <a:ext uri="{FF2B5EF4-FFF2-40B4-BE49-F238E27FC236}">
                <a16:creationId xmlns:a16="http://schemas.microsoft.com/office/drawing/2014/main" id="{0080DDFD-4F69-4BA5-B179-3AB0D11823BB}"/>
              </a:ext>
            </a:extLst>
          </p:cNvPr>
          <p:cNvSpPr/>
          <p:nvPr/>
        </p:nvSpPr>
        <p:spPr>
          <a:xfrm>
            <a:off x="4152555" y="2678337"/>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Moving averages</a:t>
            </a:r>
          </a:p>
        </p:txBody>
      </p:sp>
      <p:sp>
        <p:nvSpPr>
          <p:cNvPr id="10" name="Oval 9">
            <a:extLst>
              <a:ext uri="{FF2B5EF4-FFF2-40B4-BE49-F238E27FC236}">
                <a16:creationId xmlns:a16="http://schemas.microsoft.com/office/drawing/2014/main" id="{A14D15D5-0109-4DE4-A700-1DFB13F760C4}"/>
              </a:ext>
            </a:extLst>
          </p:cNvPr>
          <p:cNvSpPr/>
          <p:nvPr/>
        </p:nvSpPr>
        <p:spPr>
          <a:xfrm>
            <a:off x="106263" y="2678336"/>
            <a:ext cx="1535185"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Machine learning</a:t>
            </a:r>
          </a:p>
        </p:txBody>
      </p:sp>
      <p:sp>
        <p:nvSpPr>
          <p:cNvPr id="11" name="Rectangle: Rounded Corners 10">
            <a:extLst>
              <a:ext uri="{FF2B5EF4-FFF2-40B4-BE49-F238E27FC236}">
                <a16:creationId xmlns:a16="http://schemas.microsoft.com/office/drawing/2014/main" id="{12823B9A-35B9-4AC3-B21E-538C4FBD00E2}"/>
              </a:ext>
            </a:extLst>
          </p:cNvPr>
          <p:cNvSpPr/>
          <p:nvPr/>
        </p:nvSpPr>
        <p:spPr>
          <a:xfrm>
            <a:off x="303403" y="3997509"/>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Prophet</a:t>
            </a:r>
          </a:p>
        </p:txBody>
      </p:sp>
      <p:sp>
        <p:nvSpPr>
          <p:cNvPr id="12" name="Rectangle: Rounded Corners 11">
            <a:extLst>
              <a:ext uri="{FF2B5EF4-FFF2-40B4-BE49-F238E27FC236}">
                <a16:creationId xmlns:a16="http://schemas.microsoft.com/office/drawing/2014/main" id="{C5CE0A47-8EC5-4388-81A3-15127B5D938A}"/>
              </a:ext>
            </a:extLst>
          </p:cNvPr>
          <p:cNvSpPr/>
          <p:nvPr/>
        </p:nvSpPr>
        <p:spPr>
          <a:xfrm>
            <a:off x="4331517" y="3997509"/>
            <a:ext cx="1171661"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X11</a:t>
            </a:r>
          </a:p>
        </p:txBody>
      </p:sp>
      <p:cxnSp>
        <p:nvCxnSpPr>
          <p:cNvPr id="14" name="Connector: Elbow 13">
            <a:extLst>
              <a:ext uri="{FF2B5EF4-FFF2-40B4-BE49-F238E27FC236}">
                <a16:creationId xmlns:a16="http://schemas.microsoft.com/office/drawing/2014/main" id="{FF515A54-44FF-4A86-85DB-E748919121FD}"/>
              </a:ext>
            </a:extLst>
          </p:cNvPr>
          <p:cNvCxnSpPr>
            <a:stCxn id="5" idx="2"/>
            <a:endCxn id="7" idx="0"/>
          </p:cNvCxnSpPr>
          <p:nvPr/>
        </p:nvCxnSpPr>
        <p:spPr>
          <a:xfrm rot="16200000" flipH="1">
            <a:off x="2638068" y="2419403"/>
            <a:ext cx="517866" cy="2"/>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894EBEE9-247F-49C2-8857-94DA35D244EA}"/>
              </a:ext>
            </a:extLst>
          </p:cNvPr>
          <p:cNvCxnSpPr>
            <a:cxnSpLocks/>
            <a:stCxn id="5" idx="2"/>
            <a:endCxn id="10" idx="0"/>
          </p:cNvCxnSpPr>
          <p:nvPr/>
        </p:nvCxnSpPr>
        <p:spPr>
          <a:xfrm rot="5400000">
            <a:off x="1626496" y="1407831"/>
            <a:ext cx="517865" cy="2023144"/>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664EE2CF-3A26-48B1-B02F-FE3AB0405DC6}"/>
              </a:ext>
            </a:extLst>
          </p:cNvPr>
          <p:cNvCxnSpPr>
            <a:cxnSpLocks/>
            <a:stCxn id="5" idx="2"/>
            <a:endCxn id="9" idx="0"/>
          </p:cNvCxnSpPr>
          <p:nvPr/>
        </p:nvCxnSpPr>
        <p:spPr>
          <a:xfrm rot="16200000" flipH="1">
            <a:off x="3649641" y="1407830"/>
            <a:ext cx="517866" cy="202314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AF98C968-98A8-4E28-BB75-16E182F41197}"/>
              </a:ext>
            </a:extLst>
          </p:cNvPr>
          <p:cNvSpPr/>
          <p:nvPr/>
        </p:nvSpPr>
        <p:spPr>
          <a:xfrm>
            <a:off x="7259274"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Stochastic</a:t>
            </a:r>
          </a:p>
        </p:txBody>
      </p:sp>
      <p:sp>
        <p:nvSpPr>
          <p:cNvPr id="23" name="Oval 22">
            <a:extLst>
              <a:ext uri="{FF2B5EF4-FFF2-40B4-BE49-F238E27FC236}">
                <a16:creationId xmlns:a16="http://schemas.microsoft.com/office/drawing/2014/main" id="{E73A1CA1-A34F-4497-A770-7B2367356DF8}"/>
              </a:ext>
            </a:extLst>
          </p:cNvPr>
          <p:cNvSpPr/>
          <p:nvPr/>
        </p:nvSpPr>
        <p:spPr>
          <a:xfrm>
            <a:off x="10384876" y="2616549"/>
            <a:ext cx="1683391" cy="675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Deterministic</a:t>
            </a:r>
          </a:p>
        </p:txBody>
      </p:sp>
      <p:cxnSp>
        <p:nvCxnSpPr>
          <p:cNvPr id="24" name="Connector: Elbow 23">
            <a:extLst>
              <a:ext uri="{FF2B5EF4-FFF2-40B4-BE49-F238E27FC236}">
                <a16:creationId xmlns:a16="http://schemas.microsoft.com/office/drawing/2014/main" id="{0BA783BE-5E0F-4F7D-A700-00144B13B99D}"/>
              </a:ext>
            </a:extLst>
          </p:cNvPr>
          <p:cNvCxnSpPr>
            <a:cxnSpLocks/>
            <a:stCxn id="6" idx="2"/>
            <a:endCxn id="22" idx="0"/>
          </p:cNvCxnSpPr>
          <p:nvPr/>
        </p:nvCxnSpPr>
        <p:spPr>
          <a:xfrm rot="5400000">
            <a:off x="8493366" y="1753391"/>
            <a:ext cx="470762" cy="1255554"/>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6F00BD70-1FB1-4C65-9E0F-A644FFC7B1E1}"/>
              </a:ext>
            </a:extLst>
          </p:cNvPr>
          <p:cNvCxnSpPr>
            <a:cxnSpLocks/>
            <a:stCxn id="6" idx="2"/>
            <a:endCxn id="23" idx="0"/>
          </p:cNvCxnSpPr>
          <p:nvPr/>
        </p:nvCxnSpPr>
        <p:spPr>
          <a:xfrm rot="16200000" flipH="1">
            <a:off x="10056167" y="1446144"/>
            <a:ext cx="470762" cy="1870048"/>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B75D44D3-7C6E-4374-B8D7-034396BAA2E9}"/>
              </a:ext>
            </a:extLst>
          </p:cNvPr>
          <p:cNvCxnSpPr>
            <a:cxnSpLocks/>
            <a:stCxn id="10" idx="4"/>
            <a:endCxn id="11" idx="0"/>
          </p:cNvCxnSpPr>
          <p:nvPr/>
        </p:nvCxnSpPr>
        <p:spPr>
          <a:xfrm rot="5400000">
            <a:off x="551927" y="3675580"/>
            <a:ext cx="643858"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B8995EC1-8F26-4E47-BF38-99629163D881}"/>
              </a:ext>
            </a:extLst>
          </p:cNvPr>
          <p:cNvCxnSpPr>
            <a:cxnSpLocks/>
            <a:stCxn id="7" idx="4"/>
            <a:endCxn id="8" idx="0"/>
          </p:cNvCxnSpPr>
          <p:nvPr/>
        </p:nvCxnSpPr>
        <p:spPr>
          <a:xfrm rot="5400000">
            <a:off x="2575074" y="3675580"/>
            <a:ext cx="643857" cy="1"/>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EA57E431-FCDC-43CC-BDF8-C825774942B9}"/>
              </a:ext>
            </a:extLst>
          </p:cNvPr>
          <p:cNvCxnSpPr>
            <a:cxnSpLocks/>
            <a:stCxn id="9" idx="4"/>
            <a:endCxn id="12" idx="0"/>
          </p:cNvCxnSpPr>
          <p:nvPr/>
        </p:nvCxnSpPr>
        <p:spPr>
          <a:xfrm rot="5400000">
            <a:off x="4596820" y="3674180"/>
            <a:ext cx="643857" cy="280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angle: Rounded Corners 42">
            <a:extLst>
              <a:ext uri="{FF2B5EF4-FFF2-40B4-BE49-F238E27FC236}">
                <a16:creationId xmlns:a16="http://schemas.microsoft.com/office/drawing/2014/main" id="{85FE8096-4983-4339-8A6C-A61A74C8639A}"/>
              </a:ext>
            </a:extLst>
          </p:cNvPr>
          <p:cNvSpPr/>
          <p:nvPr/>
        </p:nvSpPr>
        <p:spPr>
          <a:xfrm>
            <a:off x="6395907" y="3707769"/>
            <a:ext cx="1695965" cy="805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RegArima</a:t>
            </a:r>
          </a:p>
          <a:p>
            <a:pPr algn="ctr"/>
            <a:r>
              <a:rPr lang="en-GB" dirty="0"/>
              <a:t>models</a:t>
            </a:r>
          </a:p>
        </p:txBody>
      </p:sp>
      <p:sp>
        <p:nvSpPr>
          <p:cNvPr id="44" name="Rectangle: Rounded Corners 43">
            <a:extLst>
              <a:ext uri="{FF2B5EF4-FFF2-40B4-BE49-F238E27FC236}">
                <a16:creationId xmlns:a16="http://schemas.microsoft.com/office/drawing/2014/main" id="{A5E02DF7-83A0-464E-9CBD-6916CC74F947}"/>
              </a:ext>
            </a:extLst>
          </p:cNvPr>
          <p:cNvSpPr/>
          <p:nvPr/>
        </p:nvSpPr>
        <p:spPr>
          <a:xfrm>
            <a:off x="8330965" y="3707766"/>
            <a:ext cx="1695970" cy="170871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Structural models</a:t>
            </a:r>
          </a:p>
        </p:txBody>
      </p:sp>
      <p:sp>
        <p:nvSpPr>
          <p:cNvPr id="45" name="Rectangle: Rounded Corners 44">
            <a:extLst>
              <a:ext uri="{FF2B5EF4-FFF2-40B4-BE49-F238E27FC236}">
                <a16:creationId xmlns:a16="http://schemas.microsoft.com/office/drawing/2014/main" id="{A66D95AB-2DF4-46C9-B40D-E4266D17E732}"/>
              </a:ext>
            </a:extLst>
          </p:cNvPr>
          <p:cNvSpPr/>
          <p:nvPr/>
        </p:nvSpPr>
        <p:spPr>
          <a:xfrm>
            <a:off x="6395908" y="4779096"/>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Canonical decomposition</a:t>
            </a:r>
          </a:p>
        </p:txBody>
      </p:sp>
      <p:sp>
        <p:nvSpPr>
          <p:cNvPr id="46" name="Rectangle: Rounded Corners 45">
            <a:extLst>
              <a:ext uri="{FF2B5EF4-FFF2-40B4-BE49-F238E27FC236}">
                <a16:creationId xmlns:a16="http://schemas.microsoft.com/office/drawing/2014/main" id="{C1690188-6A10-4FB0-B7E1-A78271C89E57}"/>
              </a:ext>
            </a:extLst>
          </p:cNvPr>
          <p:cNvSpPr/>
          <p:nvPr/>
        </p:nvSpPr>
        <p:spPr>
          <a:xfrm>
            <a:off x="8330965" y="5754141"/>
            <a:ext cx="1695970" cy="8058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Kalman filter</a:t>
            </a:r>
          </a:p>
          <a:p>
            <a:pPr algn="ctr"/>
            <a:r>
              <a:rPr lang="en-GB" dirty="0"/>
              <a:t>WK filter</a:t>
            </a:r>
          </a:p>
        </p:txBody>
      </p:sp>
      <p:sp>
        <p:nvSpPr>
          <p:cNvPr id="48" name="Rectangle: Rounded Corners 47">
            <a:extLst>
              <a:ext uri="{FF2B5EF4-FFF2-40B4-BE49-F238E27FC236}">
                <a16:creationId xmlns:a16="http://schemas.microsoft.com/office/drawing/2014/main" id="{69DCBB9C-C99B-4D7A-AAEB-35CB20860E1E}"/>
              </a:ext>
            </a:extLst>
          </p:cNvPr>
          <p:cNvSpPr/>
          <p:nvPr/>
        </p:nvSpPr>
        <p:spPr>
          <a:xfrm>
            <a:off x="4349695" y="5416483"/>
            <a:ext cx="1140903" cy="67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X12-ARIMA</a:t>
            </a:r>
          </a:p>
        </p:txBody>
      </p:sp>
      <p:cxnSp>
        <p:nvCxnSpPr>
          <p:cNvPr id="49" name="Connector: Elbow 48">
            <a:extLst>
              <a:ext uri="{FF2B5EF4-FFF2-40B4-BE49-F238E27FC236}">
                <a16:creationId xmlns:a16="http://schemas.microsoft.com/office/drawing/2014/main" id="{76152ADA-3FA4-412A-B62E-C64F6110F1D5}"/>
              </a:ext>
            </a:extLst>
          </p:cNvPr>
          <p:cNvCxnSpPr>
            <a:cxnSpLocks/>
            <a:stCxn id="22" idx="4"/>
            <a:endCxn id="43" idx="0"/>
          </p:cNvCxnSpPr>
          <p:nvPr/>
        </p:nvCxnSpPr>
        <p:spPr>
          <a:xfrm rot="5400000">
            <a:off x="7464478" y="3071276"/>
            <a:ext cx="415905" cy="8570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C0FF8E6-DF58-43AF-95C5-BCC2C97820A6}"/>
              </a:ext>
            </a:extLst>
          </p:cNvPr>
          <p:cNvCxnSpPr>
            <a:cxnSpLocks/>
            <a:stCxn id="22" idx="4"/>
            <a:endCxn id="44" idx="0"/>
          </p:cNvCxnSpPr>
          <p:nvPr/>
        </p:nvCxnSpPr>
        <p:spPr>
          <a:xfrm rot="16200000" flipH="1">
            <a:off x="8432009" y="2960825"/>
            <a:ext cx="415902" cy="1077980"/>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AD542FE6-2744-4CB8-BC4D-6091C7B7CC4F}"/>
              </a:ext>
            </a:extLst>
          </p:cNvPr>
          <p:cNvCxnSpPr>
            <a:cxnSpLocks/>
            <a:stCxn id="43" idx="2"/>
            <a:endCxn id="45" idx="0"/>
          </p:cNvCxnSpPr>
          <p:nvPr/>
        </p:nvCxnSpPr>
        <p:spPr>
          <a:xfrm rot="16200000" flipH="1">
            <a:off x="7111128" y="4646330"/>
            <a:ext cx="265527" cy="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198A65D1-1D39-4D47-90C1-8254DE5849B9}"/>
              </a:ext>
            </a:extLst>
          </p:cNvPr>
          <p:cNvCxnSpPr>
            <a:cxnSpLocks/>
            <a:stCxn id="12" idx="2"/>
            <a:endCxn id="48" idx="0"/>
          </p:cNvCxnSpPr>
          <p:nvPr/>
        </p:nvCxnSpPr>
        <p:spPr>
          <a:xfrm rot="16200000" flipH="1">
            <a:off x="4546918" y="5043253"/>
            <a:ext cx="743659" cy="27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F33B337E-4417-4259-8A1D-AA33010C0FA8}"/>
              </a:ext>
            </a:extLst>
          </p:cNvPr>
          <p:cNvCxnSpPr>
            <a:cxnSpLocks/>
            <a:stCxn id="44" idx="2"/>
            <a:endCxn id="46" idx="0"/>
          </p:cNvCxnSpPr>
          <p:nvPr/>
        </p:nvCxnSpPr>
        <p:spPr>
          <a:xfrm>
            <a:off x="9178950" y="5416481"/>
            <a:ext cx="0" cy="3376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DA02EBA-2354-44BB-88B6-D757F781CB14}"/>
              </a:ext>
            </a:extLst>
          </p:cNvPr>
          <p:cNvCxnSpPr>
            <a:cxnSpLocks/>
            <a:stCxn id="43" idx="1"/>
            <a:endCxn id="48" idx="0"/>
          </p:cNvCxnSpPr>
          <p:nvPr/>
        </p:nvCxnSpPr>
        <p:spPr>
          <a:xfrm flipH="1">
            <a:off x="4920147" y="4110669"/>
            <a:ext cx="1475760" cy="13058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D3270982-E1B3-4012-AA98-41027B12BE19}"/>
              </a:ext>
            </a:extLst>
          </p:cNvPr>
          <p:cNvSpPr/>
          <p:nvPr/>
        </p:nvSpPr>
        <p:spPr>
          <a:xfrm>
            <a:off x="1721843" y="3428999"/>
            <a:ext cx="9197690" cy="323831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GB" sz="2800" dirty="0">
                <a:solidFill>
                  <a:srgbClr val="FF0000"/>
                </a:solidFill>
              </a:rPr>
              <a:t>JD+ 3.0</a:t>
            </a:r>
          </a:p>
        </p:txBody>
      </p:sp>
      <p:sp>
        <p:nvSpPr>
          <p:cNvPr id="13" name="Date Placeholder 12">
            <a:extLst>
              <a:ext uri="{FF2B5EF4-FFF2-40B4-BE49-F238E27FC236}">
                <a16:creationId xmlns:a16="http://schemas.microsoft.com/office/drawing/2014/main" id="{44D767BF-C569-4896-A2D1-D0C511EC9CC5}"/>
              </a:ext>
            </a:extLst>
          </p:cNvPr>
          <p:cNvSpPr>
            <a:spLocks noGrp="1"/>
          </p:cNvSpPr>
          <p:nvPr>
            <p:ph type="dt" sz="half" idx="10"/>
          </p:nvPr>
        </p:nvSpPr>
        <p:spPr/>
        <p:txBody>
          <a:bodyPr/>
          <a:lstStyle/>
          <a:p>
            <a:r>
              <a:rPr lang="en-US"/>
              <a:t>15-17/10/2024</a:t>
            </a:r>
            <a:endParaRPr lang="en-GB"/>
          </a:p>
        </p:txBody>
      </p:sp>
      <p:sp>
        <p:nvSpPr>
          <p:cNvPr id="15" name="Footer Placeholder 14">
            <a:extLst>
              <a:ext uri="{FF2B5EF4-FFF2-40B4-BE49-F238E27FC236}">
                <a16:creationId xmlns:a16="http://schemas.microsoft.com/office/drawing/2014/main" id="{29F53E7A-076E-43B9-90F0-11876AFF448B}"/>
              </a:ext>
            </a:extLst>
          </p:cNvPr>
          <p:cNvSpPr>
            <a:spLocks noGrp="1"/>
          </p:cNvSpPr>
          <p:nvPr>
            <p:ph type="ftr" sz="quarter" idx="11"/>
          </p:nvPr>
        </p:nvSpPr>
        <p:spPr/>
        <p:txBody>
          <a:bodyPr/>
          <a:lstStyle/>
          <a:p>
            <a:r>
              <a:rPr lang="en-GB"/>
              <a:t>ESTP Training. Seasonal adjustment</a:t>
            </a:r>
          </a:p>
        </p:txBody>
      </p:sp>
      <p:sp>
        <p:nvSpPr>
          <p:cNvPr id="18" name="Slide Number Placeholder 17">
            <a:extLst>
              <a:ext uri="{FF2B5EF4-FFF2-40B4-BE49-F238E27FC236}">
                <a16:creationId xmlns:a16="http://schemas.microsoft.com/office/drawing/2014/main" id="{1FA765B5-353D-4B2D-B87E-609EDED45BA4}"/>
              </a:ext>
            </a:extLst>
          </p:cNvPr>
          <p:cNvSpPr>
            <a:spLocks noGrp="1"/>
          </p:cNvSpPr>
          <p:nvPr>
            <p:ph type="sldNum" sz="quarter" idx="12"/>
          </p:nvPr>
        </p:nvSpPr>
        <p:spPr/>
        <p:txBody>
          <a:bodyPr/>
          <a:lstStyle/>
          <a:p>
            <a:fld id="{1E1EA8E3-33CC-465E-BBDB-C5F5B41B1D80}" type="slidenum">
              <a:rPr lang="en-GB" smtClean="0"/>
              <a:t>9</a:t>
            </a:fld>
            <a:endParaRPr lang="en-GB"/>
          </a:p>
        </p:txBody>
      </p:sp>
    </p:spTree>
    <p:extLst>
      <p:ext uri="{BB962C8B-B14F-4D97-AF65-F5344CB8AC3E}">
        <p14:creationId xmlns:p14="http://schemas.microsoft.com/office/powerpoint/2010/main" val="4059326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stat_blue_E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3176"/>
        </a:solidFill>
        <a:ln>
          <a:solidFill>
            <a:srgbClr val="133176"/>
          </a:solidFill>
        </a:ln>
      </a:spPr>
      <a:bodyPr anchor="ctr"/>
      <a:lstStyle>
        <a:defPPr algn="ctr" defTabSz="457200" fontAlgn="auto">
          <a:spcBef>
            <a:spcPts val="0"/>
          </a:spcBef>
          <a:spcAft>
            <a:spcPts val="0"/>
          </a:spcAft>
          <a:defRPr sz="1800" b="0"/>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sz="7600" b="1" i="0" u="none" strike="noStrike" cap="none" normalizeH="0" baseline="0" smtClean="0">
            <a:ln>
              <a:noFill/>
            </a:ln>
            <a:solidFill>
              <a:srgbClr val="FFD624"/>
            </a:solidFill>
            <a:effectLst/>
            <a:latin typeface="Verdana" pitchFamily="34" charset="0"/>
          </a:defRPr>
        </a:defPPr>
      </a:lstStyle>
    </a:lnDef>
    <a:txDef>
      <a:spPr>
        <a:noFill/>
      </a:spPr>
      <a:bodyPr wrap="none" rtlCol="0">
        <a:spAutoFit/>
      </a:bodyPr>
      <a:lstStyle>
        <a:defPPr>
          <a:defRPr sz="2400" b="0" dirty="0" err="1" smtClean="0">
            <a:solidFill>
              <a:srgbClr val="0F5494"/>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850</Words>
  <Application>Microsoft Office PowerPoint</Application>
  <PresentationFormat>Grand écran</PresentationFormat>
  <Paragraphs>170</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11</vt:i4>
      </vt:variant>
    </vt:vector>
  </HeadingPairs>
  <TitlesOfParts>
    <vt:vector size="19" baseType="lpstr">
      <vt:lpstr>Arial</vt:lpstr>
      <vt:lpstr>Calibri</vt:lpstr>
      <vt:lpstr>Calibri Light</vt:lpstr>
      <vt:lpstr>Cambria Math</vt:lpstr>
      <vt:lpstr>Myriad Pro Light SemiCond</vt:lpstr>
      <vt:lpstr>Verdana</vt:lpstr>
      <vt:lpstr>Office Theme</vt:lpstr>
      <vt:lpstr>Estat_blue_EN</vt:lpstr>
      <vt:lpstr>Seasonal adjustment</vt:lpstr>
      <vt:lpstr>0. Outline</vt:lpstr>
      <vt:lpstr>1. ESS Guidelines (2024)</vt:lpstr>
      <vt:lpstr>Présentation PowerPoint</vt:lpstr>
      <vt:lpstr>2. Series decomposition</vt:lpstr>
      <vt:lpstr>2. Series decomposition</vt:lpstr>
      <vt:lpstr>3. Rapid overview of the main SA methods</vt:lpstr>
      <vt:lpstr>3. Rapid overview of the main SA methods</vt:lpstr>
      <vt:lpstr>3. Rapid overview of the main SA methods</vt:lpstr>
      <vt:lpstr>4. Outline of the training (see guidelines)</vt:lpstr>
      <vt:lpstr>5. 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adjustment</dc:title>
  <dc:creator>Palate Jean</dc:creator>
  <cp:lastModifiedBy>Jean Palate</cp:lastModifiedBy>
  <cp:revision>28</cp:revision>
  <dcterms:created xsi:type="dcterms:W3CDTF">2021-10-08T06:50:37Z</dcterms:created>
  <dcterms:modified xsi:type="dcterms:W3CDTF">2024-10-10T07:26:16Z</dcterms:modified>
</cp:coreProperties>
</file>