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69" r:id="rId2"/>
    <p:sldId id="261" r:id="rId3"/>
    <p:sldId id="257" r:id="rId4"/>
    <p:sldId id="258" r:id="rId5"/>
    <p:sldId id="259" r:id="rId6"/>
    <p:sldId id="271" r:id="rId7"/>
    <p:sldId id="272" r:id="rId8"/>
    <p:sldId id="273" r:id="rId9"/>
    <p:sldId id="260" r:id="rId10"/>
    <p:sldId id="262" r:id="rId11"/>
    <p:sldId id="263" r:id="rId12"/>
    <p:sldId id="264" r:id="rId13"/>
    <p:sldId id="265" r:id="rId14"/>
    <p:sldId id="266" r:id="rId15"/>
    <p:sldId id="267" r:id="rId16"/>
    <p:sldId id="270" r:id="rId17"/>
    <p:sldId id="268" r:id="rId18"/>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96" d="100"/>
          <a:sy n="96" d="100"/>
        </p:scale>
        <p:origin x="36" y="-41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late Jean" userId="e44b8056-0d57-42f7-acd1-ff6af1acf077" providerId="ADAL" clId="{8519A925-F9B5-4663-AF54-FB87C9BE5C7E}"/>
    <pc:docChg chg="undo custSel addSld delSld modSld sldOrd modMainMaster">
      <pc:chgData name="Palate Jean" userId="e44b8056-0d57-42f7-acd1-ff6af1acf077" providerId="ADAL" clId="{8519A925-F9B5-4663-AF54-FB87C9BE5C7E}" dt="2021-10-11T13:23:26.613" v="365" actId="47"/>
      <pc:docMkLst>
        <pc:docMk/>
      </pc:docMkLst>
      <pc:sldChg chg="del">
        <pc:chgData name="Palate Jean" userId="e44b8056-0d57-42f7-acd1-ff6af1acf077" providerId="ADAL" clId="{8519A925-F9B5-4663-AF54-FB87C9BE5C7E}" dt="2021-10-11T13:23:26.613" v="365" actId="47"/>
        <pc:sldMkLst>
          <pc:docMk/>
          <pc:sldMk cId="3757375432" sldId="256"/>
        </pc:sldMkLst>
      </pc:sldChg>
      <pc:sldChg chg="modSp new mod">
        <pc:chgData name="Palate Jean" userId="e44b8056-0d57-42f7-acd1-ff6af1acf077" providerId="ADAL" clId="{8519A925-F9B5-4663-AF54-FB87C9BE5C7E}" dt="2021-10-11T09:57:18.801" v="302" actId="20577"/>
        <pc:sldMkLst>
          <pc:docMk/>
          <pc:sldMk cId="544769764" sldId="268"/>
        </pc:sldMkLst>
        <pc:spChg chg="mod">
          <ac:chgData name="Palate Jean" userId="e44b8056-0d57-42f7-acd1-ff6af1acf077" providerId="ADAL" clId="{8519A925-F9B5-4663-AF54-FB87C9BE5C7E}" dt="2021-10-11T09:52:49.343" v="17" actId="20577"/>
          <ac:spMkLst>
            <pc:docMk/>
            <pc:sldMk cId="544769764" sldId="268"/>
            <ac:spMk id="2" creationId="{864EC42D-AE7A-4704-B675-7425BA214C34}"/>
          </ac:spMkLst>
        </pc:spChg>
        <pc:spChg chg="mod">
          <ac:chgData name="Palate Jean" userId="e44b8056-0d57-42f7-acd1-ff6af1acf077" providerId="ADAL" clId="{8519A925-F9B5-4663-AF54-FB87C9BE5C7E}" dt="2021-10-11T09:57:18.801" v="302" actId="20577"/>
          <ac:spMkLst>
            <pc:docMk/>
            <pc:sldMk cId="544769764" sldId="268"/>
            <ac:spMk id="3" creationId="{4792A7B2-4806-4DDC-A27A-F88A9F042159}"/>
          </ac:spMkLst>
        </pc:spChg>
      </pc:sldChg>
      <pc:sldChg chg="new del">
        <pc:chgData name="Palate Jean" userId="e44b8056-0d57-42f7-acd1-ff6af1acf077" providerId="ADAL" clId="{8519A925-F9B5-4663-AF54-FB87C9BE5C7E}" dt="2021-10-11T13:22:20.151" v="306" actId="47"/>
        <pc:sldMkLst>
          <pc:docMk/>
          <pc:sldMk cId="1306875764" sldId="269"/>
        </pc:sldMkLst>
      </pc:sldChg>
      <pc:sldChg chg="modSp new mod ord">
        <pc:chgData name="Palate Jean" userId="e44b8056-0d57-42f7-acd1-ff6af1acf077" providerId="ADAL" clId="{8519A925-F9B5-4663-AF54-FB87C9BE5C7E}" dt="2021-10-11T13:23:12.608" v="364" actId="20577"/>
        <pc:sldMkLst>
          <pc:docMk/>
          <pc:sldMk cId="2625167690" sldId="269"/>
        </pc:sldMkLst>
        <pc:spChg chg="mod">
          <ac:chgData name="Palate Jean" userId="e44b8056-0d57-42f7-acd1-ff6af1acf077" providerId="ADAL" clId="{8519A925-F9B5-4663-AF54-FB87C9BE5C7E}" dt="2021-10-11T13:22:56.795" v="338" actId="404"/>
          <ac:spMkLst>
            <pc:docMk/>
            <pc:sldMk cId="2625167690" sldId="269"/>
            <ac:spMk id="2" creationId="{EE0DD887-693D-4B7D-8E80-72B386CA567C}"/>
          </ac:spMkLst>
        </pc:spChg>
        <pc:spChg chg="mod">
          <ac:chgData name="Palate Jean" userId="e44b8056-0d57-42f7-acd1-ff6af1acf077" providerId="ADAL" clId="{8519A925-F9B5-4663-AF54-FB87C9BE5C7E}" dt="2021-10-11T13:23:04.393" v="351" actId="20577"/>
          <ac:spMkLst>
            <pc:docMk/>
            <pc:sldMk cId="2625167690" sldId="269"/>
            <ac:spMk id="3" creationId="{A6BB503F-3D25-4C2F-A894-29BFA9D459E3}"/>
          </ac:spMkLst>
        </pc:spChg>
        <pc:spChg chg="mod">
          <ac:chgData name="Palate Jean" userId="e44b8056-0d57-42f7-acd1-ff6af1acf077" providerId="ADAL" clId="{8519A925-F9B5-4663-AF54-FB87C9BE5C7E}" dt="2021-10-11T13:23:12.608" v="364" actId="20577"/>
          <ac:spMkLst>
            <pc:docMk/>
            <pc:sldMk cId="2625167690" sldId="269"/>
            <ac:spMk id="4" creationId="{03AA3CD6-07F3-449C-BF1C-08AC44A5F817}"/>
          </ac:spMkLst>
        </pc:spChg>
      </pc:sldChg>
      <pc:sldMasterChg chg="addSp delSp mod">
        <pc:chgData name="Palate Jean" userId="e44b8056-0d57-42f7-acd1-ff6af1acf077" providerId="ADAL" clId="{8519A925-F9B5-4663-AF54-FB87C9BE5C7E}" dt="2021-10-11T13:21:52.699" v="304" actId="22"/>
        <pc:sldMasterMkLst>
          <pc:docMk/>
          <pc:sldMasterMk cId="535899996" sldId="2147483648"/>
        </pc:sldMasterMkLst>
        <pc:spChg chg="add del">
          <ac:chgData name="Palate Jean" userId="e44b8056-0d57-42f7-acd1-ff6af1acf077" providerId="ADAL" clId="{8519A925-F9B5-4663-AF54-FB87C9BE5C7E}" dt="2021-10-11T13:21:52.699" v="304" actId="22"/>
          <ac:spMkLst>
            <pc:docMk/>
            <pc:sldMasterMk cId="535899996" sldId="2147483648"/>
            <ac:spMk id="8" creationId="{82CF9B7E-F459-4C7A-84DD-FCE8C7E9EB66}"/>
          </ac:spMkLst>
        </pc:spChg>
      </pc:sldMasterChg>
    </pc:docChg>
  </pc:docChgLst>
  <pc:docChgLst>
    <pc:chgData name="Palate Jean" userId="e44b8056-0d57-42f7-acd1-ff6af1acf077" providerId="ADAL" clId="{A87C0524-E8EF-47AC-9B79-32AF167FD837}"/>
    <pc:docChg chg="undo custSel addSld modSld">
      <pc:chgData name="Palate Jean" userId="e44b8056-0d57-42f7-acd1-ff6af1acf077" providerId="ADAL" clId="{A87C0524-E8EF-47AC-9B79-32AF167FD837}" dt="2021-10-11T09:49:31.778" v="2304" actId="20577"/>
      <pc:docMkLst>
        <pc:docMk/>
      </pc:docMkLst>
      <pc:sldChg chg="addSp modSp mod">
        <pc:chgData name="Palate Jean" userId="e44b8056-0d57-42f7-acd1-ff6af1acf077" providerId="ADAL" clId="{A87C0524-E8EF-47AC-9B79-32AF167FD837}" dt="2021-10-11T07:29:44.120" v="91" actId="1440"/>
        <pc:sldMkLst>
          <pc:docMk/>
          <pc:sldMk cId="403631732" sldId="257"/>
        </pc:sldMkLst>
        <pc:spChg chg="mod">
          <ac:chgData name="Palate Jean" userId="e44b8056-0d57-42f7-acd1-ff6af1acf077" providerId="ADAL" clId="{A87C0524-E8EF-47AC-9B79-32AF167FD837}" dt="2021-10-11T07:26:38.341" v="86" actId="20577"/>
          <ac:spMkLst>
            <pc:docMk/>
            <pc:sldMk cId="403631732" sldId="257"/>
            <ac:spMk id="3" creationId="{4F822B56-5136-4B4D-82F1-B1A1C3C49E36}"/>
          </ac:spMkLst>
        </pc:spChg>
        <pc:picChg chg="add mod">
          <ac:chgData name="Palate Jean" userId="e44b8056-0d57-42f7-acd1-ff6af1acf077" providerId="ADAL" clId="{A87C0524-E8EF-47AC-9B79-32AF167FD837}" dt="2021-10-11T07:29:44.120" v="91" actId="1440"/>
          <ac:picMkLst>
            <pc:docMk/>
            <pc:sldMk cId="403631732" sldId="257"/>
            <ac:picMk id="7" creationId="{77CF1A0E-4E0E-4127-8061-65A34B367019}"/>
          </ac:picMkLst>
        </pc:picChg>
      </pc:sldChg>
      <pc:sldChg chg="modSp new mod">
        <pc:chgData name="Palate Jean" userId="e44b8056-0d57-42f7-acd1-ff6af1acf077" providerId="ADAL" clId="{A87C0524-E8EF-47AC-9B79-32AF167FD837}" dt="2021-10-11T07:59:05.997" v="429" actId="20577"/>
        <pc:sldMkLst>
          <pc:docMk/>
          <pc:sldMk cId="2128726930" sldId="258"/>
        </pc:sldMkLst>
        <pc:spChg chg="mod">
          <ac:chgData name="Palate Jean" userId="e44b8056-0d57-42f7-acd1-ff6af1acf077" providerId="ADAL" clId="{A87C0524-E8EF-47AC-9B79-32AF167FD837}" dt="2021-10-11T07:33:27.833" v="103" actId="20577"/>
          <ac:spMkLst>
            <pc:docMk/>
            <pc:sldMk cId="2128726930" sldId="258"/>
            <ac:spMk id="2" creationId="{2227E19C-A417-4261-BD5B-08E2093947A9}"/>
          </ac:spMkLst>
        </pc:spChg>
        <pc:spChg chg="mod">
          <ac:chgData name="Palate Jean" userId="e44b8056-0d57-42f7-acd1-ff6af1acf077" providerId="ADAL" clId="{A87C0524-E8EF-47AC-9B79-32AF167FD837}" dt="2021-10-11T07:59:05.997" v="429" actId="20577"/>
          <ac:spMkLst>
            <pc:docMk/>
            <pc:sldMk cId="2128726930" sldId="258"/>
            <ac:spMk id="3" creationId="{2DE0653D-53CC-4553-9F52-C8EAC4239A42}"/>
          </ac:spMkLst>
        </pc:spChg>
      </pc:sldChg>
      <pc:sldChg chg="modSp new mod">
        <pc:chgData name="Palate Jean" userId="e44b8056-0d57-42f7-acd1-ff6af1acf077" providerId="ADAL" clId="{A87C0524-E8EF-47AC-9B79-32AF167FD837}" dt="2021-10-11T08:22:52.204" v="763" actId="20577"/>
        <pc:sldMkLst>
          <pc:docMk/>
          <pc:sldMk cId="3395920579" sldId="259"/>
        </pc:sldMkLst>
        <pc:spChg chg="mod">
          <ac:chgData name="Palate Jean" userId="e44b8056-0d57-42f7-acd1-ff6af1acf077" providerId="ADAL" clId="{A87C0524-E8EF-47AC-9B79-32AF167FD837}" dt="2021-10-11T07:44:07.772" v="320" actId="20577"/>
          <ac:spMkLst>
            <pc:docMk/>
            <pc:sldMk cId="3395920579" sldId="259"/>
            <ac:spMk id="2" creationId="{569180A3-8F25-444E-96A2-248683A857A2}"/>
          </ac:spMkLst>
        </pc:spChg>
        <pc:spChg chg="mod">
          <ac:chgData name="Palate Jean" userId="e44b8056-0d57-42f7-acd1-ff6af1acf077" providerId="ADAL" clId="{A87C0524-E8EF-47AC-9B79-32AF167FD837}" dt="2021-10-11T08:22:52.204" v="763" actId="20577"/>
          <ac:spMkLst>
            <pc:docMk/>
            <pc:sldMk cId="3395920579" sldId="259"/>
            <ac:spMk id="3" creationId="{0D5DEFE7-7E41-4E13-88FE-5BC2E427D451}"/>
          </ac:spMkLst>
        </pc:spChg>
      </pc:sldChg>
      <pc:sldChg chg="modSp new mod">
        <pc:chgData name="Palate Jean" userId="e44b8056-0d57-42f7-acd1-ff6af1acf077" providerId="ADAL" clId="{A87C0524-E8EF-47AC-9B79-32AF167FD837}" dt="2021-10-11T08:35:33.809" v="1119" actId="20577"/>
        <pc:sldMkLst>
          <pc:docMk/>
          <pc:sldMk cId="3910476886" sldId="260"/>
        </pc:sldMkLst>
        <pc:spChg chg="mod">
          <ac:chgData name="Palate Jean" userId="e44b8056-0d57-42f7-acd1-ff6af1acf077" providerId="ADAL" clId="{A87C0524-E8EF-47AC-9B79-32AF167FD837}" dt="2021-10-11T08:26:30.395" v="884" actId="20577"/>
          <ac:spMkLst>
            <pc:docMk/>
            <pc:sldMk cId="3910476886" sldId="260"/>
            <ac:spMk id="2" creationId="{6953E758-16F9-47BC-B0E5-95DBD0E06E1C}"/>
          </ac:spMkLst>
        </pc:spChg>
        <pc:spChg chg="mod">
          <ac:chgData name="Palate Jean" userId="e44b8056-0d57-42f7-acd1-ff6af1acf077" providerId="ADAL" clId="{A87C0524-E8EF-47AC-9B79-32AF167FD837}" dt="2021-10-11T08:35:33.809" v="1119" actId="20577"/>
          <ac:spMkLst>
            <pc:docMk/>
            <pc:sldMk cId="3910476886" sldId="260"/>
            <ac:spMk id="3" creationId="{F87AC310-7850-454C-AB59-FADCC6FD55FC}"/>
          </ac:spMkLst>
        </pc:spChg>
      </pc:sldChg>
      <pc:sldChg chg="modSp new mod">
        <pc:chgData name="Palate Jean" userId="e44b8056-0d57-42f7-acd1-ff6af1acf077" providerId="ADAL" clId="{A87C0524-E8EF-47AC-9B79-32AF167FD837}" dt="2021-10-11T08:25:29.228" v="872" actId="20577"/>
        <pc:sldMkLst>
          <pc:docMk/>
          <pc:sldMk cId="3528564896" sldId="261"/>
        </pc:sldMkLst>
        <pc:spChg chg="mod">
          <ac:chgData name="Palate Jean" userId="e44b8056-0d57-42f7-acd1-ff6af1acf077" providerId="ADAL" clId="{A87C0524-E8EF-47AC-9B79-32AF167FD837}" dt="2021-10-11T08:24:46.851" v="776" actId="20577"/>
          <ac:spMkLst>
            <pc:docMk/>
            <pc:sldMk cId="3528564896" sldId="261"/>
            <ac:spMk id="2" creationId="{9D65E61E-7A19-4784-9286-B1BD6928231E}"/>
          </ac:spMkLst>
        </pc:spChg>
        <pc:spChg chg="mod">
          <ac:chgData name="Palate Jean" userId="e44b8056-0d57-42f7-acd1-ff6af1acf077" providerId="ADAL" clId="{A87C0524-E8EF-47AC-9B79-32AF167FD837}" dt="2021-10-11T08:25:29.228" v="872" actId="20577"/>
          <ac:spMkLst>
            <pc:docMk/>
            <pc:sldMk cId="3528564896" sldId="261"/>
            <ac:spMk id="3" creationId="{DF6304D9-9C84-4EB6-B3A8-27931AA2E8C1}"/>
          </ac:spMkLst>
        </pc:spChg>
      </pc:sldChg>
      <pc:sldChg chg="addSp delSp modSp new mod">
        <pc:chgData name="Palate Jean" userId="e44b8056-0d57-42f7-acd1-ff6af1acf077" providerId="ADAL" clId="{A87C0524-E8EF-47AC-9B79-32AF167FD837}" dt="2021-10-11T08:38:42.697" v="1140" actId="20577"/>
        <pc:sldMkLst>
          <pc:docMk/>
          <pc:sldMk cId="1425732455" sldId="262"/>
        </pc:sldMkLst>
        <pc:spChg chg="mod">
          <ac:chgData name="Palate Jean" userId="e44b8056-0d57-42f7-acd1-ff6af1acf077" providerId="ADAL" clId="{A87C0524-E8EF-47AC-9B79-32AF167FD837}" dt="2021-10-11T08:38:42.697" v="1140" actId="20577"/>
          <ac:spMkLst>
            <pc:docMk/>
            <pc:sldMk cId="1425732455" sldId="262"/>
            <ac:spMk id="2" creationId="{C6C6ADCE-E55F-41E5-BF51-74F84110E5C8}"/>
          </ac:spMkLst>
        </pc:spChg>
        <pc:spChg chg="del">
          <ac:chgData name="Palate Jean" userId="e44b8056-0d57-42f7-acd1-ff6af1acf077" providerId="ADAL" clId="{A87C0524-E8EF-47AC-9B79-32AF167FD837}" dt="2021-10-11T08:38:33.351" v="1121" actId="22"/>
          <ac:spMkLst>
            <pc:docMk/>
            <pc:sldMk cId="1425732455" sldId="262"/>
            <ac:spMk id="3" creationId="{4B6C679F-F783-4751-B299-8C1B5DF595DD}"/>
          </ac:spMkLst>
        </pc:spChg>
        <pc:picChg chg="add mod ord">
          <ac:chgData name="Palate Jean" userId="e44b8056-0d57-42f7-acd1-ff6af1acf077" providerId="ADAL" clId="{A87C0524-E8EF-47AC-9B79-32AF167FD837}" dt="2021-10-11T08:38:33.351" v="1121" actId="22"/>
          <ac:picMkLst>
            <pc:docMk/>
            <pc:sldMk cId="1425732455" sldId="262"/>
            <ac:picMk id="7" creationId="{FC4EAA75-22D5-44DD-9FB2-23400764B27F}"/>
          </ac:picMkLst>
        </pc:picChg>
      </pc:sldChg>
      <pc:sldChg chg="addSp delSp modSp new mod">
        <pc:chgData name="Palate Jean" userId="e44b8056-0d57-42f7-acd1-ff6af1acf077" providerId="ADAL" clId="{A87C0524-E8EF-47AC-9B79-32AF167FD837}" dt="2021-10-11T08:45:28.873" v="1197" actId="1076"/>
        <pc:sldMkLst>
          <pc:docMk/>
          <pc:sldMk cId="1989005194" sldId="263"/>
        </pc:sldMkLst>
        <pc:spChg chg="mod">
          <ac:chgData name="Palate Jean" userId="e44b8056-0d57-42f7-acd1-ff6af1acf077" providerId="ADAL" clId="{A87C0524-E8EF-47AC-9B79-32AF167FD837}" dt="2021-10-11T08:39:02.338" v="1163" actId="20577"/>
          <ac:spMkLst>
            <pc:docMk/>
            <pc:sldMk cId="1989005194" sldId="263"/>
            <ac:spMk id="2" creationId="{3F484B7A-58FB-4EC6-BEF8-563ABBDABC71}"/>
          </ac:spMkLst>
        </pc:spChg>
        <pc:spChg chg="del">
          <ac:chgData name="Palate Jean" userId="e44b8056-0d57-42f7-acd1-ff6af1acf077" providerId="ADAL" clId="{A87C0524-E8EF-47AC-9B79-32AF167FD837}" dt="2021-10-11T08:41:08.993" v="1164" actId="22"/>
          <ac:spMkLst>
            <pc:docMk/>
            <pc:sldMk cId="1989005194" sldId="263"/>
            <ac:spMk id="3" creationId="{13A1B5EF-9C1B-4ABA-A66F-414A129DA8A5}"/>
          </ac:spMkLst>
        </pc:spChg>
        <pc:spChg chg="add del mod">
          <ac:chgData name="Palate Jean" userId="e44b8056-0d57-42f7-acd1-ff6af1acf077" providerId="ADAL" clId="{A87C0524-E8EF-47AC-9B79-32AF167FD837}" dt="2021-10-11T08:41:56.069" v="1168" actId="22"/>
          <ac:spMkLst>
            <pc:docMk/>
            <pc:sldMk cId="1989005194" sldId="263"/>
            <ac:spMk id="9" creationId="{D93AD5F5-6778-4519-AC68-219F1BDAAE76}"/>
          </ac:spMkLst>
        </pc:spChg>
        <pc:picChg chg="add del mod ord">
          <ac:chgData name="Palate Jean" userId="e44b8056-0d57-42f7-acd1-ff6af1acf077" providerId="ADAL" clId="{A87C0524-E8EF-47AC-9B79-32AF167FD837}" dt="2021-10-11T08:41:26.832" v="1167" actId="478"/>
          <ac:picMkLst>
            <pc:docMk/>
            <pc:sldMk cId="1989005194" sldId="263"/>
            <ac:picMk id="7" creationId="{7648356B-C52E-46A6-B3E1-11259DB4B283}"/>
          </ac:picMkLst>
        </pc:picChg>
        <pc:picChg chg="add mod ord">
          <ac:chgData name="Palate Jean" userId="e44b8056-0d57-42f7-acd1-ff6af1acf077" providerId="ADAL" clId="{A87C0524-E8EF-47AC-9B79-32AF167FD837}" dt="2021-10-11T08:42:29.317" v="1178" actId="208"/>
          <ac:picMkLst>
            <pc:docMk/>
            <pc:sldMk cId="1989005194" sldId="263"/>
            <ac:picMk id="11" creationId="{BBAA7276-A8BD-40AA-B0C9-6DE541BC7BCD}"/>
          </ac:picMkLst>
        </pc:picChg>
        <pc:picChg chg="add mod">
          <ac:chgData name="Palate Jean" userId="e44b8056-0d57-42f7-acd1-ff6af1acf077" providerId="ADAL" clId="{A87C0524-E8EF-47AC-9B79-32AF167FD837}" dt="2021-10-11T08:44:56.400" v="1191" actId="14100"/>
          <ac:picMkLst>
            <pc:docMk/>
            <pc:sldMk cId="1989005194" sldId="263"/>
            <ac:picMk id="13" creationId="{4FA22243-F7CA-4EC7-9AF5-71523FA00934}"/>
          </ac:picMkLst>
        </pc:picChg>
        <pc:picChg chg="add mod">
          <ac:chgData name="Palate Jean" userId="e44b8056-0d57-42f7-acd1-ff6af1acf077" providerId="ADAL" clId="{A87C0524-E8EF-47AC-9B79-32AF167FD837}" dt="2021-10-11T08:45:28.873" v="1197" actId="1076"/>
          <ac:picMkLst>
            <pc:docMk/>
            <pc:sldMk cId="1989005194" sldId="263"/>
            <ac:picMk id="15" creationId="{0B58BF9C-10FA-430C-8185-8E13439DFDC2}"/>
          </ac:picMkLst>
        </pc:picChg>
        <pc:picChg chg="add mod">
          <ac:chgData name="Palate Jean" userId="e44b8056-0d57-42f7-acd1-ff6af1acf077" providerId="ADAL" clId="{A87C0524-E8EF-47AC-9B79-32AF167FD837}" dt="2021-10-11T08:45:22.657" v="1196" actId="14100"/>
          <ac:picMkLst>
            <pc:docMk/>
            <pc:sldMk cId="1989005194" sldId="263"/>
            <ac:picMk id="17" creationId="{7AC463DC-D0FB-4178-8588-27067D2EE067}"/>
          </ac:picMkLst>
        </pc:picChg>
      </pc:sldChg>
      <pc:sldChg chg="modSp new mod">
        <pc:chgData name="Palate Jean" userId="e44b8056-0d57-42f7-acd1-ff6af1acf077" providerId="ADAL" clId="{A87C0524-E8EF-47AC-9B79-32AF167FD837}" dt="2021-10-11T08:51:35.501" v="1319"/>
        <pc:sldMkLst>
          <pc:docMk/>
          <pc:sldMk cId="3286889596" sldId="264"/>
        </pc:sldMkLst>
        <pc:spChg chg="mod">
          <ac:chgData name="Palate Jean" userId="e44b8056-0d57-42f7-acd1-ff6af1acf077" providerId="ADAL" clId="{A87C0524-E8EF-47AC-9B79-32AF167FD837}" dt="2021-10-11T08:46:51.858" v="1210" actId="20577"/>
          <ac:spMkLst>
            <pc:docMk/>
            <pc:sldMk cId="3286889596" sldId="264"/>
            <ac:spMk id="2" creationId="{69BA3395-9F96-48A2-99C3-26A18247C36B}"/>
          </ac:spMkLst>
        </pc:spChg>
        <pc:spChg chg="mod">
          <ac:chgData name="Palate Jean" userId="e44b8056-0d57-42f7-acd1-ff6af1acf077" providerId="ADAL" clId="{A87C0524-E8EF-47AC-9B79-32AF167FD837}" dt="2021-10-11T08:51:35.501" v="1319"/>
          <ac:spMkLst>
            <pc:docMk/>
            <pc:sldMk cId="3286889596" sldId="264"/>
            <ac:spMk id="3" creationId="{8960CBDC-549E-4102-8ADF-10FF41A00C00}"/>
          </ac:spMkLst>
        </pc:spChg>
      </pc:sldChg>
      <pc:sldChg chg="modSp new mod">
        <pc:chgData name="Palate Jean" userId="e44b8056-0d57-42f7-acd1-ff6af1acf077" providerId="ADAL" clId="{A87C0524-E8EF-47AC-9B79-32AF167FD837}" dt="2021-10-11T09:05:21.820" v="1513" actId="20577"/>
        <pc:sldMkLst>
          <pc:docMk/>
          <pc:sldMk cId="3638540419" sldId="265"/>
        </pc:sldMkLst>
        <pc:spChg chg="mod">
          <ac:chgData name="Palate Jean" userId="e44b8056-0d57-42f7-acd1-ff6af1acf077" providerId="ADAL" clId="{A87C0524-E8EF-47AC-9B79-32AF167FD837}" dt="2021-10-11T08:53:49.150" v="1338" actId="20577"/>
          <ac:spMkLst>
            <pc:docMk/>
            <pc:sldMk cId="3638540419" sldId="265"/>
            <ac:spMk id="2" creationId="{86D1D154-174C-4F44-B1BD-9F631EFEBFEA}"/>
          </ac:spMkLst>
        </pc:spChg>
        <pc:spChg chg="mod">
          <ac:chgData name="Palate Jean" userId="e44b8056-0d57-42f7-acd1-ff6af1acf077" providerId="ADAL" clId="{A87C0524-E8EF-47AC-9B79-32AF167FD837}" dt="2021-10-11T09:05:21.820" v="1513" actId="20577"/>
          <ac:spMkLst>
            <pc:docMk/>
            <pc:sldMk cId="3638540419" sldId="265"/>
            <ac:spMk id="3" creationId="{EB48CCF9-3520-411B-8E09-F52C407B47A3}"/>
          </ac:spMkLst>
        </pc:spChg>
      </pc:sldChg>
      <pc:sldChg chg="modSp new mod">
        <pc:chgData name="Palate Jean" userId="e44b8056-0d57-42f7-acd1-ff6af1acf077" providerId="ADAL" clId="{A87C0524-E8EF-47AC-9B79-32AF167FD837}" dt="2021-10-11T09:21:20.801" v="1828" actId="114"/>
        <pc:sldMkLst>
          <pc:docMk/>
          <pc:sldMk cId="259748251" sldId="266"/>
        </pc:sldMkLst>
        <pc:spChg chg="mod">
          <ac:chgData name="Palate Jean" userId="e44b8056-0d57-42f7-acd1-ff6af1acf077" providerId="ADAL" clId="{A87C0524-E8EF-47AC-9B79-32AF167FD837}" dt="2021-10-11T09:06:10.754" v="1515"/>
          <ac:spMkLst>
            <pc:docMk/>
            <pc:sldMk cId="259748251" sldId="266"/>
            <ac:spMk id="2" creationId="{45330004-2A8D-4374-8EFE-ADFC89CE3073}"/>
          </ac:spMkLst>
        </pc:spChg>
        <pc:spChg chg="mod">
          <ac:chgData name="Palate Jean" userId="e44b8056-0d57-42f7-acd1-ff6af1acf077" providerId="ADAL" clId="{A87C0524-E8EF-47AC-9B79-32AF167FD837}" dt="2021-10-11T09:21:20.801" v="1828" actId="114"/>
          <ac:spMkLst>
            <pc:docMk/>
            <pc:sldMk cId="259748251" sldId="266"/>
            <ac:spMk id="3" creationId="{3190E2B5-ABD5-409B-9F04-6E4A904B7191}"/>
          </ac:spMkLst>
        </pc:spChg>
      </pc:sldChg>
      <pc:sldChg chg="modSp new mod">
        <pc:chgData name="Palate Jean" userId="e44b8056-0d57-42f7-acd1-ff6af1acf077" providerId="ADAL" clId="{A87C0524-E8EF-47AC-9B79-32AF167FD837}" dt="2021-10-11T09:49:31.778" v="2304" actId="20577"/>
        <pc:sldMkLst>
          <pc:docMk/>
          <pc:sldMk cId="2289610615" sldId="267"/>
        </pc:sldMkLst>
        <pc:spChg chg="mod">
          <ac:chgData name="Palate Jean" userId="e44b8056-0d57-42f7-acd1-ff6af1acf077" providerId="ADAL" clId="{A87C0524-E8EF-47AC-9B79-32AF167FD837}" dt="2021-10-11T09:22:08.151" v="1851" actId="20577"/>
          <ac:spMkLst>
            <pc:docMk/>
            <pc:sldMk cId="2289610615" sldId="267"/>
            <ac:spMk id="2" creationId="{9F134911-F8CB-480A-B171-279AD9259636}"/>
          </ac:spMkLst>
        </pc:spChg>
        <pc:spChg chg="mod">
          <ac:chgData name="Palate Jean" userId="e44b8056-0d57-42f7-acd1-ff6af1acf077" providerId="ADAL" clId="{A87C0524-E8EF-47AC-9B79-32AF167FD837}" dt="2021-10-11T09:49:31.778" v="2304" actId="20577"/>
          <ac:spMkLst>
            <pc:docMk/>
            <pc:sldMk cId="2289610615" sldId="267"/>
            <ac:spMk id="3" creationId="{868297F8-BA6A-48E5-9382-E3D1FB89D815}"/>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D1A94AC-CE41-40D0-BC34-E17130F134CD}" type="datetimeFigureOut">
              <a:rPr lang="en-GB" smtClean="0"/>
              <a:t>10/10/2024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7ABFE9-1BE4-4AEC-BEFE-F5E1CE737795}" type="slidenum">
              <a:rPr lang="en-GB" smtClean="0"/>
              <a:t>‹N°›</a:t>
            </a:fld>
            <a:endParaRPr lang="en-GB"/>
          </a:p>
        </p:txBody>
      </p:sp>
    </p:spTree>
    <p:extLst>
      <p:ext uri="{BB962C8B-B14F-4D97-AF65-F5344CB8AC3E}">
        <p14:creationId xmlns:p14="http://schemas.microsoft.com/office/powerpoint/2010/main" val="11386677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4" name="Rectangle 3"/>
          <p:cNvSpPr>
            <a:spLocks noChangeArrowheads="1"/>
          </p:cNvSpPr>
          <p:nvPr userDrawn="1"/>
        </p:nvSpPr>
        <p:spPr bwMode="auto">
          <a:xfrm>
            <a:off x="-19050" y="1168401"/>
            <a:ext cx="12192001" cy="5732463"/>
          </a:xfrm>
          <a:prstGeom prst="rect">
            <a:avLst/>
          </a:prstGeom>
          <a:solidFill>
            <a:srgbClr val="0F5494"/>
          </a:solidFill>
          <a:ln w="73025" algn="ctr">
            <a:solidFill>
              <a:srgbClr val="0F5494"/>
            </a:solidFill>
            <a:miter lim="800000"/>
            <a:headEnd/>
            <a:tailEnd/>
          </a:ln>
          <a:effectLst>
            <a:outerShdw dist="23000" dir="5400000" rotWithShape="0">
              <a:srgbClr val="000000">
                <a:alpha val="34998"/>
              </a:srgbClr>
            </a:outerShdw>
          </a:effectLst>
        </p:spPr>
        <p:txBody>
          <a:bodyPr anchor="ctr"/>
          <a:lstStyle>
            <a:lvl1pPr defTabSz="457200" eaLnBrk="0" hangingPunct="0">
              <a:defRPr sz="7600" b="1">
                <a:solidFill>
                  <a:srgbClr val="FFD624"/>
                </a:solidFill>
                <a:latin typeface="Verdana" pitchFamily="34" charset="0"/>
                <a:cs typeface="Arial" charset="0"/>
              </a:defRPr>
            </a:lvl1pPr>
            <a:lvl2pPr marL="742950" indent="-285750" defTabSz="457200" eaLnBrk="0" hangingPunct="0">
              <a:defRPr sz="7600" b="1">
                <a:solidFill>
                  <a:srgbClr val="FFD624"/>
                </a:solidFill>
                <a:latin typeface="Verdana" pitchFamily="34" charset="0"/>
                <a:cs typeface="Arial" charset="0"/>
              </a:defRPr>
            </a:lvl2pPr>
            <a:lvl3pPr marL="1143000" indent="-228600" defTabSz="457200" eaLnBrk="0" hangingPunct="0">
              <a:defRPr sz="7600" b="1">
                <a:solidFill>
                  <a:srgbClr val="FFD624"/>
                </a:solidFill>
                <a:latin typeface="Verdana" pitchFamily="34" charset="0"/>
                <a:cs typeface="Arial" charset="0"/>
              </a:defRPr>
            </a:lvl3pPr>
            <a:lvl4pPr marL="1600200" indent="-228600" defTabSz="457200" eaLnBrk="0" hangingPunct="0">
              <a:defRPr sz="7600" b="1">
                <a:solidFill>
                  <a:srgbClr val="FFD624"/>
                </a:solidFill>
                <a:latin typeface="Verdana" pitchFamily="34" charset="0"/>
                <a:cs typeface="Arial" charset="0"/>
              </a:defRPr>
            </a:lvl4pPr>
            <a:lvl5pPr marL="2057400" indent="-228600" defTabSz="457200" eaLnBrk="0" hangingPunct="0">
              <a:defRPr sz="7600" b="1">
                <a:solidFill>
                  <a:srgbClr val="FFD624"/>
                </a:solidFill>
                <a:latin typeface="Verdana" pitchFamily="34" charset="0"/>
                <a:cs typeface="Arial" charset="0"/>
              </a:defRPr>
            </a:lvl5pPr>
            <a:lvl6pPr marL="2514600" indent="-228600" defTabSz="457200" eaLnBrk="0" fontAlgn="base" hangingPunct="0">
              <a:spcBef>
                <a:spcPct val="0"/>
              </a:spcBef>
              <a:spcAft>
                <a:spcPct val="0"/>
              </a:spcAft>
              <a:defRPr sz="7600" b="1">
                <a:solidFill>
                  <a:srgbClr val="FFD624"/>
                </a:solidFill>
                <a:latin typeface="Verdana" pitchFamily="34" charset="0"/>
                <a:cs typeface="Arial" charset="0"/>
              </a:defRPr>
            </a:lvl6pPr>
            <a:lvl7pPr marL="2971800" indent="-228600" defTabSz="457200" eaLnBrk="0" fontAlgn="base" hangingPunct="0">
              <a:spcBef>
                <a:spcPct val="0"/>
              </a:spcBef>
              <a:spcAft>
                <a:spcPct val="0"/>
              </a:spcAft>
              <a:defRPr sz="7600" b="1">
                <a:solidFill>
                  <a:srgbClr val="FFD624"/>
                </a:solidFill>
                <a:latin typeface="Verdana" pitchFamily="34" charset="0"/>
                <a:cs typeface="Arial" charset="0"/>
              </a:defRPr>
            </a:lvl7pPr>
            <a:lvl8pPr marL="3429000" indent="-228600" defTabSz="457200" eaLnBrk="0" fontAlgn="base" hangingPunct="0">
              <a:spcBef>
                <a:spcPct val="0"/>
              </a:spcBef>
              <a:spcAft>
                <a:spcPct val="0"/>
              </a:spcAft>
              <a:defRPr sz="7600" b="1">
                <a:solidFill>
                  <a:srgbClr val="FFD624"/>
                </a:solidFill>
                <a:latin typeface="Verdana" pitchFamily="34" charset="0"/>
                <a:cs typeface="Arial" charset="0"/>
              </a:defRPr>
            </a:lvl8pPr>
            <a:lvl9pPr marL="3886200" indent="-228600" defTabSz="457200" eaLnBrk="0" fontAlgn="base" hangingPunct="0">
              <a:spcBef>
                <a:spcPct val="0"/>
              </a:spcBef>
              <a:spcAft>
                <a:spcPct val="0"/>
              </a:spcAft>
              <a:defRPr sz="7600" b="1">
                <a:solidFill>
                  <a:srgbClr val="FFD624"/>
                </a:solidFill>
                <a:latin typeface="Verdana" pitchFamily="34" charset="0"/>
                <a:cs typeface="Arial" charset="0"/>
              </a:defRPr>
            </a:lvl9pPr>
          </a:lstStyle>
          <a:p>
            <a:pPr algn="ctr" eaLnBrk="1" hangingPunct="1">
              <a:defRPr/>
            </a:pPr>
            <a:endParaRPr lang="en-US" altLang="de-DE" sz="1800" b="0">
              <a:solidFill>
                <a:srgbClr val="FFFFFF"/>
              </a:solidFill>
            </a:endParaRPr>
          </a:p>
        </p:txBody>
      </p:sp>
      <p:pic>
        <p:nvPicPr>
          <p:cNvPr id="5" name="Picture 6" descr="LOGO CE-EN-quadri.eps"/>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207001" y="309563"/>
            <a:ext cx="2112433" cy="1100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p:nvPr userDrawn="1"/>
        </p:nvSpPr>
        <p:spPr>
          <a:xfrm>
            <a:off x="5640918" y="6524626"/>
            <a:ext cx="1511300" cy="360363"/>
          </a:xfrm>
          <a:prstGeom prst="rect">
            <a:avLst/>
          </a:prstGeom>
          <a:solidFill>
            <a:srgbClr val="133176"/>
          </a:solidFill>
          <a:ln>
            <a:solidFill>
              <a:srgbClr val="133176"/>
            </a:solidFill>
          </a:ln>
        </p:spPr>
        <p:style>
          <a:lnRef idx="1">
            <a:schemeClr val="accent1"/>
          </a:lnRef>
          <a:fillRef idx="3">
            <a:schemeClr val="accent1"/>
          </a:fillRef>
          <a:effectRef idx="2">
            <a:schemeClr val="accent1"/>
          </a:effectRef>
          <a:fontRef idx="minor">
            <a:schemeClr val="lt1"/>
          </a:fontRef>
        </p:style>
        <p:txBody>
          <a:bodyPr anchor="ctr"/>
          <a:lstStyle/>
          <a:p>
            <a:pPr algn="ctr" defTabSz="457200" fontAlgn="auto">
              <a:spcBef>
                <a:spcPts val="0"/>
              </a:spcBef>
              <a:spcAft>
                <a:spcPts val="0"/>
              </a:spcAft>
              <a:defRPr/>
            </a:pPr>
            <a:r>
              <a:rPr lang="en-US" sz="900" b="0" i="1" dirty="0">
                <a:solidFill>
                  <a:schemeClr val="bg1">
                    <a:lumMod val="95000"/>
                  </a:schemeClr>
                </a:solidFill>
              </a:rPr>
              <a:t>Eurostat</a:t>
            </a:r>
          </a:p>
        </p:txBody>
      </p:sp>
      <p:sp>
        <p:nvSpPr>
          <p:cNvPr id="2" name="Title 1"/>
          <p:cNvSpPr>
            <a:spLocks noGrp="1"/>
          </p:cNvSpPr>
          <p:nvPr>
            <p:ph type="title"/>
          </p:nvPr>
        </p:nvSpPr>
        <p:spPr>
          <a:xfrm>
            <a:off x="5519936" y="1641600"/>
            <a:ext cx="6048672" cy="2088232"/>
          </a:xfrm>
        </p:spPr>
        <p:txBody>
          <a:bodyPr/>
          <a:lstStyle>
            <a:lvl1pPr indent="0">
              <a:defRPr sz="4800">
                <a:solidFill>
                  <a:srgbClr val="FFD624"/>
                </a:solidFill>
              </a:defRPr>
            </a:lvl1pPr>
          </a:lstStyle>
          <a:p>
            <a:r>
              <a:rPr lang="en-US"/>
              <a:t>Click to edit Master title style</a:t>
            </a:r>
            <a:endParaRPr lang="en-GB" dirty="0"/>
          </a:p>
        </p:txBody>
      </p:sp>
      <p:sp>
        <p:nvSpPr>
          <p:cNvPr id="3" name="Content Placeholder 2"/>
          <p:cNvSpPr>
            <a:spLocks noGrp="1"/>
          </p:cNvSpPr>
          <p:nvPr>
            <p:ph idx="1"/>
          </p:nvPr>
        </p:nvSpPr>
        <p:spPr>
          <a:xfrm>
            <a:off x="623392" y="3933056"/>
            <a:ext cx="4992555" cy="1872208"/>
          </a:xfrm>
        </p:spPr>
        <p:txBody>
          <a:bodyPr/>
          <a:lstStyle>
            <a:lvl1pPr indent="0">
              <a:buNone/>
              <a:defRPr sz="3000" b="1" i="0">
                <a:solidFill>
                  <a:schemeClr val="bg1"/>
                </a:solidFill>
              </a:defRPr>
            </a:lvl1pPr>
            <a:lvl3pPr marL="228600" indent="-228600" algn="l">
              <a:defRPr sz="3000" b="1">
                <a:solidFill>
                  <a:schemeClr val="bg1"/>
                </a:solidFill>
              </a:defRPr>
            </a:lvl3pPr>
          </a:lstStyle>
          <a:p>
            <a:pPr lvl="0"/>
            <a:r>
              <a:rPr lang="en-US"/>
              <a:t>Click to edit Master text styles</a:t>
            </a:r>
          </a:p>
        </p:txBody>
      </p:sp>
      <p:sp>
        <p:nvSpPr>
          <p:cNvPr id="7" name="Rectangle 4"/>
          <p:cNvSpPr>
            <a:spLocks noGrp="1" noChangeArrowheads="1"/>
          </p:cNvSpPr>
          <p:nvPr>
            <p:ph type="dt" sz="half" idx="10"/>
          </p:nvPr>
        </p:nvSpPr>
        <p:spPr>
          <a:xfrm>
            <a:off x="609601" y="6381751"/>
            <a:ext cx="1742017" cy="339725"/>
          </a:xfrm>
        </p:spPr>
        <p:txBody>
          <a:bodyPr/>
          <a:lstStyle>
            <a:lvl1pPr>
              <a:defRPr>
                <a:solidFill>
                  <a:schemeClr val="bg1"/>
                </a:solidFill>
              </a:defRPr>
            </a:lvl1pPr>
          </a:lstStyle>
          <a:p>
            <a:pPr>
              <a:defRPr/>
            </a:pPr>
            <a:r>
              <a:rPr lang="en-US"/>
              <a:t>15-17/10/2024</a:t>
            </a:r>
            <a:endParaRPr lang="en-GB"/>
          </a:p>
        </p:txBody>
      </p:sp>
      <p:sp>
        <p:nvSpPr>
          <p:cNvPr id="8" name="Rectangle 5"/>
          <p:cNvSpPr>
            <a:spLocks noGrp="1" noChangeArrowheads="1"/>
          </p:cNvSpPr>
          <p:nvPr>
            <p:ph type="ftr" sz="quarter" idx="11"/>
          </p:nvPr>
        </p:nvSpPr>
        <p:spPr>
          <a:xfrm>
            <a:off x="2832100" y="6245225"/>
            <a:ext cx="8257117" cy="476250"/>
          </a:xfrm>
        </p:spPr>
        <p:txBody>
          <a:bodyPr/>
          <a:lstStyle>
            <a:lvl1pPr>
              <a:defRPr sz="900" b="1">
                <a:solidFill>
                  <a:schemeClr val="bg1"/>
                </a:solidFill>
              </a:defRPr>
            </a:lvl1pPr>
          </a:lstStyle>
          <a:p>
            <a:pPr>
              <a:defRPr/>
            </a:pPr>
            <a:r>
              <a:t>CONTRACTORS ORGANISING SOME OF THE COURSES ARE ACTING UNDER A FRAMEWORK CONTRACT CONCLUDED WITH THE COMMISSION</a:t>
            </a:r>
          </a:p>
        </p:txBody>
      </p:sp>
      <p:sp>
        <p:nvSpPr>
          <p:cNvPr id="9" name="Rectangle 6"/>
          <p:cNvSpPr>
            <a:spLocks noGrp="1" noChangeArrowheads="1"/>
          </p:cNvSpPr>
          <p:nvPr>
            <p:ph type="sldNum" sz="quarter" idx="12"/>
          </p:nvPr>
        </p:nvSpPr>
        <p:spPr>
          <a:xfrm>
            <a:off x="11184467" y="6327775"/>
            <a:ext cx="768351" cy="395288"/>
          </a:xfrm>
        </p:spPr>
        <p:txBody>
          <a:bodyPr/>
          <a:lstStyle>
            <a:lvl1pPr>
              <a:defRPr>
                <a:solidFill>
                  <a:schemeClr val="bg1"/>
                </a:solidFill>
              </a:defRPr>
            </a:lvl1pPr>
          </a:lstStyle>
          <a:p>
            <a:pPr>
              <a:defRPr/>
            </a:pPr>
            <a:fld id="{0F3AD73D-0CA2-4FC6-A091-8E572CE299FB}" type="slidenum">
              <a:rPr lang="en-GB"/>
              <a:pPr>
                <a:defRPr/>
              </a:pPr>
              <a:t>‹N°›</a:t>
            </a:fld>
            <a:endParaRPr lang="en-GB" dirty="0"/>
          </a:p>
        </p:txBody>
      </p:sp>
    </p:spTree>
    <p:extLst>
      <p:ext uri="{BB962C8B-B14F-4D97-AF65-F5344CB8AC3E}">
        <p14:creationId xmlns:p14="http://schemas.microsoft.com/office/powerpoint/2010/main" val="15250388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D1D8BF-4126-425D-BFBE-0741DBC9CA0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1337F63A-C81C-41DB-9DCE-2A510733130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3BA63010-6E0F-496E-8BAF-E3A22A7D97A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84EEF24-71EC-4606-A450-683F8C6B1647}"/>
              </a:ext>
            </a:extLst>
          </p:cNvPr>
          <p:cNvSpPr>
            <a:spLocks noGrp="1"/>
          </p:cNvSpPr>
          <p:nvPr>
            <p:ph type="dt" sz="half" idx="10"/>
          </p:nvPr>
        </p:nvSpPr>
        <p:spPr/>
        <p:txBody>
          <a:bodyPr/>
          <a:lstStyle/>
          <a:p>
            <a:r>
              <a:rPr lang="en-US"/>
              <a:t>15-17/10/2024</a:t>
            </a:r>
            <a:endParaRPr lang="en-GB"/>
          </a:p>
        </p:txBody>
      </p:sp>
      <p:sp>
        <p:nvSpPr>
          <p:cNvPr id="6" name="Footer Placeholder 5">
            <a:extLst>
              <a:ext uri="{FF2B5EF4-FFF2-40B4-BE49-F238E27FC236}">
                <a16:creationId xmlns:a16="http://schemas.microsoft.com/office/drawing/2014/main" id="{E8699AD8-D7B3-4630-8911-8A83D761A139}"/>
              </a:ext>
            </a:extLst>
          </p:cNvPr>
          <p:cNvSpPr>
            <a:spLocks noGrp="1"/>
          </p:cNvSpPr>
          <p:nvPr>
            <p:ph type="ftr" sz="quarter" idx="11"/>
          </p:nvPr>
        </p:nvSpPr>
        <p:spPr/>
        <p:txBody>
          <a:bodyPr/>
          <a:lstStyle/>
          <a:p>
            <a:r>
              <a:rPr lang="en-GB"/>
              <a:t>CONTRACTORS ORGANISING SOME OF THE COURSES ARE ACTING UNDER A FRAMEWORK CONTRACT CONCLUDED WITH THE COMMISSION</a:t>
            </a:r>
          </a:p>
        </p:txBody>
      </p:sp>
      <p:sp>
        <p:nvSpPr>
          <p:cNvPr id="7" name="Slide Number Placeholder 6">
            <a:extLst>
              <a:ext uri="{FF2B5EF4-FFF2-40B4-BE49-F238E27FC236}">
                <a16:creationId xmlns:a16="http://schemas.microsoft.com/office/drawing/2014/main" id="{140ED98F-91E8-40BA-B0EC-8521093F0641}"/>
              </a:ext>
            </a:extLst>
          </p:cNvPr>
          <p:cNvSpPr>
            <a:spLocks noGrp="1"/>
          </p:cNvSpPr>
          <p:nvPr>
            <p:ph type="sldNum" sz="quarter" idx="12"/>
          </p:nvPr>
        </p:nvSpPr>
        <p:spPr/>
        <p:txBody>
          <a:bodyPr/>
          <a:lstStyle/>
          <a:p>
            <a:fld id="{71CC62B1-FA1F-4849-B719-012F8D8A46B3}" type="slidenum">
              <a:rPr lang="en-GB" smtClean="0"/>
              <a:t>‹N°›</a:t>
            </a:fld>
            <a:endParaRPr lang="en-GB"/>
          </a:p>
        </p:txBody>
      </p:sp>
    </p:spTree>
    <p:extLst>
      <p:ext uri="{BB962C8B-B14F-4D97-AF65-F5344CB8AC3E}">
        <p14:creationId xmlns:p14="http://schemas.microsoft.com/office/powerpoint/2010/main" val="34591013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7F3BF9-A578-406D-8022-15333F288361}"/>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9C3363D1-8501-4DA8-93B1-C073F26B282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958DE7F-0E14-4137-96B6-267009FDDA12}"/>
              </a:ext>
            </a:extLst>
          </p:cNvPr>
          <p:cNvSpPr>
            <a:spLocks noGrp="1"/>
          </p:cNvSpPr>
          <p:nvPr>
            <p:ph type="dt" sz="half" idx="10"/>
          </p:nvPr>
        </p:nvSpPr>
        <p:spPr/>
        <p:txBody>
          <a:bodyPr/>
          <a:lstStyle/>
          <a:p>
            <a:r>
              <a:rPr lang="en-US"/>
              <a:t>15-17/10/2024</a:t>
            </a:r>
            <a:endParaRPr lang="en-GB"/>
          </a:p>
        </p:txBody>
      </p:sp>
      <p:sp>
        <p:nvSpPr>
          <p:cNvPr id="5" name="Footer Placeholder 4">
            <a:extLst>
              <a:ext uri="{FF2B5EF4-FFF2-40B4-BE49-F238E27FC236}">
                <a16:creationId xmlns:a16="http://schemas.microsoft.com/office/drawing/2014/main" id="{B0C72EF2-28DE-47ED-853D-0FC9E4857A14}"/>
              </a:ext>
            </a:extLst>
          </p:cNvPr>
          <p:cNvSpPr>
            <a:spLocks noGrp="1"/>
          </p:cNvSpPr>
          <p:nvPr>
            <p:ph type="ftr" sz="quarter" idx="11"/>
          </p:nvPr>
        </p:nvSpPr>
        <p:spPr/>
        <p:txBody>
          <a:bodyPr/>
          <a:lstStyle/>
          <a:p>
            <a:r>
              <a:rPr lang="en-GB"/>
              <a:t>CONTRACTORS ORGANISING SOME OF THE COURSES ARE ACTING UNDER A FRAMEWORK CONTRACT CONCLUDED WITH THE COMMISSION</a:t>
            </a:r>
          </a:p>
        </p:txBody>
      </p:sp>
      <p:sp>
        <p:nvSpPr>
          <p:cNvPr id="6" name="Slide Number Placeholder 5">
            <a:extLst>
              <a:ext uri="{FF2B5EF4-FFF2-40B4-BE49-F238E27FC236}">
                <a16:creationId xmlns:a16="http://schemas.microsoft.com/office/drawing/2014/main" id="{EEB7BB0F-D2CE-4019-90DE-63CA2E70CDA7}"/>
              </a:ext>
            </a:extLst>
          </p:cNvPr>
          <p:cNvSpPr>
            <a:spLocks noGrp="1"/>
          </p:cNvSpPr>
          <p:nvPr>
            <p:ph type="sldNum" sz="quarter" idx="12"/>
          </p:nvPr>
        </p:nvSpPr>
        <p:spPr/>
        <p:txBody>
          <a:bodyPr/>
          <a:lstStyle/>
          <a:p>
            <a:fld id="{71CC62B1-FA1F-4849-B719-012F8D8A46B3}" type="slidenum">
              <a:rPr lang="en-GB" smtClean="0"/>
              <a:t>‹N°›</a:t>
            </a:fld>
            <a:endParaRPr lang="en-GB"/>
          </a:p>
        </p:txBody>
      </p:sp>
    </p:spTree>
    <p:extLst>
      <p:ext uri="{BB962C8B-B14F-4D97-AF65-F5344CB8AC3E}">
        <p14:creationId xmlns:p14="http://schemas.microsoft.com/office/powerpoint/2010/main" val="30489275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F9CAC71-5060-4AE8-B2FD-5EFA9C53812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DCE451FF-4583-457C-9971-A1AB81EF161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4C82718-DC93-4049-B140-AD24E5EAF60A}"/>
              </a:ext>
            </a:extLst>
          </p:cNvPr>
          <p:cNvSpPr>
            <a:spLocks noGrp="1"/>
          </p:cNvSpPr>
          <p:nvPr>
            <p:ph type="dt" sz="half" idx="10"/>
          </p:nvPr>
        </p:nvSpPr>
        <p:spPr/>
        <p:txBody>
          <a:bodyPr/>
          <a:lstStyle/>
          <a:p>
            <a:r>
              <a:rPr lang="en-US"/>
              <a:t>15-17/10/2024</a:t>
            </a:r>
            <a:endParaRPr lang="en-GB"/>
          </a:p>
        </p:txBody>
      </p:sp>
      <p:sp>
        <p:nvSpPr>
          <p:cNvPr id="5" name="Footer Placeholder 4">
            <a:extLst>
              <a:ext uri="{FF2B5EF4-FFF2-40B4-BE49-F238E27FC236}">
                <a16:creationId xmlns:a16="http://schemas.microsoft.com/office/drawing/2014/main" id="{5637C59D-7BF1-4001-9374-BB8AC94F7960}"/>
              </a:ext>
            </a:extLst>
          </p:cNvPr>
          <p:cNvSpPr>
            <a:spLocks noGrp="1"/>
          </p:cNvSpPr>
          <p:nvPr>
            <p:ph type="ftr" sz="quarter" idx="11"/>
          </p:nvPr>
        </p:nvSpPr>
        <p:spPr/>
        <p:txBody>
          <a:bodyPr/>
          <a:lstStyle/>
          <a:p>
            <a:r>
              <a:rPr lang="en-GB"/>
              <a:t>CONTRACTORS ORGANISING SOME OF THE COURSES ARE ACTING UNDER A FRAMEWORK CONTRACT CONCLUDED WITH THE COMMISSION</a:t>
            </a:r>
          </a:p>
        </p:txBody>
      </p:sp>
      <p:sp>
        <p:nvSpPr>
          <p:cNvPr id="6" name="Slide Number Placeholder 5">
            <a:extLst>
              <a:ext uri="{FF2B5EF4-FFF2-40B4-BE49-F238E27FC236}">
                <a16:creationId xmlns:a16="http://schemas.microsoft.com/office/drawing/2014/main" id="{FE28841E-D46F-41B4-937A-1D8FCC4CF3EA}"/>
              </a:ext>
            </a:extLst>
          </p:cNvPr>
          <p:cNvSpPr>
            <a:spLocks noGrp="1"/>
          </p:cNvSpPr>
          <p:nvPr>
            <p:ph type="sldNum" sz="quarter" idx="12"/>
          </p:nvPr>
        </p:nvSpPr>
        <p:spPr/>
        <p:txBody>
          <a:bodyPr/>
          <a:lstStyle/>
          <a:p>
            <a:fld id="{71CC62B1-FA1F-4849-B719-012F8D8A46B3}" type="slidenum">
              <a:rPr lang="en-GB" smtClean="0"/>
              <a:t>‹N°›</a:t>
            </a:fld>
            <a:endParaRPr lang="en-GB"/>
          </a:p>
        </p:txBody>
      </p:sp>
    </p:spTree>
    <p:extLst>
      <p:ext uri="{BB962C8B-B14F-4D97-AF65-F5344CB8AC3E}">
        <p14:creationId xmlns:p14="http://schemas.microsoft.com/office/powerpoint/2010/main" val="17867482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0CEB9B-3BC4-4032-80E9-3EDA07FC8F3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7DF8BEBC-FC52-4073-82E9-B1B70E8015B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6EF7637A-F67A-4A8D-A160-96448BC30DAF}"/>
              </a:ext>
            </a:extLst>
          </p:cNvPr>
          <p:cNvSpPr>
            <a:spLocks noGrp="1"/>
          </p:cNvSpPr>
          <p:nvPr>
            <p:ph type="dt" sz="half" idx="10"/>
          </p:nvPr>
        </p:nvSpPr>
        <p:spPr/>
        <p:txBody>
          <a:bodyPr/>
          <a:lstStyle/>
          <a:p>
            <a:r>
              <a:rPr lang="en-US"/>
              <a:t>15-17/10/2024</a:t>
            </a:r>
            <a:endParaRPr lang="en-GB"/>
          </a:p>
        </p:txBody>
      </p:sp>
      <p:sp>
        <p:nvSpPr>
          <p:cNvPr id="5" name="Footer Placeholder 4">
            <a:extLst>
              <a:ext uri="{FF2B5EF4-FFF2-40B4-BE49-F238E27FC236}">
                <a16:creationId xmlns:a16="http://schemas.microsoft.com/office/drawing/2014/main" id="{4104B7D5-AA3E-4E31-BFD9-DC216843BDBD}"/>
              </a:ext>
            </a:extLst>
          </p:cNvPr>
          <p:cNvSpPr>
            <a:spLocks noGrp="1"/>
          </p:cNvSpPr>
          <p:nvPr>
            <p:ph type="ftr" sz="quarter" idx="11"/>
          </p:nvPr>
        </p:nvSpPr>
        <p:spPr/>
        <p:txBody>
          <a:bodyPr/>
          <a:lstStyle/>
          <a:p>
            <a:r>
              <a:rPr lang="en-GB"/>
              <a:t>CONTRACTORS ORGANISING SOME OF THE COURSES ARE ACTING UNDER A FRAMEWORK CONTRACT CONCLUDED WITH THE COMMISSION</a:t>
            </a:r>
          </a:p>
        </p:txBody>
      </p:sp>
      <p:sp>
        <p:nvSpPr>
          <p:cNvPr id="6" name="Slide Number Placeholder 5">
            <a:extLst>
              <a:ext uri="{FF2B5EF4-FFF2-40B4-BE49-F238E27FC236}">
                <a16:creationId xmlns:a16="http://schemas.microsoft.com/office/drawing/2014/main" id="{FDCB26FA-B1D9-419C-AB45-DA0396CDA2DA}"/>
              </a:ext>
            </a:extLst>
          </p:cNvPr>
          <p:cNvSpPr>
            <a:spLocks noGrp="1"/>
          </p:cNvSpPr>
          <p:nvPr>
            <p:ph type="sldNum" sz="quarter" idx="12"/>
          </p:nvPr>
        </p:nvSpPr>
        <p:spPr/>
        <p:txBody>
          <a:bodyPr/>
          <a:lstStyle/>
          <a:p>
            <a:fld id="{71CC62B1-FA1F-4849-B719-012F8D8A46B3}" type="slidenum">
              <a:rPr lang="en-GB" smtClean="0"/>
              <a:t>‹N°›</a:t>
            </a:fld>
            <a:endParaRPr lang="en-GB"/>
          </a:p>
        </p:txBody>
      </p:sp>
    </p:spTree>
    <p:extLst>
      <p:ext uri="{BB962C8B-B14F-4D97-AF65-F5344CB8AC3E}">
        <p14:creationId xmlns:p14="http://schemas.microsoft.com/office/powerpoint/2010/main" val="39912061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251AD-7D8C-4C3B-824E-50C748295095}"/>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AA7E113E-768B-4593-A9C7-A1E1DD1DFA0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B2AEEB7-BB24-4732-8514-B34F83480A79}"/>
              </a:ext>
            </a:extLst>
          </p:cNvPr>
          <p:cNvSpPr>
            <a:spLocks noGrp="1"/>
          </p:cNvSpPr>
          <p:nvPr>
            <p:ph type="dt" sz="half" idx="10"/>
          </p:nvPr>
        </p:nvSpPr>
        <p:spPr/>
        <p:txBody>
          <a:bodyPr/>
          <a:lstStyle/>
          <a:p>
            <a:r>
              <a:rPr lang="en-US"/>
              <a:t>15-17/10/2024</a:t>
            </a:r>
            <a:endParaRPr lang="en-GB"/>
          </a:p>
        </p:txBody>
      </p:sp>
      <p:sp>
        <p:nvSpPr>
          <p:cNvPr id="5" name="Footer Placeholder 4">
            <a:extLst>
              <a:ext uri="{FF2B5EF4-FFF2-40B4-BE49-F238E27FC236}">
                <a16:creationId xmlns:a16="http://schemas.microsoft.com/office/drawing/2014/main" id="{4F1283D4-3C75-4639-AF68-1347ECEE9A39}"/>
              </a:ext>
            </a:extLst>
          </p:cNvPr>
          <p:cNvSpPr>
            <a:spLocks noGrp="1"/>
          </p:cNvSpPr>
          <p:nvPr>
            <p:ph type="ftr" sz="quarter" idx="11"/>
          </p:nvPr>
        </p:nvSpPr>
        <p:spPr/>
        <p:txBody>
          <a:bodyPr/>
          <a:lstStyle/>
          <a:p>
            <a:r>
              <a:rPr lang="en-GB"/>
              <a:t>CONTRACTORS ORGANISING SOME OF THE COURSES ARE ACTING UNDER A FRAMEWORK CONTRACT CONCLUDED WITH THE COMMISSION</a:t>
            </a:r>
          </a:p>
        </p:txBody>
      </p:sp>
      <p:sp>
        <p:nvSpPr>
          <p:cNvPr id="6" name="Slide Number Placeholder 5">
            <a:extLst>
              <a:ext uri="{FF2B5EF4-FFF2-40B4-BE49-F238E27FC236}">
                <a16:creationId xmlns:a16="http://schemas.microsoft.com/office/drawing/2014/main" id="{242BF48D-2583-437B-8CFA-DD8EE0B2AAC0}"/>
              </a:ext>
            </a:extLst>
          </p:cNvPr>
          <p:cNvSpPr>
            <a:spLocks noGrp="1"/>
          </p:cNvSpPr>
          <p:nvPr>
            <p:ph type="sldNum" sz="quarter" idx="12"/>
          </p:nvPr>
        </p:nvSpPr>
        <p:spPr/>
        <p:txBody>
          <a:bodyPr/>
          <a:lstStyle/>
          <a:p>
            <a:fld id="{71CC62B1-FA1F-4849-B719-012F8D8A46B3}" type="slidenum">
              <a:rPr lang="en-GB" smtClean="0"/>
              <a:t>‹N°›</a:t>
            </a:fld>
            <a:endParaRPr lang="en-GB"/>
          </a:p>
        </p:txBody>
      </p:sp>
    </p:spTree>
    <p:extLst>
      <p:ext uri="{BB962C8B-B14F-4D97-AF65-F5344CB8AC3E}">
        <p14:creationId xmlns:p14="http://schemas.microsoft.com/office/powerpoint/2010/main" val="18981762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E07A1-7DA1-4DF5-91DD-FA5AFC557D3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668F3789-9333-49CB-AB5B-A94E6329D5C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C018E76-9F32-45B8-86CA-A0C293F63CBC}"/>
              </a:ext>
            </a:extLst>
          </p:cNvPr>
          <p:cNvSpPr>
            <a:spLocks noGrp="1"/>
          </p:cNvSpPr>
          <p:nvPr>
            <p:ph type="dt" sz="half" idx="10"/>
          </p:nvPr>
        </p:nvSpPr>
        <p:spPr/>
        <p:txBody>
          <a:bodyPr/>
          <a:lstStyle/>
          <a:p>
            <a:r>
              <a:rPr lang="en-US"/>
              <a:t>15-17/10/2024</a:t>
            </a:r>
            <a:endParaRPr lang="en-GB"/>
          </a:p>
        </p:txBody>
      </p:sp>
      <p:sp>
        <p:nvSpPr>
          <p:cNvPr id="5" name="Footer Placeholder 4">
            <a:extLst>
              <a:ext uri="{FF2B5EF4-FFF2-40B4-BE49-F238E27FC236}">
                <a16:creationId xmlns:a16="http://schemas.microsoft.com/office/drawing/2014/main" id="{04A549F3-DFB0-4438-8309-EA2D7993ECC7}"/>
              </a:ext>
            </a:extLst>
          </p:cNvPr>
          <p:cNvSpPr>
            <a:spLocks noGrp="1"/>
          </p:cNvSpPr>
          <p:nvPr>
            <p:ph type="ftr" sz="quarter" idx="11"/>
          </p:nvPr>
        </p:nvSpPr>
        <p:spPr/>
        <p:txBody>
          <a:bodyPr/>
          <a:lstStyle/>
          <a:p>
            <a:r>
              <a:rPr lang="en-GB"/>
              <a:t>CONTRACTORS ORGANISING SOME OF THE COURSES ARE ACTING UNDER A FRAMEWORK CONTRACT CONCLUDED WITH THE COMMISSION</a:t>
            </a:r>
          </a:p>
        </p:txBody>
      </p:sp>
      <p:sp>
        <p:nvSpPr>
          <p:cNvPr id="6" name="Slide Number Placeholder 5">
            <a:extLst>
              <a:ext uri="{FF2B5EF4-FFF2-40B4-BE49-F238E27FC236}">
                <a16:creationId xmlns:a16="http://schemas.microsoft.com/office/drawing/2014/main" id="{BBF0BB93-8345-4618-9FE8-F013FDB92353}"/>
              </a:ext>
            </a:extLst>
          </p:cNvPr>
          <p:cNvSpPr>
            <a:spLocks noGrp="1"/>
          </p:cNvSpPr>
          <p:nvPr>
            <p:ph type="sldNum" sz="quarter" idx="12"/>
          </p:nvPr>
        </p:nvSpPr>
        <p:spPr/>
        <p:txBody>
          <a:bodyPr/>
          <a:lstStyle/>
          <a:p>
            <a:fld id="{71CC62B1-FA1F-4849-B719-012F8D8A46B3}" type="slidenum">
              <a:rPr lang="en-GB" smtClean="0"/>
              <a:t>‹N°›</a:t>
            </a:fld>
            <a:endParaRPr lang="en-GB"/>
          </a:p>
        </p:txBody>
      </p:sp>
    </p:spTree>
    <p:extLst>
      <p:ext uri="{BB962C8B-B14F-4D97-AF65-F5344CB8AC3E}">
        <p14:creationId xmlns:p14="http://schemas.microsoft.com/office/powerpoint/2010/main" val="26318997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1FEF05-218F-4E9F-82D4-6DF065D00D88}"/>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A866F9D6-0628-4195-BF1A-651E18083FB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E930FFF2-EF78-45C3-8624-D81C8272E0E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9FAACEEA-6A20-4A3B-9C2C-D4046908DC62}"/>
              </a:ext>
            </a:extLst>
          </p:cNvPr>
          <p:cNvSpPr>
            <a:spLocks noGrp="1"/>
          </p:cNvSpPr>
          <p:nvPr>
            <p:ph type="dt" sz="half" idx="10"/>
          </p:nvPr>
        </p:nvSpPr>
        <p:spPr/>
        <p:txBody>
          <a:bodyPr/>
          <a:lstStyle/>
          <a:p>
            <a:r>
              <a:rPr lang="en-US"/>
              <a:t>15-17/10/2024</a:t>
            </a:r>
            <a:endParaRPr lang="en-GB"/>
          </a:p>
        </p:txBody>
      </p:sp>
      <p:sp>
        <p:nvSpPr>
          <p:cNvPr id="6" name="Footer Placeholder 5">
            <a:extLst>
              <a:ext uri="{FF2B5EF4-FFF2-40B4-BE49-F238E27FC236}">
                <a16:creationId xmlns:a16="http://schemas.microsoft.com/office/drawing/2014/main" id="{BE2925B4-A57E-404B-AF70-D5850F773D10}"/>
              </a:ext>
            </a:extLst>
          </p:cNvPr>
          <p:cNvSpPr>
            <a:spLocks noGrp="1"/>
          </p:cNvSpPr>
          <p:nvPr>
            <p:ph type="ftr" sz="quarter" idx="11"/>
          </p:nvPr>
        </p:nvSpPr>
        <p:spPr/>
        <p:txBody>
          <a:bodyPr/>
          <a:lstStyle/>
          <a:p>
            <a:r>
              <a:rPr lang="en-GB"/>
              <a:t>CONTRACTORS ORGANISING SOME OF THE COURSES ARE ACTING UNDER A FRAMEWORK CONTRACT CONCLUDED WITH THE COMMISSION</a:t>
            </a:r>
          </a:p>
        </p:txBody>
      </p:sp>
      <p:sp>
        <p:nvSpPr>
          <p:cNvPr id="7" name="Slide Number Placeholder 6">
            <a:extLst>
              <a:ext uri="{FF2B5EF4-FFF2-40B4-BE49-F238E27FC236}">
                <a16:creationId xmlns:a16="http://schemas.microsoft.com/office/drawing/2014/main" id="{D8E5BD60-365C-4628-B480-EA9937A3C69F}"/>
              </a:ext>
            </a:extLst>
          </p:cNvPr>
          <p:cNvSpPr>
            <a:spLocks noGrp="1"/>
          </p:cNvSpPr>
          <p:nvPr>
            <p:ph type="sldNum" sz="quarter" idx="12"/>
          </p:nvPr>
        </p:nvSpPr>
        <p:spPr/>
        <p:txBody>
          <a:bodyPr/>
          <a:lstStyle/>
          <a:p>
            <a:fld id="{71CC62B1-FA1F-4849-B719-012F8D8A46B3}" type="slidenum">
              <a:rPr lang="en-GB" smtClean="0"/>
              <a:t>‹N°›</a:t>
            </a:fld>
            <a:endParaRPr lang="en-GB"/>
          </a:p>
        </p:txBody>
      </p:sp>
    </p:spTree>
    <p:extLst>
      <p:ext uri="{BB962C8B-B14F-4D97-AF65-F5344CB8AC3E}">
        <p14:creationId xmlns:p14="http://schemas.microsoft.com/office/powerpoint/2010/main" val="8738858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C8FC69-4289-4BFB-90A2-61CA6CAB2160}"/>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2173AD9E-85BB-48A6-B8BB-0D04C67F9AC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19272A4-9C76-42D7-8761-F938854F149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26B327BD-D8D9-4672-89B3-1AE1B12310E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0F0ACF7-19E1-489E-B0E1-C62A9BB38FF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248566E4-9340-4171-BE6B-CE03B8482C48}"/>
              </a:ext>
            </a:extLst>
          </p:cNvPr>
          <p:cNvSpPr>
            <a:spLocks noGrp="1"/>
          </p:cNvSpPr>
          <p:nvPr>
            <p:ph type="dt" sz="half" idx="10"/>
          </p:nvPr>
        </p:nvSpPr>
        <p:spPr/>
        <p:txBody>
          <a:bodyPr/>
          <a:lstStyle/>
          <a:p>
            <a:r>
              <a:rPr lang="en-US"/>
              <a:t>15-17/10/2024</a:t>
            </a:r>
            <a:endParaRPr lang="en-GB"/>
          </a:p>
        </p:txBody>
      </p:sp>
      <p:sp>
        <p:nvSpPr>
          <p:cNvPr id="8" name="Footer Placeholder 7">
            <a:extLst>
              <a:ext uri="{FF2B5EF4-FFF2-40B4-BE49-F238E27FC236}">
                <a16:creationId xmlns:a16="http://schemas.microsoft.com/office/drawing/2014/main" id="{83883C01-1332-4FB5-BB1F-A543EFCC6E68}"/>
              </a:ext>
            </a:extLst>
          </p:cNvPr>
          <p:cNvSpPr>
            <a:spLocks noGrp="1"/>
          </p:cNvSpPr>
          <p:nvPr>
            <p:ph type="ftr" sz="quarter" idx="11"/>
          </p:nvPr>
        </p:nvSpPr>
        <p:spPr/>
        <p:txBody>
          <a:bodyPr/>
          <a:lstStyle/>
          <a:p>
            <a:r>
              <a:rPr lang="en-GB"/>
              <a:t>CONTRACTORS ORGANISING SOME OF THE COURSES ARE ACTING UNDER A FRAMEWORK CONTRACT CONCLUDED WITH THE COMMISSION</a:t>
            </a:r>
          </a:p>
        </p:txBody>
      </p:sp>
      <p:sp>
        <p:nvSpPr>
          <p:cNvPr id="9" name="Slide Number Placeholder 8">
            <a:extLst>
              <a:ext uri="{FF2B5EF4-FFF2-40B4-BE49-F238E27FC236}">
                <a16:creationId xmlns:a16="http://schemas.microsoft.com/office/drawing/2014/main" id="{DF7E84AB-D451-41A6-942F-E8FA5A7A427D}"/>
              </a:ext>
            </a:extLst>
          </p:cNvPr>
          <p:cNvSpPr>
            <a:spLocks noGrp="1"/>
          </p:cNvSpPr>
          <p:nvPr>
            <p:ph type="sldNum" sz="quarter" idx="12"/>
          </p:nvPr>
        </p:nvSpPr>
        <p:spPr/>
        <p:txBody>
          <a:bodyPr/>
          <a:lstStyle/>
          <a:p>
            <a:fld id="{71CC62B1-FA1F-4849-B719-012F8D8A46B3}" type="slidenum">
              <a:rPr lang="en-GB" smtClean="0"/>
              <a:t>‹N°›</a:t>
            </a:fld>
            <a:endParaRPr lang="en-GB"/>
          </a:p>
        </p:txBody>
      </p:sp>
    </p:spTree>
    <p:extLst>
      <p:ext uri="{BB962C8B-B14F-4D97-AF65-F5344CB8AC3E}">
        <p14:creationId xmlns:p14="http://schemas.microsoft.com/office/powerpoint/2010/main" val="12311266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8E9F48-FDE6-4D3D-AEBD-0AD448ED9AAA}"/>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3A618EC8-0F54-4606-8DD7-00E366F1C305}"/>
              </a:ext>
            </a:extLst>
          </p:cNvPr>
          <p:cNvSpPr>
            <a:spLocks noGrp="1"/>
          </p:cNvSpPr>
          <p:nvPr>
            <p:ph type="dt" sz="half" idx="10"/>
          </p:nvPr>
        </p:nvSpPr>
        <p:spPr/>
        <p:txBody>
          <a:bodyPr/>
          <a:lstStyle/>
          <a:p>
            <a:r>
              <a:rPr lang="en-US"/>
              <a:t>15-17/10/2024</a:t>
            </a:r>
            <a:endParaRPr lang="en-GB"/>
          </a:p>
        </p:txBody>
      </p:sp>
      <p:sp>
        <p:nvSpPr>
          <p:cNvPr id="4" name="Footer Placeholder 3">
            <a:extLst>
              <a:ext uri="{FF2B5EF4-FFF2-40B4-BE49-F238E27FC236}">
                <a16:creationId xmlns:a16="http://schemas.microsoft.com/office/drawing/2014/main" id="{8F3D79FB-BF17-4EDA-9E89-4A7414542FE0}"/>
              </a:ext>
            </a:extLst>
          </p:cNvPr>
          <p:cNvSpPr>
            <a:spLocks noGrp="1"/>
          </p:cNvSpPr>
          <p:nvPr>
            <p:ph type="ftr" sz="quarter" idx="11"/>
          </p:nvPr>
        </p:nvSpPr>
        <p:spPr/>
        <p:txBody>
          <a:bodyPr/>
          <a:lstStyle/>
          <a:p>
            <a:r>
              <a:rPr lang="en-GB"/>
              <a:t>CONTRACTORS ORGANISING SOME OF THE COURSES ARE ACTING UNDER A FRAMEWORK CONTRACT CONCLUDED WITH THE COMMISSION</a:t>
            </a:r>
          </a:p>
        </p:txBody>
      </p:sp>
      <p:sp>
        <p:nvSpPr>
          <p:cNvPr id="5" name="Slide Number Placeholder 4">
            <a:extLst>
              <a:ext uri="{FF2B5EF4-FFF2-40B4-BE49-F238E27FC236}">
                <a16:creationId xmlns:a16="http://schemas.microsoft.com/office/drawing/2014/main" id="{73DF7999-83E2-411F-8C06-4B64C884AB04}"/>
              </a:ext>
            </a:extLst>
          </p:cNvPr>
          <p:cNvSpPr>
            <a:spLocks noGrp="1"/>
          </p:cNvSpPr>
          <p:nvPr>
            <p:ph type="sldNum" sz="quarter" idx="12"/>
          </p:nvPr>
        </p:nvSpPr>
        <p:spPr/>
        <p:txBody>
          <a:bodyPr/>
          <a:lstStyle/>
          <a:p>
            <a:fld id="{71CC62B1-FA1F-4849-B719-012F8D8A46B3}" type="slidenum">
              <a:rPr lang="en-GB" smtClean="0"/>
              <a:t>‹N°›</a:t>
            </a:fld>
            <a:endParaRPr lang="en-GB"/>
          </a:p>
        </p:txBody>
      </p:sp>
    </p:spTree>
    <p:extLst>
      <p:ext uri="{BB962C8B-B14F-4D97-AF65-F5344CB8AC3E}">
        <p14:creationId xmlns:p14="http://schemas.microsoft.com/office/powerpoint/2010/main" val="18883445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D26A5F4-6C3F-45CE-8624-22D69529F091}"/>
              </a:ext>
            </a:extLst>
          </p:cNvPr>
          <p:cNvSpPr>
            <a:spLocks noGrp="1"/>
          </p:cNvSpPr>
          <p:nvPr>
            <p:ph type="dt" sz="half" idx="10"/>
          </p:nvPr>
        </p:nvSpPr>
        <p:spPr/>
        <p:txBody>
          <a:bodyPr/>
          <a:lstStyle/>
          <a:p>
            <a:r>
              <a:rPr lang="en-US"/>
              <a:t>15-17/10/2024</a:t>
            </a:r>
            <a:endParaRPr lang="en-GB"/>
          </a:p>
        </p:txBody>
      </p:sp>
      <p:sp>
        <p:nvSpPr>
          <p:cNvPr id="3" name="Footer Placeholder 2">
            <a:extLst>
              <a:ext uri="{FF2B5EF4-FFF2-40B4-BE49-F238E27FC236}">
                <a16:creationId xmlns:a16="http://schemas.microsoft.com/office/drawing/2014/main" id="{052D40FE-2FDB-4217-9CAF-A3761067F31F}"/>
              </a:ext>
            </a:extLst>
          </p:cNvPr>
          <p:cNvSpPr>
            <a:spLocks noGrp="1"/>
          </p:cNvSpPr>
          <p:nvPr>
            <p:ph type="ftr" sz="quarter" idx="11"/>
          </p:nvPr>
        </p:nvSpPr>
        <p:spPr/>
        <p:txBody>
          <a:bodyPr/>
          <a:lstStyle/>
          <a:p>
            <a:r>
              <a:rPr lang="en-GB"/>
              <a:t>CONTRACTORS ORGANISING SOME OF THE COURSES ARE ACTING UNDER A FRAMEWORK CONTRACT CONCLUDED WITH THE COMMISSION</a:t>
            </a:r>
          </a:p>
        </p:txBody>
      </p:sp>
      <p:sp>
        <p:nvSpPr>
          <p:cNvPr id="4" name="Slide Number Placeholder 3">
            <a:extLst>
              <a:ext uri="{FF2B5EF4-FFF2-40B4-BE49-F238E27FC236}">
                <a16:creationId xmlns:a16="http://schemas.microsoft.com/office/drawing/2014/main" id="{F49860DF-A4B2-4771-8950-ECE784683CB5}"/>
              </a:ext>
            </a:extLst>
          </p:cNvPr>
          <p:cNvSpPr>
            <a:spLocks noGrp="1"/>
          </p:cNvSpPr>
          <p:nvPr>
            <p:ph type="sldNum" sz="quarter" idx="12"/>
          </p:nvPr>
        </p:nvSpPr>
        <p:spPr/>
        <p:txBody>
          <a:bodyPr/>
          <a:lstStyle/>
          <a:p>
            <a:fld id="{71CC62B1-FA1F-4849-B719-012F8D8A46B3}" type="slidenum">
              <a:rPr lang="en-GB" smtClean="0"/>
              <a:t>‹N°›</a:t>
            </a:fld>
            <a:endParaRPr lang="en-GB"/>
          </a:p>
        </p:txBody>
      </p:sp>
    </p:spTree>
    <p:extLst>
      <p:ext uri="{BB962C8B-B14F-4D97-AF65-F5344CB8AC3E}">
        <p14:creationId xmlns:p14="http://schemas.microsoft.com/office/powerpoint/2010/main" val="28116144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96D69-4F83-4814-9CA4-5520B39D039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4C7919EE-BFC1-48D1-B026-222327B09F1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83762287-6857-4B8F-9931-0EF524444D1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ADA1DD-4F58-4729-B59D-D83F23977BD4}"/>
              </a:ext>
            </a:extLst>
          </p:cNvPr>
          <p:cNvSpPr>
            <a:spLocks noGrp="1"/>
          </p:cNvSpPr>
          <p:nvPr>
            <p:ph type="dt" sz="half" idx="10"/>
          </p:nvPr>
        </p:nvSpPr>
        <p:spPr/>
        <p:txBody>
          <a:bodyPr/>
          <a:lstStyle/>
          <a:p>
            <a:r>
              <a:rPr lang="en-US"/>
              <a:t>15-17/10/2024</a:t>
            </a:r>
            <a:endParaRPr lang="en-GB"/>
          </a:p>
        </p:txBody>
      </p:sp>
      <p:sp>
        <p:nvSpPr>
          <p:cNvPr id="6" name="Footer Placeholder 5">
            <a:extLst>
              <a:ext uri="{FF2B5EF4-FFF2-40B4-BE49-F238E27FC236}">
                <a16:creationId xmlns:a16="http://schemas.microsoft.com/office/drawing/2014/main" id="{91A54208-107D-4DA2-83FF-11F32C2B3AF9}"/>
              </a:ext>
            </a:extLst>
          </p:cNvPr>
          <p:cNvSpPr>
            <a:spLocks noGrp="1"/>
          </p:cNvSpPr>
          <p:nvPr>
            <p:ph type="ftr" sz="quarter" idx="11"/>
          </p:nvPr>
        </p:nvSpPr>
        <p:spPr/>
        <p:txBody>
          <a:bodyPr/>
          <a:lstStyle/>
          <a:p>
            <a:r>
              <a:rPr lang="en-GB"/>
              <a:t>CONTRACTORS ORGANISING SOME OF THE COURSES ARE ACTING UNDER A FRAMEWORK CONTRACT CONCLUDED WITH THE COMMISSION</a:t>
            </a:r>
          </a:p>
        </p:txBody>
      </p:sp>
      <p:sp>
        <p:nvSpPr>
          <p:cNvPr id="7" name="Slide Number Placeholder 6">
            <a:extLst>
              <a:ext uri="{FF2B5EF4-FFF2-40B4-BE49-F238E27FC236}">
                <a16:creationId xmlns:a16="http://schemas.microsoft.com/office/drawing/2014/main" id="{E5202057-195D-4200-B274-8728F954AF2D}"/>
              </a:ext>
            </a:extLst>
          </p:cNvPr>
          <p:cNvSpPr>
            <a:spLocks noGrp="1"/>
          </p:cNvSpPr>
          <p:nvPr>
            <p:ph type="sldNum" sz="quarter" idx="12"/>
          </p:nvPr>
        </p:nvSpPr>
        <p:spPr/>
        <p:txBody>
          <a:bodyPr/>
          <a:lstStyle/>
          <a:p>
            <a:fld id="{71CC62B1-FA1F-4849-B719-012F8D8A46B3}" type="slidenum">
              <a:rPr lang="en-GB" smtClean="0"/>
              <a:t>‹N°›</a:t>
            </a:fld>
            <a:endParaRPr lang="en-GB"/>
          </a:p>
        </p:txBody>
      </p:sp>
    </p:spTree>
    <p:extLst>
      <p:ext uri="{BB962C8B-B14F-4D97-AF65-F5344CB8AC3E}">
        <p14:creationId xmlns:p14="http://schemas.microsoft.com/office/powerpoint/2010/main" val="26751015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0B8652-D66D-45AC-B830-E3373EC7F05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A423B5C3-D7E9-47F7-B63A-01C50FB9865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47B45B4-E3DA-45C5-9F84-F372C3E9CE0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15-17/10/2024</a:t>
            </a:r>
            <a:endParaRPr lang="en-GB"/>
          </a:p>
        </p:txBody>
      </p:sp>
      <p:sp>
        <p:nvSpPr>
          <p:cNvPr id="5" name="Footer Placeholder 4">
            <a:extLst>
              <a:ext uri="{FF2B5EF4-FFF2-40B4-BE49-F238E27FC236}">
                <a16:creationId xmlns:a16="http://schemas.microsoft.com/office/drawing/2014/main" id="{F907A619-E2E2-43F4-ABC9-E707765F78D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GB"/>
              <a:t>CONTRACTORS ORGANISING SOME OF THE COURSES ARE ACTING UNDER A FRAMEWORK CONTRACT CONCLUDED WITH THE COMMISSION</a:t>
            </a:r>
          </a:p>
        </p:txBody>
      </p:sp>
      <p:sp>
        <p:nvSpPr>
          <p:cNvPr id="6" name="Slide Number Placeholder 5">
            <a:extLst>
              <a:ext uri="{FF2B5EF4-FFF2-40B4-BE49-F238E27FC236}">
                <a16:creationId xmlns:a16="http://schemas.microsoft.com/office/drawing/2014/main" id="{46DCBA6E-7A15-4D5C-BFDA-14C8C452B80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1CC62B1-FA1F-4849-B719-012F8D8A46B3}" type="slidenum">
              <a:rPr lang="en-GB" smtClean="0"/>
              <a:t>‹N°›</a:t>
            </a:fld>
            <a:endParaRPr lang="en-GB"/>
          </a:p>
        </p:txBody>
      </p:sp>
    </p:spTree>
    <p:extLst>
      <p:ext uri="{BB962C8B-B14F-4D97-AF65-F5344CB8AC3E}">
        <p14:creationId xmlns:p14="http://schemas.microsoft.com/office/powerpoint/2010/main" val="535899996"/>
      </p:ext>
    </p:extLst>
  </p:cSld>
  <p:clrMap bg1="lt1" tx1="dk1" bg2="lt2" tx2="dk2" accent1="accent1" accent2="accent2" accent3="accent3" accent4="accent4" accent5="accent5" accent6="accent6" hlink="hlink" folHlink="folHlink"/>
  <p:sldLayoutIdLst>
    <p:sldLayoutId id="2147483660"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3.xml"/><Relationship Id="rId5" Type="http://schemas.openxmlformats.org/officeDocument/2006/relationships/image" Target="../media/image15.pn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2" Type="http://schemas.openxmlformats.org/officeDocument/2006/relationships/image" Target="../media/image100.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20.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30.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40.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0DD887-693D-4B7D-8E80-72B386CA567C}"/>
              </a:ext>
            </a:extLst>
          </p:cNvPr>
          <p:cNvSpPr>
            <a:spLocks noGrp="1"/>
          </p:cNvSpPr>
          <p:nvPr>
            <p:ph type="title"/>
          </p:nvPr>
        </p:nvSpPr>
        <p:spPr/>
        <p:txBody>
          <a:bodyPr/>
          <a:lstStyle/>
          <a:p>
            <a:r>
              <a:rPr lang="en-GB" dirty="0"/>
              <a:t>Time series</a:t>
            </a:r>
            <a:br>
              <a:rPr lang="en-GB" dirty="0"/>
            </a:br>
            <a:r>
              <a:rPr lang="en-GB" sz="3600" dirty="0"/>
              <a:t>Short tutorial</a:t>
            </a:r>
            <a:endParaRPr lang="en-GB" dirty="0"/>
          </a:p>
        </p:txBody>
      </p:sp>
      <p:sp>
        <p:nvSpPr>
          <p:cNvPr id="3" name="Content Placeholder 2">
            <a:extLst>
              <a:ext uri="{FF2B5EF4-FFF2-40B4-BE49-F238E27FC236}">
                <a16:creationId xmlns:a16="http://schemas.microsoft.com/office/drawing/2014/main" id="{A6BB503F-3D25-4C2F-A894-29BFA9D459E3}"/>
              </a:ext>
            </a:extLst>
          </p:cNvPr>
          <p:cNvSpPr>
            <a:spLocks noGrp="1"/>
          </p:cNvSpPr>
          <p:nvPr>
            <p:ph idx="1"/>
          </p:nvPr>
        </p:nvSpPr>
        <p:spPr/>
        <p:txBody>
          <a:bodyPr/>
          <a:lstStyle/>
          <a:p>
            <a:r>
              <a:rPr lang="en-GB" dirty="0"/>
              <a:t>ESTP training</a:t>
            </a:r>
          </a:p>
        </p:txBody>
      </p:sp>
      <p:sp>
        <p:nvSpPr>
          <p:cNvPr id="4" name="Date Placeholder 3">
            <a:extLst>
              <a:ext uri="{FF2B5EF4-FFF2-40B4-BE49-F238E27FC236}">
                <a16:creationId xmlns:a16="http://schemas.microsoft.com/office/drawing/2014/main" id="{03AA3CD6-07F3-449C-BF1C-08AC44A5F817}"/>
              </a:ext>
            </a:extLst>
          </p:cNvPr>
          <p:cNvSpPr>
            <a:spLocks noGrp="1"/>
          </p:cNvSpPr>
          <p:nvPr>
            <p:ph type="dt" sz="half" idx="10"/>
          </p:nvPr>
        </p:nvSpPr>
        <p:spPr/>
        <p:txBody>
          <a:bodyPr/>
          <a:lstStyle/>
          <a:p>
            <a:pPr>
              <a:defRPr/>
            </a:pPr>
            <a:r>
              <a:rPr lang="en-US"/>
              <a:t>15-17/10/2024</a:t>
            </a:r>
            <a:endParaRPr lang="en-GB" dirty="0"/>
          </a:p>
        </p:txBody>
      </p:sp>
      <p:sp>
        <p:nvSpPr>
          <p:cNvPr id="5" name="Footer Placeholder 4">
            <a:extLst>
              <a:ext uri="{FF2B5EF4-FFF2-40B4-BE49-F238E27FC236}">
                <a16:creationId xmlns:a16="http://schemas.microsoft.com/office/drawing/2014/main" id="{E1294A3A-ABC5-4563-BC04-00CC44E95FEC}"/>
              </a:ext>
            </a:extLst>
          </p:cNvPr>
          <p:cNvSpPr>
            <a:spLocks noGrp="1"/>
          </p:cNvSpPr>
          <p:nvPr>
            <p:ph type="ftr" sz="quarter" idx="11"/>
          </p:nvPr>
        </p:nvSpPr>
        <p:spPr/>
        <p:txBody>
          <a:bodyPr/>
          <a:lstStyle/>
          <a:p>
            <a:pPr>
              <a:defRPr/>
            </a:pPr>
            <a:r>
              <a:rPr lang="en-US"/>
              <a:t>CONTRACTORS ORGANISING SOME OF THE COURSES ARE ACTING UNDER A FRAMEWORK CONTRACT CONCLUDED WITH THE COMMISSION</a:t>
            </a:r>
          </a:p>
        </p:txBody>
      </p:sp>
    </p:spTree>
    <p:extLst>
      <p:ext uri="{BB962C8B-B14F-4D97-AF65-F5344CB8AC3E}">
        <p14:creationId xmlns:p14="http://schemas.microsoft.com/office/powerpoint/2010/main" val="26251676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C6ADCE-E55F-41E5-BF51-74F84110E5C8}"/>
              </a:ext>
            </a:extLst>
          </p:cNvPr>
          <p:cNvSpPr>
            <a:spLocks noGrp="1"/>
          </p:cNvSpPr>
          <p:nvPr>
            <p:ph type="title"/>
          </p:nvPr>
        </p:nvSpPr>
        <p:spPr/>
        <p:txBody>
          <a:bodyPr/>
          <a:lstStyle/>
          <a:p>
            <a:r>
              <a:rPr lang="en-GB" dirty="0"/>
              <a:t>Stationary series</a:t>
            </a:r>
          </a:p>
        </p:txBody>
      </p:sp>
      <p:pic>
        <p:nvPicPr>
          <p:cNvPr id="7" name="Content Placeholder 6">
            <a:extLst>
              <a:ext uri="{FF2B5EF4-FFF2-40B4-BE49-F238E27FC236}">
                <a16:creationId xmlns:a16="http://schemas.microsoft.com/office/drawing/2014/main" id="{FC4EAA75-22D5-44DD-9FB2-23400764B27F}"/>
              </a:ext>
            </a:extLst>
          </p:cNvPr>
          <p:cNvPicPr>
            <a:picLocks noGrp="1" noChangeAspect="1"/>
          </p:cNvPicPr>
          <p:nvPr>
            <p:ph idx="1"/>
          </p:nvPr>
        </p:nvPicPr>
        <p:blipFill>
          <a:blip r:embed="rId2"/>
          <a:stretch>
            <a:fillRect/>
          </a:stretch>
        </p:blipFill>
        <p:spPr>
          <a:xfrm>
            <a:off x="1421125" y="1825625"/>
            <a:ext cx="9349749" cy="4351338"/>
          </a:xfrm>
        </p:spPr>
      </p:pic>
      <p:sp>
        <p:nvSpPr>
          <p:cNvPr id="4" name="Date Placeholder 3">
            <a:extLst>
              <a:ext uri="{FF2B5EF4-FFF2-40B4-BE49-F238E27FC236}">
                <a16:creationId xmlns:a16="http://schemas.microsoft.com/office/drawing/2014/main" id="{EDD5B3D3-2F9A-46D0-B43E-3FEF00380B9D}"/>
              </a:ext>
            </a:extLst>
          </p:cNvPr>
          <p:cNvSpPr>
            <a:spLocks noGrp="1"/>
          </p:cNvSpPr>
          <p:nvPr>
            <p:ph type="dt" sz="half" idx="10"/>
          </p:nvPr>
        </p:nvSpPr>
        <p:spPr/>
        <p:txBody>
          <a:bodyPr/>
          <a:lstStyle/>
          <a:p>
            <a:r>
              <a:rPr lang="en-US"/>
              <a:t>15-17/10/2024</a:t>
            </a:r>
            <a:endParaRPr lang="en-GB"/>
          </a:p>
        </p:txBody>
      </p:sp>
      <p:sp>
        <p:nvSpPr>
          <p:cNvPr id="5" name="Footer Placeholder 4">
            <a:extLst>
              <a:ext uri="{FF2B5EF4-FFF2-40B4-BE49-F238E27FC236}">
                <a16:creationId xmlns:a16="http://schemas.microsoft.com/office/drawing/2014/main" id="{CF760A3E-26C7-487E-AB90-5224597BB540}"/>
              </a:ext>
            </a:extLst>
          </p:cNvPr>
          <p:cNvSpPr>
            <a:spLocks noGrp="1"/>
          </p:cNvSpPr>
          <p:nvPr>
            <p:ph type="ftr" sz="quarter" idx="11"/>
          </p:nvPr>
        </p:nvSpPr>
        <p:spPr/>
        <p:txBody>
          <a:bodyPr/>
          <a:lstStyle/>
          <a:p>
            <a:r>
              <a:rPr lang="en-GB"/>
              <a:t>CONTRACTORS ORGANISING SOME OF THE COURSES ARE ACTING UNDER A FRAMEWORK CONTRACT CONCLUDED WITH THE COMMISSION</a:t>
            </a:r>
          </a:p>
        </p:txBody>
      </p:sp>
    </p:spTree>
    <p:extLst>
      <p:ext uri="{BB962C8B-B14F-4D97-AF65-F5344CB8AC3E}">
        <p14:creationId xmlns:p14="http://schemas.microsoft.com/office/powerpoint/2010/main" val="14257324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484B7A-58FB-4EC6-BEF8-563ABBDABC71}"/>
              </a:ext>
            </a:extLst>
          </p:cNvPr>
          <p:cNvSpPr>
            <a:spLocks noGrp="1"/>
          </p:cNvSpPr>
          <p:nvPr>
            <p:ph type="title"/>
          </p:nvPr>
        </p:nvSpPr>
        <p:spPr/>
        <p:txBody>
          <a:bodyPr/>
          <a:lstStyle/>
          <a:p>
            <a:r>
              <a:rPr lang="en-GB" dirty="0"/>
              <a:t>Stationary series in R</a:t>
            </a:r>
          </a:p>
        </p:txBody>
      </p:sp>
      <p:sp>
        <p:nvSpPr>
          <p:cNvPr id="4" name="Date Placeholder 3">
            <a:extLst>
              <a:ext uri="{FF2B5EF4-FFF2-40B4-BE49-F238E27FC236}">
                <a16:creationId xmlns:a16="http://schemas.microsoft.com/office/drawing/2014/main" id="{9EC6E781-BF93-44E4-9D73-ACA9CBF527B7}"/>
              </a:ext>
            </a:extLst>
          </p:cNvPr>
          <p:cNvSpPr>
            <a:spLocks noGrp="1"/>
          </p:cNvSpPr>
          <p:nvPr>
            <p:ph type="dt" sz="half" idx="10"/>
          </p:nvPr>
        </p:nvSpPr>
        <p:spPr/>
        <p:txBody>
          <a:bodyPr/>
          <a:lstStyle/>
          <a:p>
            <a:r>
              <a:rPr lang="en-US"/>
              <a:t>15-17/10/2024</a:t>
            </a:r>
            <a:endParaRPr lang="en-GB"/>
          </a:p>
        </p:txBody>
      </p:sp>
      <p:sp>
        <p:nvSpPr>
          <p:cNvPr id="5" name="Footer Placeholder 4">
            <a:extLst>
              <a:ext uri="{FF2B5EF4-FFF2-40B4-BE49-F238E27FC236}">
                <a16:creationId xmlns:a16="http://schemas.microsoft.com/office/drawing/2014/main" id="{4F114F3D-D210-4AF1-8DB5-62B99927784C}"/>
              </a:ext>
            </a:extLst>
          </p:cNvPr>
          <p:cNvSpPr>
            <a:spLocks noGrp="1"/>
          </p:cNvSpPr>
          <p:nvPr>
            <p:ph type="ftr" sz="quarter" idx="11"/>
          </p:nvPr>
        </p:nvSpPr>
        <p:spPr/>
        <p:txBody>
          <a:bodyPr/>
          <a:lstStyle/>
          <a:p>
            <a:r>
              <a:rPr lang="en-GB"/>
              <a:t>CONTRACTORS ORGANISING SOME OF THE COURSES ARE ACTING UNDER A FRAMEWORK CONTRACT CONCLUDED WITH THE COMMISSION</a:t>
            </a:r>
          </a:p>
        </p:txBody>
      </p:sp>
      <p:pic>
        <p:nvPicPr>
          <p:cNvPr id="11" name="Content Placeholder 10">
            <a:extLst>
              <a:ext uri="{FF2B5EF4-FFF2-40B4-BE49-F238E27FC236}">
                <a16:creationId xmlns:a16="http://schemas.microsoft.com/office/drawing/2014/main" id="{BBAA7276-A8BD-40AA-B0C9-6DE541BC7BCD}"/>
              </a:ext>
            </a:extLst>
          </p:cNvPr>
          <p:cNvPicPr>
            <a:picLocks noGrp="1" noChangeAspect="1"/>
          </p:cNvPicPr>
          <p:nvPr>
            <p:ph idx="1"/>
          </p:nvPr>
        </p:nvPicPr>
        <p:blipFill>
          <a:blip r:embed="rId2"/>
          <a:stretch>
            <a:fillRect/>
          </a:stretch>
        </p:blipFill>
        <p:spPr>
          <a:xfrm>
            <a:off x="838200" y="1452401"/>
            <a:ext cx="6640519" cy="4351338"/>
          </a:xfrm>
          <a:ln>
            <a:solidFill>
              <a:schemeClr val="tx1"/>
            </a:solidFill>
          </a:ln>
        </p:spPr>
      </p:pic>
      <p:pic>
        <p:nvPicPr>
          <p:cNvPr id="13" name="Picture 12">
            <a:extLst>
              <a:ext uri="{FF2B5EF4-FFF2-40B4-BE49-F238E27FC236}">
                <a16:creationId xmlns:a16="http://schemas.microsoft.com/office/drawing/2014/main" id="{4FA22243-F7CA-4EC7-9AF5-71523FA00934}"/>
              </a:ext>
            </a:extLst>
          </p:cNvPr>
          <p:cNvPicPr>
            <a:picLocks noChangeAspect="1"/>
          </p:cNvPicPr>
          <p:nvPr/>
        </p:nvPicPr>
        <p:blipFill>
          <a:blip r:embed="rId3"/>
          <a:stretch>
            <a:fillRect/>
          </a:stretch>
        </p:blipFill>
        <p:spPr>
          <a:xfrm>
            <a:off x="8059330" y="701923"/>
            <a:ext cx="2906396" cy="1854665"/>
          </a:xfrm>
          <a:prstGeom prst="rect">
            <a:avLst/>
          </a:prstGeom>
        </p:spPr>
      </p:pic>
      <p:pic>
        <p:nvPicPr>
          <p:cNvPr id="15" name="Picture 14">
            <a:extLst>
              <a:ext uri="{FF2B5EF4-FFF2-40B4-BE49-F238E27FC236}">
                <a16:creationId xmlns:a16="http://schemas.microsoft.com/office/drawing/2014/main" id="{0B58BF9C-10FA-430C-8185-8E13439DFDC2}"/>
              </a:ext>
            </a:extLst>
          </p:cNvPr>
          <p:cNvPicPr>
            <a:picLocks noChangeAspect="1"/>
          </p:cNvPicPr>
          <p:nvPr/>
        </p:nvPicPr>
        <p:blipFill>
          <a:blip r:embed="rId4"/>
          <a:stretch>
            <a:fillRect/>
          </a:stretch>
        </p:blipFill>
        <p:spPr>
          <a:xfrm>
            <a:off x="8059328" y="2556588"/>
            <a:ext cx="2906397" cy="1829954"/>
          </a:xfrm>
          <a:prstGeom prst="rect">
            <a:avLst/>
          </a:prstGeom>
        </p:spPr>
      </p:pic>
      <p:pic>
        <p:nvPicPr>
          <p:cNvPr id="17" name="Picture 16">
            <a:extLst>
              <a:ext uri="{FF2B5EF4-FFF2-40B4-BE49-F238E27FC236}">
                <a16:creationId xmlns:a16="http://schemas.microsoft.com/office/drawing/2014/main" id="{7AC463DC-D0FB-4178-8588-27067D2EE067}"/>
              </a:ext>
            </a:extLst>
          </p:cNvPr>
          <p:cNvPicPr>
            <a:picLocks noChangeAspect="1"/>
          </p:cNvPicPr>
          <p:nvPr/>
        </p:nvPicPr>
        <p:blipFill>
          <a:blip r:embed="rId5"/>
          <a:stretch>
            <a:fillRect/>
          </a:stretch>
        </p:blipFill>
        <p:spPr>
          <a:xfrm>
            <a:off x="8059328" y="4469594"/>
            <a:ext cx="2906398" cy="1780599"/>
          </a:xfrm>
          <a:prstGeom prst="rect">
            <a:avLst/>
          </a:prstGeom>
        </p:spPr>
      </p:pic>
    </p:spTree>
    <p:extLst>
      <p:ext uri="{BB962C8B-B14F-4D97-AF65-F5344CB8AC3E}">
        <p14:creationId xmlns:p14="http://schemas.microsoft.com/office/powerpoint/2010/main" val="19890051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BA3395-9F96-48A2-99C3-26A18247C36B}"/>
              </a:ext>
            </a:extLst>
          </p:cNvPr>
          <p:cNvSpPr>
            <a:spLocks noGrp="1"/>
          </p:cNvSpPr>
          <p:nvPr>
            <p:ph type="title"/>
          </p:nvPr>
        </p:nvSpPr>
        <p:spPr/>
        <p:txBody>
          <a:bodyPr/>
          <a:lstStyle/>
          <a:p>
            <a:r>
              <a:rPr lang="en-GB" dirty="0"/>
              <a:t>Arima models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960CBDC-549E-4102-8ADF-10FF41A00C00}"/>
                  </a:ext>
                </a:extLst>
              </p:cNvPr>
              <p:cNvSpPr>
                <a:spLocks noGrp="1"/>
              </p:cNvSpPr>
              <p:nvPr>
                <p:ph idx="1"/>
              </p:nvPr>
            </p:nvSpPr>
            <p:spPr/>
            <p:txBody>
              <a:bodyPr/>
              <a:lstStyle/>
              <a:p>
                <a:r>
                  <a:rPr lang="en-GB" dirty="0"/>
                  <a:t>Auto-projective Models: </a:t>
                </a:r>
              </a:p>
              <a:p>
                <a:pPr lvl="1"/>
                <a14:m>
                  <m:oMath xmlns:m="http://schemas.openxmlformats.org/officeDocument/2006/math">
                    <m:sSub>
                      <m:sSubPr>
                        <m:ctrlPr>
                          <a:rPr lang="en-GB" i="1" smtClean="0">
                            <a:latin typeface="Cambria Math" panose="02040503050406030204" pitchFamily="18" charset="0"/>
                          </a:rPr>
                        </m:ctrlPr>
                      </m:sSubPr>
                      <m:e>
                        <m:r>
                          <a:rPr lang="fr-BE" b="0" i="1" smtClean="0">
                            <a:latin typeface="Cambria Math" panose="02040503050406030204" pitchFamily="18" charset="0"/>
                          </a:rPr>
                          <m:t>𝑥</m:t>
                        </m:r>
                      </m:e>
                      <m:sub>
                        <m:r>
                          <a:rPr lang="fr-BE" b="0" i="1" smtClean="0">
                            <a:latin typeface="Cambria Math" panose="02040503050406030204" pitchFamily="18" charset="0"/>
                          </a:rPr>
                          <m:t>𝑡</m:t>
                        </m:r>
                      </m:sub>
                    </m:sSub>
                    <m:r>
                      <a:rPr lang="fr-BE" b="0" i="1" smtClean="0">
                        <a:latin typeface="Cambria Math" panose="02040503050406030204" pitchFamily="18" charset="0"/>
                      </a:rPr>
                      <m:t>=</m:t>
                    </m:r>
                    <m:r>
                      <a:rPr lang="fr-BE" b="0" i="1" smtClean="0">
                        <a:latin typeface="Cambria Math" panose="02040503050406030204" pitchFamily="18" charset="0"/>
                      </a:rPr>
                      <m:t>𝑓</m:t>
                    </m:r>
                    <m:r>
                      <a:rPr lang="fr-BE" b="0" i="1" smtClean="0">
                        <a:latin typeface="Cambria Math" panose="02040503050406030204" pitchFamily="18" charset="0"/>
                      </a:rPr>
                      <m:t>(</m:t>
                    </m:r>
                    <m:sSub>
                      <m:sSubPr>
                        <m:ctrlPr>
                          <a:rPr lang="en-GB" i="1" smtClean="0">
                            <a:latin typeface="Cambria Math" panose="02040503050406030204" pitchFamily="18" charset="0"/>
                          </a:rPr>
                        </m:ctrlPr>
                      </m:sSubPr>
                      <m:e>
                        <m:r>
                          <a:rPr lang="fr-BE" b="0" i="1" smtClean="0">
                            <a:latin typeface="Cambria Math" panose="02040503050406030204" pitchFamily="18" charset="0"/>
                          </a:rPr>
                          <m:t>𝑥</m:t>
                        </m:r>
                      </m:e>
                      <m:sub>
                        <m:r>
                          <a:rPr lang="fr-BE" b="0" i="1" smtClean="0">
                            <a:latin typeface="Cambria Math" panose="02040503050406030204" pitchFamily="18" charset="0"/>
                          </a:rPr>
                          <m:t>𝑡</m:t>
                        </m:r>
                        <m:r>
                          <a:rPr lang="fr-BE" b="0" i="1" smtClean="0">
                            <a:latin typeface="Cambria Math" panose="02040503050406030204" pitchFamily="18" charset="0"/>
                          </a:rPr>
                          <m:t>−1</m:t>
                        </m:r>
                      </m:sub>
                    </m:sSub>
                    <m:r>
                      <a:rPr lang="fr-BE" b="0" i="1" smtClean="0">
                        <a:latin typeface="Cambria Math" panose="02040503050406030204" pitchFamily="18" charset="0"/>
                      </a:rPr>
                      <m:t>,</m:t>
                    </m:r>
                    <m:sSub>
                      <m:sSubPr>
                        <m:ctrlPr>
                          <a:rPr lang="en-GB" i="1" smtClean="0">
                            <a:latin typeface="Cambria Math" panose="02040503050406030204" pitchFamily="18" charset="0"/>
                          </a:rPr>
                        </m:ctrlPr>
                      </m:sSubPr>
                      <m:e>
                        <m:r>
                          <a:rPr lang="fr-BE" b="0" i="1" smtClean="0">
                            <a:latin typeface="Cambria Math" panose="02040503050406030204" pitchFamily="18" charset="0"/>
                          </a:rPr>
                          <m:t>𝑥</m:t>
                        </m:r>
                      </m:e>
                      <m:sub>
                        <m:r>
                          <a:rPr lang="fr-BE" b="0" i="1" smtClean="0">
                            <a:latin typeface="Cambria Math" panose="02040503050406030204" pitchFamily="18" charset="0"/>
                          </a:rPr>
                          <m:t>𝑡</m:t>
                        </m:r>
                        <m:r>
                          <a:rPr lang="fr-BE" b="0" i="1" smtClean="0">
                            <a:latin typeface="Cambria Math" panose="02040503050406030204" pitchFamily="18" charset="0"/>
                          </a:rPr>
                          <m:t>−2</m:t>
                        </m:r>
                      </m:sub>
                    </m:sSub>
                    <m:r>
                      <a:rPr lang="fr-BE" b="0" i="1" smtClean="0">
                        <a:latin typeface="Cambria Math" panose="02040503050406030204" pitchFamily="18" charset="0"/>
                      </a:rPr>
                      <m:t>,⋯,</m:t>
                    </m:r>
                    <m:sSub>
                      <m:sSubPr>
                        <m:ctrlPr>
                          <a:rPr lang="en-GB" i="1" smtClean="0">
                            <a:latin typeface="Cambria Math" panose="02040503050406030204" pitchFamily="18" charset="0"/>
                          </a:rPr>
                        </m:ctrlPr>
                      </m:sSubPr>
                      <m:e>
                        <m:r>
                          <a:rPr lang="fr-BE" b="0" i="1" smtClean="0">
                            <a:latin typeface="Cambria Math" panose="02040503050406030204" pitchFamily="18" charset="0"/>
                            <a:ea typeface="Cambria Math" panose="02040503050406030204" pitchFamily="18" charset="0"/>
                          </a:rPr>
                          <m:t>𝜀</m:t>
                        </m:r>
                      </m:e>
                      <m:sub>
                        <m:r>
                          <a:rPr lang="fr-BE" b="0" i="1" smtClean="0">
                            <a:latin typeface="Cambria Math" panose="02040503050406030204" pitchFamily="18" charset="0"/>
                          </a:rPr>
                          <m:t>𝑡</m:t>
                        </m:r>
                      </m:sub>
                    </m:sSub>
                    <m:r>
                      <a:rPr lang="fr-BE" b="0" i="1" smtClean="0">
                        <a:latin typeface="Cambria Math" panose="02040503050406030204" pitchFamily="18" charset="0"/>
                      </a:rPr>
                      <m:t>)</m:t>
                    </m:r>
                  </m:oMath>
                </a14:m>
                <a:endParaRPr lang="en-GB" dirty="0"/>
              </a:p>
              <a:p>
                <a:r>
                  <a:rPr lang="en-GB" dirty="0"/>
                  <a:t>ARIMA models (Box-Jenkins)</a:t>
                </a:r>
              </a:p>
              <a:p>
                <a:pPr lvl="1"/>
                <a:r>
                  <a:rPr lang="en-GB" dirty="0"/>
                  <a:t>Good approximation of </a:t>
                </a:r>
                <a14:m>
                  <m:oMath xmlns:m="http://schemas.openxmlformats.org/officeDocument/2006/math">
                    <m:r>
                      <a:rPr lang="fr-BE" b="0" i="1" smtClean="0">
                        <a:latin typeface="Cambria Math" panose="02040503050406030204" pitchFamily="18" charset="0"/>
                      </a:rPr>
                      <m:t>𝑓</m:t>
                    </m:r>
                  </m:oMath>
                </a14:m>
                <a:endParaRPr lang="en-GB" dirty="0"/>
              </a:p>
              <a:p>
                <a:pPr lvl="1"/>
                <a:r>
                  <a:rPr lang="en-GB" dirty="0"/>
                  <a:t>Flexible, parsimonious</a:t>
                </a:r>
              </a:p>
            </p:txBody>
          </p:sp>
        </mc:Choice>
        <mc:Fallback xmlns="">
          <p:sp>
            <p:nvSpPr>
              <p:cNvPr id="3" name="Content Placeholder 2">
                <a:extLst>
                  <a:ext uri="{FF2B5EF4-FFF2-40B4-BE49-F238E27FC236}">
                    <a16:creationId xmlns:a16="http://schemas.microsoft.com/office/drawing/2014/main" id="{8960CBDC-549E-4102-8ADF-10FF41A00C00}"/>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GB">
                    <a:noFill/>
                  </a:rPr>
                  <a:t> </a:t>
                </a:r>
              </a:p>
            </p:txBody>
          </p:sp>
        </mc:Fallback>
      </mc:AlternateContent>
      <p:sp>
        <p:nvSpPr>
          <p:cNvPr id="4" name="Date Placeholder 3">
            <a:extLst>
              <a:ext uri="{FF2B5EF4-FFF2-40B4-BE49-F238E27FC236}">
                <a16:creationId xmlns:a16="http://schemas.microsoft.com/office/drawing/2014/main" id="{DBC4C6B0-4E3E-48C6-A0E2-EBC14157C67E}"/>
              </a:ext>
            </a:extLst>
          </p:cNvPr>
          <p:cNvSpPr>
            <a:spLocks noGrp="1"/>
          </p:cNvSpPr>
          <p:nvPr>
            <p:ph type="dt" sz="half" idx="10"/>
          </p:nvPr>
        </p:nvSpPr>
        <p:spPr/>
        <p:txBody>
          <a:bodyPr/>
          <a:lstStyle/>
          <a:p>
            <a:r>
              <a:rPr lang="en-US"/>
              <a:t>15-17/10/2024</a:t>
            </a:r>
            <a:endParaRPr lang="en-GB"/>
          </a:p>
        </p:txBody>
      </p:sp>
      <p:sp>
        <p:nvSpPr>
          <p:cNvPr id="5" name="Footer Placeholder 4">
            <a:extLst>
              <a:ext uri="{FF2B5EF4-FFF2-40B4-BE49-F238E27FC236}">
                <a16:creationId xmlns:a16="http://schemas.microsoft.com/office/drawing/2014/main" id="{295C6E60-040F-4CFC-A6C4-2DF67C91C217}"/>
              </a:ext>
            </a:extLst>
          </p:cNvPr>
          <p:cNvSpPr>
            <a:spLocks noGrp="1"/>
          </p:cNvSpPr>
          <p:nvPr>
            <p:ph type="ftr" sz="quarter" idx="11"/>
          </p:nvPr>
        </p:nvSpPr>
        <p:spPr/>
        <p:txBody>
          <a:bodyPr/>
          <a:lstStyle/>
          <a:p>
            <a:r>
              <a:rPr lang="en-GB"/>
              <a:t>CONTRACTORS ORGANISING SOME OF THE COURSES ARE ACTING UNDER A FRAMEWORK CONTRACT CONCLUDED WITH THE COMMISSION</a:t>
            </a:r>
          </a:p>
        </p:txBody>
      </p:sp>
    </p:spTree>
    <p:extLst>
      <p:ext uri="{BB962C8B-B14F-4D97-AF65-F5344CB8AC3E}">
        <p14:creationId xmlns:p14="http://schemas.microsoft.com/office/powerpoint/2010/main" val="32868895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1D154-174C-4F44-B1BD-9F631EFEBFEA}"/>
              </a:ext>
            </a:extLst>
          </p:cNvPr>
          <p:cNvSpPr>
            <a:spLocks noGrp="1"/>
          </p:cNvSpPr>
          <p:nvPr>
            <p:ph type="title"/>
          </p:nvPr>
        </p:nvSpPr>
        <p:spPr/>
        <p:txBody>
          <a:bodyPr/>
          <a:lstStyle/>
          <a:p>
            <a:r>
              <a:rPr lang="en-GB" dirty="0"/>
              <a:t>Arima models (definitions)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EB48CCF9-3520-411B-8E09-F52C407B47A3}"/>
                  </a:ext>
                </a:extLst>
              </p:cNvPr>
              <p:cNvSpPr>
                <a:spLocks noGrp="1"/>
              </p:cNvSpPr>
              <p:nvPr>
                <p:ph idx="1"/>
              </p:nvPr>
            </p:nvSpPr>
            <p:spPr/>
            <p:txBody>
              <a:bodyPr/>
              <a:lstStyle/>
              <a:p>
                <a:r>
                  <a:rPr lang="en-GB" dirty="0"/>
                  <a:t>Auto-regressive model</a:t>
                </a:r>
              </a:p>
              <a:p>
                <a:pPr lvl="1"/>
                <a14:m>
                  <m:oMath xmlns:m="http://schemas.openxmlformats.org/officeDocument/2006/math">
                    <m:d>
                      <m:dPr>
                        <m:ctrlPr>
                          <a:rPr lang="fr-BE" b="0" i="1" smtClean="0">
                            <a:latin typeface="Cambria Math" panose="02040503050406030204" pitchFamily="18" charset="0"/>
                          </a:rPr>
                        </m:ctrlPr>
                      </m:dPr>
                      <m:e>
                        <m:r>
                          <a:rPr lang="fr-BE" b="0" i="1" smtClean="0">
                            <a:latin typeface="Cambria Math" panose="02040503050406030204" pitchFamily="18" charset="0"/>
                          </a:rPr>
                          <m:t>1+</m:t>
                        </m:r>
                        <m:sSub>
                          <m:sSubPr>
                            <m:ctrlPr>
                              <a:rPr lang="fr-BE" b="0" i="1" smtClean="0">
                                <a:latin typeface="Cambria Math" panose="02040503050406030204" pitchFamily="18" charset="0"/>
                              </a:rPr>
                            </m:ctrlPr>
                          </m:sSubPr>
                          <m:e>
                            <m:r>
                              <a:rPr lang="fr-BE" b="0" i="1" smtClean="0">
                                <a:latin typeface="Cambria Math" panose="02040503050406030204" pitchFamily="18" charset="0"/>
                                <a:ea typeface="Cambria Math" panose="02040503050406030204" pitchFamily="18" charset="0"/>
                              </a:rPr>
                              <m:t>𝜑</m:t>
                            </m:r>
                          </m:e>
                          <m:sub>
                            <m:r>
                              <a:rPr lang="fr-BE" b="0" i="1" smtClean="0">
                                <a:latin typeface="Cambria Math" panose="02040503050406030204" pitchFamily="18" charset="0"/>
                              </a:rPr>
                              <m:t>1</m:t>
                            </m:r>
                          </m:sub>
                        </m:sSub>
                        <m:r>
                          <a:rPr lang="fr-BE" b="0" i="1" smtClean="0">
                            <a:latin typeface="Cambria Math" panose="02040503050406030204" pitchFamily="18" charset="0"/>
                          </a:rPr>
                          <m:t>𝐵</m:t>
                        </m:r>
                        <m:r>
                          <a:rPr lang="fr-BE" b="0" i="1" smtClean="0">
                            <a:latin typeface="Cambria Math" panose="02040503050406030204" pitchFamily="18" charset="0"/>
                          </a:rPr>
                          <m:t>+⋯+</m:t>
                        </m:r>
                        <m:sSub>
                          <m:sSubPr>
                            <m:ctrlPr>
                              <a:rPr lang="fr-BE" b="0" i="1" smtClean="0">
                                <a:latin typeface="Cambria Math" panose="02040503050406030204" pitchFamily="18" charset="0"/>
                              </a:rPr>
                            </m:ctrlPr>
                          </m:sSubPr>
                          <m:e>
                            <m:r>
                              <a:rPr lang="fr-BE" b="0" i="1" smtClean="0">
                                <a:latin typeface="Cambria Math" panose="02040503050406030204" pitchFamily="18" charset="0"/>
                                <a:ea typeface="Cambria Math" panose="02040503050406030204" pitchFamily="18" charset="0"/>
                              </a:rPr>
                              <m:t>𝜑</m:t>
                            </m:r>
                          </m:e>
                          <m:sub>
                            <m:r>
                              <a:rPr lang="fr-BE" b="0" i="1" smtClean="0">
                                <a:latin typeface="Cambria Math" panose="02040503050406030204" pitchFamily="18" charset="0"/>
                                <a:ea typeface="Cambria Math" panose="02040503050406030204" pitchFamily="18" charset="0"/>
                              </a:rPr>
                              <m:t>𝑝</m:t>
                            </m:r>
                          </m:sub>
                        </m:sSub>
                        <m:sSup>
                          <m:sSupPr>
                            <m:ctrlPr>
                              <a:rPr lang="en-GB" i="1" smtClean="0">
                                <a:latin typeface="Cambria Math" panose="02040503050406030204" pitchFamily="18" charset="0"/>
                              </a:rPr>
                            </m:ctrlPr>
                          </m:sSupPr>
                          <m:e>
                            <m:r>
                              <a:rPr lang="fr-BE" b="0" i="1" smtClean="0">
                                <a:latin typeface="Cambria Math" panose="02040503050406030204" pitchFamily="18" charset="0"/>
                              </a:rPr>
                              <m:t>𝐵</m:t>
                            </m:r>
                          </m:e>
                          <m:sup>
                            <m:r>
                              <a:rPr lang="fr-BE" b="0" i="1" smtClean="0">
                                <a:latin typeface="Cambria Math" panose="02040503050406030204" pitchFamily="18" charset="0"/>
                              </a:rPr>
                              <m:t>𝑝</m:t>
                            </m:r>
                          </m:sup>
                        </m:sSup>
                      </m:e>
                    </m:d>
                    <m:sSub>
                      <m:sSubPr>
                        <m:ctrlPr>
                          <a:rPr lang="en-GB" i="1" smtClean="0">
                            <a:latin typeface="Cambria Math" panose="02040503050406030204" pitchFamily="18" charset="0"/>
                          </a:rPr>
                        </m:ctrlPr>
                      </m:sSubPr>
                      <m:e>
                        <m:r>
                          <a:rPr lang="fr-BE" b="0" i="1" smtClean="0">
                            <a:latin typeface="Cambria Math" panose="02040503050406030204" pitchFamily="18" charset="0"/>
                          </a:rPr>
                          <m:t>𝑥</m:t>
                        </m:r>
                      </m:e>
                      <m:sub>
                        <m:r>
                          <a:rPr lang="fr-BE" b="0" i="1" smtClean="0">
                            <a:latin typeface="Cambria Math" panose="02040503050406030204" pitchFamily="18" charset="0"/>
                          </a:rPr>
                          <m:t>𝑡</m:t>
                        </m:r>
                      </m:sub>
                    </m:sSub>
                    <m:r>
                      <a:rPr lang="fr-BE" b="0" i="1" smtClean="0">
                        <a:latin typeface="Cambria Math" panose="02040503050406030204" pitchFamily="18" charset="0"/>
                      </a:rPr>
                      <m:t>=</m:t>
                    </m:r>
                    <m:r>
                      <m:rPr>
                        <m:sty m:val="p"/>
                      </m:rPr>
                      <a:rPr lang="el-GR" b="0" i="1" smtClean="0">
                        <a:latin typeface="Cambria Math" panose="02040503050406030204" pitchFamily="18" charset="0"/>
                        <a:ea typeface="Cambria Math" panose="02040503050406030204" pitchFamily="18" charset="0"/>
                      </a:rPr>
                      <m:t>Φ</m:t>
                    </m:r>
                    <m:d>
                      <m:dPr>
                        <m:ctrlPr>
                          <a:rPr lang="fr-BE" b="0" i="1" smtClean="0">
                            <a:latin typeface="Cambria Math" panose="02040503050406030204" pitchFamily="18" charset="0"/>
                            <a:ea typeface="Cambria Math" panose="02040503050406030204" pitchFamily="18" charset="0"/>
                          </a:rPr>
                        </m:ctrlPr>
                      </m:dPr>
                      <m:e>
                        <m:r>
                          <a:rPr lang="fr-BE" b="0" i="1" smtClean="0">
                            <a:latin typeface="Cambria Math" panose="02040503050406030204" pitchFamily="18" charset="0"/>
                            <a:ea typeface="Cambria Math" panose="02040503050406030204" pitchFamily="18" charset="0"/>
                          </a:rPr>
                          <m:t>𝐵</m:t>
                        </m:r>
                      </m:e>
                    </m:d>
                    <m:sSub>
                      <m:sSubPr>
                        <m:ctrlPr>
                          <a:rPr lang="en-GB" i="1" smtClean="0">
                            <a:latin typeface="Cambria Math" panose="02040503050406030204" pitchFamily="18" charset="0"/>
                          </a:rPr>
                        </m:ctrlPr>
                      </m:sSubPr>
                      <m:e>
                        <m:r>
                          <a:rPr lang="fr-BE" b="0" i="1" smtClean="0">
                            <a:latin typeface="Cambria Math" panose="02040503050406030204" pitchFamily="18" charset="0"/>
                          </a:rPr>
                          <m:t>𝑥</m:t>
                        </m:r>
                      </m:e>
                      <m:sub>
                        <m:r>
                          <a:rPr lang="fr-BE" b="0" i="1" smtClean="0">
                            <a:latin typeface="Cambria Math" panose="02040503050406030204" pitchFamily="18" charset="0"/>
                          </a:rPr>
                          <m:t>𝑡</m:t>
                        </m:r>
                      </m:sub>
                    </m:sSub>
                    <m:r>
                      <a:rPr lang="fr-BE" b="0" i="1" smtClean="0">
                        <a:latin typeface="Cambria Math" panose="02040503050406030204" pitchFamily="18" charset="0"/>
                      </a:rPr>
                      <m:t>=</m:t>
                    </m:r>
                    <m:sSub>
                      <m:sSubPr>
                        <m:ctrlPr>
                          <a:rPr lang="fr-BE" b="0" i="1" smtClean="0">
                            <a:latin typeface="Cambria Math" panose="02040503050406030204" pitchFamily="18" charset="0"/>
                          </a:rPr>
                        </m:ctrlPr>
                      </m:sSubPr>
                      <m:e>
                        <m:r>
                          <a:rPr lang="fr-BE" b="0" i="1" smtClean="0">
                            <a:latin typeface="Cambria Math" panose="02040503050406030204" pitchFamily="18" charset="0"/>
                            <a:ea typeface="Cambria Math" panose="02040503050406030204" pitchFamily="18" charset="0"/>
                          </a:rPr>
                          <m:t>𝜀</m:t>
                        </m:r>
                      </m:e>
                      <m:sub>
                        <m:r>
                          <a:rPr lang="fr-BE" b="0" i="1" smtClean="0">
                            <a:latin typeface="Cambria Math" panose="02040503050406030204" pitchFamily="18" charset="0"/>
                          </a:rPr>
                          <m:t>𝑡</m:t>
                        </m:r>
                      </m:sub>
                    </m:sSub>
                  </m:oMath>
                </a14:m>
                <a:endParaRPr lang="en-GB" dirty="0"/>
              </a:p>
              <a:p>
                <a:pPr lvl="1"/>
                <a14:m>
                  <m:oMath xmlns:m="http://schemas.openxmlformats.org/officeDocument/2006/math">
                    <m:sSub>
                      <m:sSubPr>
                        <m:ctrlPr>
                          <a:rPr lang="en-GB" i="1" smtClean="0">
                            <a:latin typeface="Cambria Math" panose="02040503050406030204" pitchFamily="18" charset="0"/>
                          </a:rPr>
                        </m:ctrlPr>
                      </m:sSubPr>
                      <m:e>
                        <m:r>
                          <a:rPr lang="fr-BE" b="0" i="1" smtClean="0">
                            <a:latin typeface="Cambria Math" panose="02040503050406030204" pitchFamily="18" charset="0"/>
                          </a:rPr>
                          <m:t>𝑥</m:t>
                        </m:r>
                      </m:e>
                      <m:sub>
                        <m:r>
                          <a:rPr lang="fr-BE" b="0" i="1" smtClean="0">
                            <a:latin typeface="Cambria Math" panose="02040503050406030204" pitchFamily="18" charset="0"/>
                          </a:rPr>
                          <m:t>𝑡</m:t>
                        </m:r>
                      </m:sub>
                    </m:sSub>
                    <m:r>
                      <a:rPr lang="fr-BE" b="0" i="1" smtClean="0">
                        <a:latin typeface="Cambria Math" panose="02040503050406030204" pitchFamily="18" charset="0"/>
                      </a:rPr>
                      <m:t>=</m:t>
                    </m:r>
                    <m:sSub>
                      <m:sSubPr>
                        <m:ctrlPr>
                          <a:rPr lang="fr-BE" b="0" i="1" smtClean="0">
                            <a:latin typeface="Cambria Math" panose="02040503050406030204" pitchFamily="18" charset="0"/>
                          </a:rPr>
                        </m:ctrlPr>
                      </m:sSubPr>
                      <m:e>
                        <m:r>
                          <a:rPr lang="fr-BE" b="0" i="1" smtClean="0">
                            <a:latin typeface="Cambria Math" panose="02040503050406030204" pitchFamily="18" charset="0"/>
                            <a:ea typeface="Cambria Math" panose="02040503050406030204" pitchFamily="18" charset="0"/>
                          </a:rPr>
                          <m:t>𝜀</m:t>
                        </m:r>
                      </m:e>
                      <m:sub>
                        <m:r>
                          <a:rPr lang="fr-BE" b="0" i="1" smtClean="0">
                            <a:latin typeface="Cambria Math" panose="02040503050406030204" pitchFamily="18" charset="0"/>
                          </a:rPr>
                          <m:t>𝑡</m:t>
                        </m:r>
                      </m:sub>
                    </m:sSub>
                    <m:r>
                      <a:rPr lang="fr-BE" b="0" i="1" smtClean="0">
                        <a:latin typeface="Cambria Math" panose="02040503050406030204" pitchFamily="18" charset="0"/>
                      </a:rPr>
                      <m:t>−</m:t>
                    </m:r>
                    <m:sSub>
                      <m:sSubPr>
                        <m:ctrlPr>
                          <a:rPr lang="fr-BE" b="0" i="1" smtClean="0">
                            <a:latin typeface="Cambria Math" panose="02040503050406030204" pitchFamily="18" charset="0"/>
                          </a:rPr>
                        </m:ctrlPr>
                      </m:sSubPr>
                      <m:e>
                        <m:r>
                          <a:rPr lang="fr-BE" b="0" i="1" smtClean="0">
                            <a:latin typeface="Cambria Math" panose="02040503050406030204" pitchFamily="18" charset="0"/>
                            <a:ea typeface="Cambria Math" panose="02040503050406030204" pitchFamily="18" charset="0"/>
                          </a:rPr>
                          <m:t>𝜑</m:t>
                        </m:r>
                      </m:e>
                      <m:sub>
                        <m:r>
                          <a:rPr lang="fr-BE" b="0" i="1" smtClean="0">
                            <a:latin typeface="Cambria Math" panose="02040503050406030204" pitchFamily="18" charset="0"/>
                          </a:rPr>
                          <m:t>1</m:t>
                        </m:r>
                      </m:sub>
                    </m:sSub>
                    <m:sSub>
                      <m:sSubPr>
                        <m:ctrlPr>
                          <a:rPr lang="en-GB" i="1" smtClean="0">
                            <a:latin typeface="Cambria Math" panose="02040503050406030204" pitchFamily="18" charset="0"/>
                          </a:rPr>
                        </m:ctrlPr>
                      </m:sSubPr>
                      <m:e>
                        <m:r>
                          <a:rPr lang="fr-BE" b="0" i="1" smtClean="0">
                            <a:latin typeface="Cambria Math" panose="02040503050406030204" pitchFamily="18" charset="0"/>
                          </a:rPr>
                          <m:t>𝑥</m:t>
                        </m:r>
                      </m:e>
                      <m:sub>
                        <m:r>
                          <a:rPr lang="fr-BE" b="0" i="1" smtClean="0">
                            <a:latin typeface="Cambria Math" panose="02040503050406030204" pitchFamily="18" charset="0"/>
                          </a:rPr>
                          <m:t>𝑡</m:t>
                        </m:r>
                        <m:r>
                          <a:rPr lang="fr-BE" b="0" i="1" smtClean="0">
                            <a:latin typeface="Cambria Math" panose="02040503050406030204" pitchFamily="18" charset="0"/>
                          </a:rPr>
                          <m:t>−1</m:t>
                        </m:r>
                      </m:sub>
                    </m:sSub>
                    <m:r>
                      <a:rPr lang="fr-BE" b="0" i="1" smtClean="0">
                        <a:latin typeface="Cambria Math" panose="02040503050406030204" pitchFamily="18" charset="0"/>
                      </a:rPr>
                      <m:t>−⋯−</m:t>
                    </m:r>
                    <m:sSub>
                      <m:sSubPr>
                        <m:ctrlPr>
                          <a:rPr lang="fr-BE" b="0" i="1" smtClean="0">
                            <a:latin typeface="Cambria Math" panose="02040503050406030204" pitchFamily="18" charset="0"/>
                          </a:rPr>
                        </m:ctrlPr>
                      </m:sSubPr>
                      <m:e>
                        <m:r>
                          <a:rPr lang="fr-BE" b="0" i="1" smtClean="0">
                            <a:latin typeface="Cambria Math" panose="02040503050406030204" pitchFamily="18" charset="0"/>
                            <a:ea typeface="Cambria Math" panose="02040503050406030204" pitchFamily="18" charset="0"/>
                          </a:rPr>
                          <m:t>𝜑</m:t>
                        </m:r>
                      </m:e>
                      <m:sub>
                        <m:r>
                          <a:rPr lang="fr-BE" b="0" i="1" smtClean="0">
                            <a:latin typeface="Cambria Math" panose="02040503050406030204" pitchFamily="18" charset="0"/>
                            <a:ea typeface="Cambria Math" panose="02040503050406030204" pitchFamily="18" charset="0"/>
                          </a:rPr>
                          <m:t>𝑝</m:t>
                        </m:r>
                      </m:sub>
                    </m:sSub>
                    <m:sSub>
                      <m:sSubPr>
                        <m:ctrlPr>
                          <a:rPr lang="en-GB" i="1" smtClean="0">
                            <a:latin typeface="Cambria Math" panose="02040503050406030204" pitchFamily="18" charset="0"/>
                          </a:rPr>
                        </m:ctrlPr>
                      </m:sSubPr>
                      <m:e>
                        <m:r>
                          <a:rPr lang="fr-BE" b="0" i="1" smtClean="0">
                            <a:latin typeface="Cambria Math" panose="02040503050406030204" pitchFamily="18" charset="0"/>
                          </a:rPr>
                          <m:t>𝑥</m:t>
                        </m:r>
                      </m:e>
                      <m:sub>
                        <m:r>
                          <a:rPr lang="fr-BE" b="0" i="1" smtClean="0">
                            <a:latin typeface="Cambria Math" panose="02040503050406030204" pitchFamily="18" charset="0"/>
                          </a:rPr>
                          <m:t>𝑡</m:t>
                        </m:r>
                        <m:r>
                          <a:rPr lang="fr-BE" b="0" i="1" smtClean="0">
                            <a:latin typeface="Cambria Math" panose="02040503050406030204" pitchFamily="18" charset="0"/>
                          </a:rPr>
                          <m:t>−</m:t>
                        </m:r>
                        <m:r>
                          <a:rPr lang="fr-BE" b="0" i="1" smtClean="0">
                            <a:latin typeface="Cambria Math" panose="02040503050406030204" pitchFamily="18" charset="0"/>
                          </a:rPr>
                          <m:t>𝑝</m:t>
                        </m:r>
                      </m:sub>
                    </m:sSub>
                  </m:oMath>
                </a14:m>
                <a:r>
                  <a:rPr lang="en-GB" dirty="0"/>
                  <a:t> 			</a:t>
                </a:r>
                <a:r>
                  <a:rPr lang="en-GB" dirty="0">
                    <a:solidFill>
                      <a:srgbClr val="FF0000"/>
                    </a:solidFill>
                  </a:rPr>
                  <a:t>(≠R, X13)</a:t>
                </a:r>
              </a:p>
              <a:p>
                <a:r>
                  <a:rPr lang="en-GB" dirty="0"/>
                  <a:t>Moving average model</a:t>
                </a:r>
              </a:p>
              <a:p>
                <a:pPr lvl="1"/>
                <a14:m>
                  <m:oMath xmlns:m="http://schemas.openxmlformats.org/officeDocument/2006/math">
                    <m:sSub>
                      <m:sSubPr>
                        <m:ctrlPr>
                          <a:rPr lang="en-GB" i="1" smtClean="0">
                            <a:latin typeface="Cambria Math" panose="02040503050406030204" pitchFamily="18" charset="0"/>
                          </a:rPr>
                        </m:ctrlPr>
                      </m:sSubPr>
                      <m:e>
                        <m:r>
                          <a:rPr lang="fr-BE" b="0" i="1" smtClean="0">
                            <a:latin typeface="Cambria Math" panose="02040503050406030204" pitchFamily="18" charset="0"/>
                          </a:rPr>
                          <m:t>𝑥</m:t>
                        </m:r>
                      </m:e>
                      <m:sub>
                        <m:r>
                          <a:rPr lang="fr-BE" b="0" i="1" smtClean="0">
                            <a:latin typeface="Cambria Math" panose="02040503050406030204" pitchFamily="18" charset="0"/>
                          </a:rPr>
                          <m:t>𝑡</m:t>
                        </m:r>
                      </m:sub>
                    </m:sSub>
                    <m:r>
                      <a:rPr lang="fr-BE" b="0" i="1" smtClean="0">
                        <a:latin typeface="Cambria Math" panose="02040503050406030204" pitchFamily="18" charset="0"/>
                      </a:rPr>
                      <m:t>=</m:t>
                    </m:r>
                    <m:r>
                      <m:rPr>
                        <m:sty m:val="p"/>
                      </m:rPr>
                      <a:rPr lang="el-GR" b="0" i="1" smtClean="0">
                        <a:latin typeface="Cambria Math" panose="02040503050406030204" pitchFamily="18" charset="0"/>
                        <a:ea typeface="Cambria Math" panose="02040503050406030204" pitchFamily="18" charset="0"/>
                      </a:rPr>
                      <m:t>Θ</m:t>
                    </m:r>
                    <m:d>
                      <m:dPr>
                        <m:ctrlPr>
                          <a:rPr lang="fr-BE" b="0" i="1" smtClean="0">
                            <a:latin typeface="Cambria Math" panose="02040503050406030204" pitchFamily="18" charset="0"/>
                            <a:ea typeface="Cambria Math" panose="02040503050406030204" pitchFamily="18" charset="0"/>
                          </a:rPr>
                        </m:ctrlPr>
                      </m:dPr>
                      <m:e>
                        <m:r>
                          <a:rPr lang="fr-BE" b="0" i="1" smtClean="0">
                            <a:latin typeface="Cambria Math" panose="02040503050406030204" pitchFamily="18" charset="0"/>
                            <a:ea typeface="Cambria Math" panose="02040503050406030204" pitchFamily="18" charset="0"/>
                          </a:rPr>
                          <m:t>𝐵</m:t>
                        </m:r>
                      </m:e>
                    </m:d>
                    <m:sSub>
                      <m:sSubPr>
                        <m:ctrlPr>
                          <a:rPr lang="en-GB" i="1" smtClean="0">
                            <a:latin typeface="Cambria Math" panose="02040503050406030204" pitchFamily="18" charset="0"/>
                          </a:rPr>
                        </m:ctrlPr>
                      </m:sSubPr>
                      <m:e>
                        <m:r>
                          <a:rPr lang="fr-BE" b="0" i="1" smtClean="0">
                            <a:latin typeface="Cambria Math" panose="02040503050406030204" pitchFamily="18" charset="0"/>
                          </a:rPr>
                          <m:t>𝑥</m:t>
                        </m:r>
                      </m:e>
                      <m:sub>
                        <m:r>
                          <a:rPr lang="fr-BE" b="0" i="1" smtClean="0">
                            <a:latin typeface="Cambria Math" panose="02040503050406030204" pitchFamily="18" charset="0"/>
                          </a:rPr>
                          <m:t>𝑡</m:t>
                        </m:r>
                      </m:sub>
                    </m:sSub>
                    <m:r>
                      <a:rPr lang="fr-BE" b="0" i="1" smtClean="0">
                        <a:latin typeface="Cambria Math" panose="02040503050406030204" pitchFamily="18" charset="0"/>
                      </a:rPr>
                      <m:t>=</m:t>
                    </m:r>
                    <m:sSub>
                      <m:sSubPr>
                        <m:ctrlPr>
                          <a:rPr lang="fr-BE" b="0" i="1" smtClean="0">
                            <a:latin typeface="Cambria Math" panose="02040503050406030204" pitchFamily="18" charset="0"/>
                          </a:rPr>
                        </m:ctrlPr>
                      </m:sSubPr>
                      <m:e>
                        <m:d>
                          <m:dPr>
                            <m:ctrlPr>
                              <a:rPr lang="fr-BE" b="0" i="1" smtClean="0">
                                <a:latin typeface="Cambria Math" panose="02040503050406030204" pitchFamily="18" charset="0"/>
                              </a:rPr>
                            </m:ctrlPr>
                          </m:dPr>
                          <m:e>
                            <m:r>
                              <a:rPr lang="fr-BE" b="0" i="1" smtClean="0">
                                <a:latin typeface="Cambria Math" panose="02040503050406030204" pitchFamily="18" charset="0"/>
                              </a:rPr>
                              <m:t>1+</m:t>
                            </m:r>
                            <m:sSub>
                              <m:sSubPr>
                                <m:ctrlPr>
                                  <a:rPr lang="fr-BE" b="0" i="1" smtClean="0">
                                    <a:latin typeface="Cambria Math" panose="02040503050406030204" pitchFamily="18" charset="0"/>
                                  </a:rPr>
                                </m:ctrlPr>
                              </m:sSubPr>
                              <m:e>
                                <m:r>
                                  <a:rPr lang="fr-BE" b="0" i="1" smtClean="0">
                                    <a:latin typeface="Cambria Math" panose="02040503050406030204" pitchFamily="18" charset="0"/>
                                    <a:ea typeface="Cambria Math" panose="02040503050406030204" pitchFamily="18" charset="0"/>
                                  </a:rPr>
                                  <m:t>𝜃</m:t>
                                </m:r>
                              </m:e>
                              <m:sub>
                                <m:r>
                                  <a:rPr lang="fr-BE" b="0" i="1" smtClean="0">
                                    <a:latin typeface="Cambria Math" panose="02040503050406030204" pitchFamily="18" charset="0"/>
                                  </a:rPr>
                                  <m:t>1</m:t>
                                </m:r>
                              </m:sub>
                            </m:sSub>
                            <m:r>
                              <a:rPr lang="fr-BE" b="0" i="1" smtClean="0">
                                <a:latin typeface="Cambria Math" panose="02040503050406030204" pitchFamily="18" charset="0"/>
                              </a:rPr>
                              <m:t>𝐵</m:t>
                            </m:r>
                            <m:r>
                              <a:rPr lang="fr-BE" b="0" i="1" smtClean="0">
                                <a:latin typeface="Cambria Math" panose="02040503050406030204" pitchFamily="18" charset="0"/>
                              </a:rPr>
                              <m:t>+⋯+</m:t>
                            </m:r>
                            <m:sSub>
                              <m:sSubPr>
                                <m:ctrlPr>
                                  <a:rPr lang="fr-BE" b="0" i="1" smtClean="0">
                                    <a:latin typeface="Cambria Math" panose="02040503050406030204" pitchFamily="18" charset="0"/>
                                  </a:rPr>
                                </m:ctrlPr>
                              </m:sSubPr>
                              <m:e>
                                <m:r>
                                  <a:rPr lang="fr-BE" b="0" i="1" smtClean="0">
                                    <a:latin typeface="Cambria Math" panose="02040503050406030204" pitchFamily="18" charset="0"/>
                                    <a:ea typeface="Cambria Math" panose="02040503050406030204" pitchFamily="18" charset="0"/>
                                  </a:rPr>
                                  <m:t>𝜃</m:t>
                                </m:r>
                              </m:e>
                              <m:sub>
                                <m:r>
                                  <a:rPr lang="fr-BE" b="0" i="1" smtClean="0">
                                    <a:latin typeface="Cambria Math" panose="02040503050406030204" pitchFamily="18" charset="0"/>
                                    <a:ea typeface="Cambria Math" panose="02040503050406030204" pitchFamily="18" charset="0"/>
                                  </a:rPr>
                                  <m:t>𝑞</m:t>
                                </m:r>
                              </m:sub>
                            </m:sSub>
                            <m:sSup>
                              <m:sSupPr>
                                <m:ctrlPr>
                                  <a:rPr lang="en-GB" i="1" smtClean="0">
                                    <a:latin typeface="Cambria Math" panose="02040503050406030204" pitchFamily="18" charset="0"/>
                                  </a:rPr>
                                </m:ctrlPr>
                              </m:sSupPr>
                              <m:e>
                                <m:r>
                                  <a:rPr lang="fr-BE" b="0" i="1" smtClean="0">
                                    <a:latin typeface="Cambria Math" panose="02040503050406030204" pitchFamily="18" charset="0"/>
                                  </a:rPr>
                                  <m:t>𝐵</m:t>
                                </m:r>
                              </m:e>
                              <m:sup>
                                <m:r>
                                  <a:rPr lang="fr-BE" b="0" i="1" smtClean="0">
                                    <a:latin typeface="Cambria Math" panose="02040503050406030204" pitchFamily="18" charset="0"/>
                                  </a:rPr>
                                  <m:t>𝑞</m:t>
                                </m:r>
                              </m:sup>
                            </m:sSup>
                          </m:e>
                        </m:d>
                        <m:r>
                          <a:rPr lang="fr-BE" b="0" i="1" smtClean="0">
                            <a:latin typeface="Cambria Math" panose="02040503050406030204" pitchFamily="18" charset="0"/>
                            <a:ea typeface="Cambria Math" panose="02040503050406030204" pitchFamily="18" charset="0"/>
                          </a:rPr>
                          <m:t>𝜀</m:t>
                        </m:r>
                      </m:e>
                      <m:sub>
                        <m:r>
                          <a:rPr lang="fr-BE" b="0" i="1" smtClean="0">
                            <a:latin typeface="Cambria Math" panose="02040503050406030204" pitchFamily="18" charset="0"/>
                          </a:rPr>
                          <m:t>𝑡</m:t>
                        </m:r>
                      </m:sub>
                    </m:sSub>
                  </m:oMath>
                </a14:m>
                <a:endParaRPr lang="en-GB" dirty="0"/>
              </a:p>
              <a:p>
                <a:pPr lvl="1"/>
                <a14:m>
                  <m:oMath xmlns:m="http://schemas.openxmlformats.org/officeDocument/2006/math">
                    <m:sSub>
                      <m:sSubPr>
                        <m:ctrlPr>
                          <a:rPr lang="en-GB" i="1" smtClean="0">
                            <a:latin typeface="Cambria Math" panose="02040503050406030204" pitchFamily="18" charset="0"/>
                          </a:rPr>
                        </m:ctrlPr>
                      </m:sSubPr>
                      <m:e>
                        <m:r>
                          <a:rPr lang="fr-BE" b="0" i="1" smtClean="0">
                            <a:latin typeface="Cambria Math" panose="02040503050406030204" pitchFamily="18" charset="0"/>
                          </a:rPr>
                          <m:t>𝑥</m:t>
                        </m:r>
                      </m:e>
                      <m:sub>
                        <m:r>
                          <a:rPr lang="fr-BE" b="0" i="1" smtClean="0">
                            <a:latin typeface="Cambria Math" panose="02040503050406030204" pitchFamily="18" charset="0"/>
                          </a:rPr>
                          <m:t>𝑡</m:t>
                        </m:r>
                      </m:sub>
                    </m:sSub>
                    <m:r>
                      <a:rPr lang="fr-BE" b="0" i="1" smtClean="0">
                        <a:latin typeface="Cambria Math" panose="02040503050406030204" pitchFamily="18" charset="0"/>
                      </a:rPr>
                      <m:t>=</m:t>
                    </m:r>
                    <m:sSub>
                      <m:sSubPr>
                        <m:ctrlPr>
                          <a:rPr lang="fr-BE" b="0" i="1" smtClean="0">
                            <a:latin typeface="Cambria Math" panose="02040503050406030204" pitchFamily="18" charset="0"/>
                          </a:rPr>
                        </m:ctrlPr>
                      </m:sSubPr>
                      <m:e>
                        <m:r>
                          <a:rPr lang="fr-BE" b="0" i="1" smtClean="0">
                            <a:latin typeface="Cambria Math" panose="02040503050406030204" pitchFamily="18" charset="0"/>
                            <a:ea typeface="Cambria Math" panose="02040503050406030204" pitchFamily="18" charset="0"/>
                          </a:rPr>
                          <m:t>𝜀</m:t>
                        </m:r>
                      </m:e>
                      <m:sub>
                        <m:r>
                          <a:rPr lang="fr-BE" b="0" i="1" smtClean="0">
                            <a:latin typeface="Cambria Math" panose="02040503050406030204" pitchFamily="18" charset="0"/>
                          </a:rPr>
                          <m:t>𝑡</m:t>
                        </m:r>
                      </m:sub>
                    </m:sSub>
                    <m:r>
                      <a:rPr lang="fr-BE" b="0" i="1" smtClean="0">
                        <a:latin typeface="Cambria Math" panose="02040503050406030204" pitchFamily="18" charset="0"/>
                      </a:rPr>
                      <m:t>+</m:t>
                    </m:r>
                    <m:sSub>
                      <m:sSubPr>
                        <m:ctrlPr>
                          <a:rPr lang="fr-BE" b="0" i="1" smtClean="0">
                            <a:latin typeface="Cambria Math" panose="02040503050406030204" pitchFamily="18" charset="0"/>
                          </a:rPr>
                        </m:ctrlPr>
                      </m:sSubPr>
                      <m:e>
                        <m:r>
                          <a:rPr lang="fr-BE" b="0" i="1" smtClean="0">
                            <a:latin typeface="Cambria Math" panose="02040503050406030204" pitchFamily="18" charset="0"/>
                            <a:ea typeface="Cambria Math" panose="02040503050406030204" pitchFamily="18" charset="0"/>
                          </a:rPr>
                          <m:t>𝜃</m:t>
                        </m:r>
                      </m:e>
                      <m:sub>
                        <m:r>
                          <a:rPr lang="fr-BE" b="0" i="1" smtClean="0">
                            <a:latin typeface="Cambria Math" panose="02040503050406030204" pitchFamily="18" charset="0"/>
                          </a:rPr>
                          <m:t>1</m:t>
                        </m:r>
                      </m:sub>
                    </m:sSub>
                    <m:sSub>
                      <m:sSubPr>
                        <m:ctrlPr>
                          <a:rPr lang="en-GB" i="1" smtClean="0">
                            <a:latin typeface="Cambria Math" panose="02040503050406030204" pitchFamily="18" charset="0"/>
                          </a:rPr>
                        </m:ctrlPr>
                      </m:sSubPr>
                      <m:e>
                        <m:r>
                          <a:rPr lang="fr-BE" b="0" i="1" smtClean="0">
                            <a:latin typeface="Cambria Math" panose="02040503050406030204" pitchFamily="18" charset="0"/>
                            <a:ea typeface="Cambria Math" panose="02040503050406030204" pitchFamily="18" charset="0"/>
                          </a:rPr>
                          <m:t>𝜀</m:t>
                        </m:r>
                      </m:e>
                      <m:sub>
                        <m:r>
                          <a:rPr lang="fr-BE" b="0" i="1" smtClean="0">
                            <a:latin typeface="Cambria Math" panose="02040503050406030204" pitchFamily="18" charset="0"/>
                          </a:rPr>
                          <m:t>𝑡</m:t>
                        </m:r>
                        <m:r>
                          <a:rPr lang="fr-BE" b="0" i="1" smtClean="0">
                            <a:latin typeface="Cambria Math" panose="02040503050406030204" pitchFamily="18" charset="0"/>
                          </a:rPr>
                          <m:t>−1</m:t>
                        </m:r>
                      </m:sub>
                    </m:sSub>
                    <m:r>
                      <a:rPr lang="fr-BE" b="0" i="1" smtClean="0">
                        <a:latin typeface="Cambria Math" panose="02040503050406030204" pitchFamily="18" charset="0"/>
                      </a:rPr>
                      <m:t>+⋯+</m:t>
                    </m:r>
                    <m:sSub>
                      <m:sSubPr>
                        <m:ctrlPr>
                          <a:rPr lang="fr-BE" b="0" i="1" smtClean="0">
                            <a:latin typeface="Cambria Math" panose="02040503050406030204" pitchFamily="18" charset="0"/>
                          </a:rPr>
                        </m:ctrlPr>
                      </m:sSubPr>
                      <m:e>
                        <m:r>
                          <a:rPr lang="fr-BE" b="0" i="1" smtClean="0">
                            <a:latin typeface="Cambria Math" panose="02040503050406030204" pitchFamily="18" charset="0"/>
                            <a:ea typeface="Cambria Math" panose="02040503050406030204" pitchFamily="18" charset="0"/>
                          </a:rPr>
                          <m:t>𝜃</m:t>
                        </m:r>
                      </m:e>
                      <m:sub>
                        <m:r>
                          <a:rPr lang="fr-BE" b="0" i="1" smtClean="0">
                            <a:latin typeface="Cambria Math" panose="02040503050406030204" pitchFamily="18" charset="0"/>
                            <a:ea typeface="Cambria Math" panose="02040503050406030204" pitchFamily="18" charset="0"/>
                          </a:rPr>
                          <m:t>𝑞</m:t>
                        </m:r>
                      </m:sub>
                    </m:sSub>
                    <m:sSub>
                      <m:sSubPr>
                        <m:ctrlPr>
                          <a:rPr lang="en-GB" i="1" smtClean="0">
                            <a:latin typeface="Cambria Math" panose="02040503050406030204" pitchFamily="18" charset="0"/>
                          </a:rPr>
                        </m:ctrlPr>
                      </m:sSubPr>
                      <m:e>
                        <m:r>
                          <a:rPr lang="fr-BE" b="0" i="1" smtClean="0">
                            <a:latin typeface="Cambria Math" panose="02040503050406030204" pitchFamily="18" charset="0"/>
                            <a:ea typeface="Cambria Math" panose="02040503050406030204" pitchFamily="18" charset="0"/>
                          </a:rPr>
                          <m:t>𝜀</m:t>
                        </m:r>
                      </m:e>
                      <m:sub>
                        <m:r>
                          <a:rPr lang="fr-BE" b="0" i="1" smtClean="0">
                            <a:latin typeface="Cambria Math" panose="02040503050406030204" pitchFamily="18" charset="0"/>
                          </a:rPr>
                          <m:t>𝑡</m:t>
                        </m:r>
                        <m:r>
                          <a:rPr lang="fr-BE" b="0" i="1" smtClean="0">
                            <a:latin typeface="Cambria Math" panose="02040503050406030204" pitchFamily="18" charset="0"/>
                          </a:rPr>
                          <m:t>−</m:t>
                        </m:r>
                        <m:r>
                          <a:rPr lang="fr-BE" b="0" i="1" smtClean="0">
                            <a:latin typeface="Cambria Math" panose="02040503050406030204" pitchFamily="18" charset="0"/>
                          </a:rPr>
                          <m:t>𝑞</m:t>
                        </m:r>
                      </m:sub>
                    </m:sSub>
                  </m:oMath>
                </a14:m>
                <a:r>
                  <a:rPr lang="en-GB" dirty="0"/>
                  <a:t> 	</a:t>
                </a:r>
              </a:p>
            </p:txBody>
          </p:sp>
        </mc:Choice>
        <mc:Fallback>
          <p:sp>
            <p:nvSpPr>
              <p:cNvPr id="3" name="Content Placeholder 2">
                <a:extLst>
                  <a:ext uri="{FF2B5EF4-FFF2-40B4-BE49-F238E27FC236}">
                    <a16:creationId xmlns:a16="http://schemas.microsoft.com/office/drawing/2014/main" id="{EB48CCF9-3520-411B-8E09-F52C407B47A3}"/>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GB">
                    <a:noFill/>
                  </a:rPr>
                  <a:t> </a:t>
                </a:r>
              </a:p>
            </p:txBody>
          </p:sp>
        </mc:Fallback>
      </mc:AlternateContent>
      <p:sp>
        <p:nvSpPr>
          <p:cNvPr id="4" name="Date Placeholder 3">
            <a:extLst>
              <a:ext uri="{FF2B5EF4-FFF2-40B4-BE49-F238E27FC236}">
                <a16:creationId xmlns:a16="http://schemas.microsoft.com/office/drawing/2014/main" id="{7582C019-8500-4D86-A0FD-EEC2E8AFFAC6}"/>
              </a:ext>
            </a:extLst>
          </p:cNvPr>
          <p:cNvSpPr>
            <a:spLocks noGrp="1"/>
          </p:cNvSpPr>
          <p:nvPr>
            <p:ph type="dt" sz="half" idx="10"/>
          </p:nvPr>
        </p:nvSpPr>
        <p:spPr/>
        <p:txBody>
          <a:bodyPr/>
          <a:lstStyle/>
          <a:p>
            <a:r>
              <a:rPr lang="en-US"/>
              <a:t>15-17/10/2024</a:t>
            </a:r>
            <a:endParaRPr lang="en-GB"/>
          </a:p>
        </p:txBody>
      </p:sp>
      <p:sp>
        <p:nvSpPr>
          <p:cNvPr id="5" name="Footer Placeholder 4">
            <a:extLst>
              <a:ext uri="{FF2B5EF4-FFF2-40B4-BE49-F238E27FC236}">
                <a16:creationId xmlns:a16="http://schemas.microsoft.com/office/drawing/2014/main" id="{D027C633-766E-47F8-9728-288EE84B58F6}"/>
              </a:ext>
            </a:extLst>
          </p:cNvPr>
          <p:cNvSpPr>
            <a:spLocks noGrp="1"/>
          </p:cNvSpPr>
          <p:nvPr>
            <p:ph type="ftr" sz="quarter" idx="11"/>
          </p:nvPr>
        </p:nvSpPr>
        <p:spPr/>
        <p:txBody>
          <a:bodyPr/>
          <a:lstStyle/>
          <a:p>
            <a:r>
              <a:rPr lang="en-GB"/>
              <a:t>CONTRACTORS ORGANISING SOME OF THE COURSES ARE ACTING UNDER A FRAMEWORK CONTRACT CONCLUDED WITH THE COMMISSION</a:t>
            </a:r>
          </a:p>
        </p:txBody>
      </p:sp>
    </p:spTree>
    <p:extLst>
      <p:ext uri="{BB962C8B-B14F-4D97-AF65-F5344CB8AC3E}">
        <p14:creationId xmlns:p14="http://schemas.microsoft.com/office/powerpoint/2010/main" val="36385404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330004-2A8D-4374-8EFE-ADFC89CE3073}"/>
              </a:ext>
            </a:extLst>
          </p:cNvPr>
          <p:cNvSpPr>
            <a:spLocks noGrp="1"/>
          </p:cNvSpPr>
          <p:nvPr>
            <p:ph type="title"/>
          </p:nvPr>
        </p:nvSpPr>
        <p:spPr/>
        <p:txBody>
          <a:bodyPr/>
          <a:lstStyle/>
          <a:p>
            <a:r>
              <a:rPr lang="en-GB" dirty="0"/>
              <a:t>Arima models (definitions)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190E2B5-ABD5-409B-9F04-6E4A904B7191}"/>
                  </a:ext>
                </a:extLst>
              </p:cNvPr>
              <p:cNvSpPr>
                <a:spLocks noGrp="1"/>
              </p:cNvSpPr>
              <p:nvPr>
                <p:ph idx="1"/>
              </p:nvPr>
            </p:nvSpPr>
            <p:spPr/>
            <p:txBody>
              <a:bodyPr/>
              <a:lstStyle/>
              <a:p>
                <a:r>
                  <a:rPr lang="en-GB" dirty="0"/>
                  <a:t>ARMA</a:t>
                </a:r>
                <a:r>
                  <a:rPr lang="fr-BE" b="0" dirty="0"/>
                  <a:t> </a:t>
                </a:r>
                <a14:m>
                  <m:oMath xmlns:m="http://schemas.openxmlformats.org/officeDocument/2006/math">
                    <m:r>
                      <a:rPr lang="fr-BE" b="0" i="1" smtClean="0">
                        <a:latin typeface="Cambria Math" panose="02040503050406030204" pitchFamily="18" charset="0"/>
                      </a:rPr>
                      <m:t>(</m:t>
                    </m:r>
                    <m:r>
                      <a:rPr lang="fr-BE" b="0" i="1" smtClean="0">
                        <a:latin typeface="Cambria Math" panose="02040503050406030204" pitchFamily="18" charset="0"/>
                      </a:rPr>
                      <m:t>𝑝</m:t>
                    </m:r>
                    <m:r>
                      <a:rPr lang="fr-BE" b="0" i="1" smtClean="0">
                        <a:latin typeface="Cambria Math" panose="02040503050406030204" pitchFamily="18" charset="0"/>
                      </a:rPr>
                      <m:t>, </m:t>
                    </m:r>
                    <m:r>
                      <a:rPr lang="fr-BE" b="0" i="1" smtClean="0">
                        <a:latin typeface="Cambria Math" panose="02040503050406030204" pitchFamily="18" charset="0"/>
                      </a:rPr>
                      <m:t>𝑞</m:t>
                    </m:r>
                    <m:r>
                      <a:rPr lang="fr-BE" b="0" i="1" smtClean="0">
                        <a:latin typeface="Cambria Math" panose="02040503050406030204" pitchFamily="18" charset="0"/>
                      </a:rPr>
                      <m:t>)</m:t>
                    </m:r>
                  </m:oMath>
                </a14:m>
                <a:endParaRPr lang="en-GB" dirty="0"/>
              </a:p>
              <a:p>
                <a:pPr lvl="1"/>
                <a14:m>
                  <m:oMath xmlns:m="http://schemas.openxmlformats.org/officeDocument/2006/math">
                    <m:r>
                      <m:rPr>
                        <m:sty m:val="p"/>
                      </m:rPr>
                      <a:rPr lang="el-GR" b="0" i="1" smtClean="0">
                        <a:latin typeface="Cambria Math" panose="02040503050406030204" pitchFamily="18" charset="0"/>
                        <a:ea typeface="Cambria Math" panose="02040503050406030204" pitchFamily="18" charset="0"/>
                      </a:rPr>
                      <m:t>Φ</m:t>
                    </m:r>
                    <m:d>
                      <m:dPr>
                        <m:ctrlPr>
                          <a:rPr lang="fr-BE" b="0" i="1" smtClean="0">
                            <a:latin typeface="Cambria Math" panose="02040503050406030204" pitchFamily="18" charset="0"/>
                            <a:ea typeface="Cambria Math" panose="02040503050406030204" pitchFamily="18" charset="0"/>
                          </a:rPr>
                        </m:ctrlPr>
                      </m:dPr>
                      <m:e>
                        <m:r>
                          <a:rPr lang="fr-BE" b="0" i="1" smtClean="0">
                            <a:latin typeface="Cambria Math" panose="02040503050406030204" pitchFamily="18" charset="0"/>
                            <a:ea typeface="Cambria Math" panose="02040503050406030204" pitchFamily="18" charset="0"/>
                          </a:rPr>
                          <m:t>𝐵</m:t>
                        </m:r>
                      </m:e>
                    </m:d>
                    <m:sSub>
                      <m:sSubPr>
                        <m:ctrlPr>
                          <a:rPr lang="en-GB" i="1" smtClean="0">
                            <a:latin typeface="Cambria Math" panose="02040503050406030204" pitchFamily="18" charset="0"/>
                          </a:rPr>
                        </m:ctrlPr>
                      </m:sSubPr>
                      <m:e>
                        <m:r>
                          <a:rPr lang="fr-BE" b="0" i="1" smtClean="0">
                            <a:latin typeface="Cambria Math" panose="02040503050406030204" pitchFamily="18" charset="0"/>
                          </a:rPr>
                          <m:t>𝑥</m:t>
                        </m:r>
                      </m:e>
                      <m:sub>
                        <m:r>
                          <a:rPr lang="fr-BE" b="0" i="1" smtClean="0">
                            <a:latin typeface="Cambria Math" panose="02040503050406030204" pitchFamily="18" charset="0"/>
                          </a:rPr>
                          <m:t>𝑡</m:t>
                        </m:r>
                      </m:sub>
                    </m:sSub>
                    <m:r>
                      <a:rPr lang="fr-BE" b="0" i="1" smtClean="0">
                        <a:latin typeface="Cambria Math" panose="02040503050406030204" pitchFamily="18" charset="0"/>
                      </a:rPr>
                      <m:t>=</m:t>
                    </m:r>
                    <m:r>
                      <m:rPr>
                        <m:sty m:val="p"/>
                      </m:rPr>
                      <a:rPr lang="el-GR" b="0" i="1" smtClean="0">
                        <a:latin typeface="Cambria Math" panose="02040503050406030204" pitchFamily="18" charset="0"/>
                        <a:ea typeface="Cambria Math" panose="02040503050406030204" pitchFamily="18" charset="0"/>
                      </a:rPr>
                      <m:t>Θ</m:t>
                    </m:r>
                    <m:d>
                      <m:dPr>
                        <m:ctrlPr>
                          <a:rPr lang="fr-BE" b="0" i="1" smtClean="0">
                            <a:latin typeface="Cambria Math" panose="02040503050406030204" pitchFamily="18" charset="0"/>
                            <a:ea typeface="Cambria Math" panose="02040503050406030204" pitchFamily="18" charset="0"/>
                          </a:rPr>
                        </m:ctrlPr>
                      </m:dPr>
                      <m:e>
                        <m:r>
                          <a:rPr lang="fr-BE" b="0" i="1" smtClean="0">
                            <a:latin typeface="Cambria Math" panose="02040503050406030204" pitchFamily="18" charset="0"/>
                            <a:ea typeface="Cambria Math" panose="02040503050406030204" pitchFamily="18" charset="0"/>
                          </a:rPr>
                          <m:t>𝐵</m:t>
                        </m:r>
                      </m:e>
                    </m:d>
                    <m:sSub>
                      <m:sSubPr>
                        <m:ctrlPr>
                          <a:rPr lang="fr-BE" b="0" i="1" smtClean="0">
                            <a:latin typeface="Cambria Math" panose="02040503050406030204" pitchFamily="18" charset="0"/>
                          </a:rPr>
                        </m:ctrlPr>
                      </m:sSubPr>
                      <m:e>
                        <m:r>
                          <a:rPr lang="fr-BE" b="0" i="1" smtClean="0">
                            <a:latin typeface="Cambria Math" panose="02040503050406030204" pitchFamily="18" charset="0"/>
                            <a:ea typeface="Cambria Math" panose="02040503050406030204" pitchFamily="18" charset="0"/>
                          </a:rPr>
                          <m:t>𝜀</m:t>
                        </m:r>
                      </m:e>
                      <m:sub>
                        <m:r>
                          <a:rPr lang="fr-BE" b="0" i="1" smtClean="0">
                            <a:latin typeface="Cambria Math" panose="02040503050406030204" pitchFamily="18" charset="0"/>
                          </a:rPr>
                          <m:t>𝑡</m:t>
                        </m:r>
                      </m:sub>
                    </m:sSub>
                  </m:oMath>
                </a14:m>
                <a:endParaRPr lang="en-GB" dirty="0"/>
              </a:p>
              <a:p>
                <a:r>
                  <a:rPr lang="en-GB" dirty="0"/>
                  <a:t>SARIMA</a:t>
                </a:r>
                <a14:m>
                  <m:oMath xmlns:m="http://schemas.openxmlformats.org/officeDocument/2006/math">
                    <m:r>
                      <a:rPr lang="fr-BE" b="0" i="1" smtClean="0">
                        <a:latin typeface="Cambria Math" panose="02040503050406030204" pitchFamily="18" charset="0"/>
                      </a:rPr>
                      <m:t>(</m:t>
                    </m:r>
                    <m:r>
                      <a:rPr lang="fr-BE" b="0" i="1" smtClean="0">
                        <a:latin typeface="Cambria Math" panose="02040503050406030204" pitchFamily="18" charset="0"/>
                      </a:rPr>
                      <m:t>𝑝</m:t>
                    </m:r>
                    <m:r>
                      <a:rPr lang="fr-BE" b="0" i="1" smtClean="0">
                        <a:latin typeface="Cambria Math" panose="02040503050406030204" pitchFamily="18" charset="0"/>
                      </a:rPr>
                      <m:t>,</m:t>
                    </m:r>
                    <m:r>
                      <a:rPr lang="fr-BE" b="0" i="1" smtClean="0">
                        <a:latin typeface="Cambria Math" panose="02040503050406030204" pitchFamily="18" charset="0"/>
                      </a:rPr>
                      <m:t>𝑑</m:t>
                    </m:r>
                    <m:r>
                      <a:rPr lang="fr-BE" b="0" i="1" smtClean="0">
                        <a:latin typeface="Cambria Math" panose="02040503050406030204" pitchFamily="18" charset="0"/>
                      </a:rPr>
                      <m:t>,</m:t>
                    </m:r>
                    <m:r>
                      <a:rPr lang="fr-BE" b="0" i="1" smtClean="0">
                        <a:latin typeface="Cambria Math" panose="02040503050406030204" pitchFamily="18" charset="0"/>
                      </a:rPr>
                      <m:t>𝑞</m:t>
                    </m:r>
                    <m:r>
                      <a:rPr lang="fr-BE" b="0" i="1" smtClean="0">
                        <a:latin typeface="Cambria Math" panose="02040503050406030204" pitchFamily="18" charset="0"/>
                      </a:rPr>
                      <m:t>)</m:t>
                    </m:r>
                    <m:sSub>
                      <m:sSubPr>
                        <m:ctrlPr>
                          <a:rPr lang="fr-BE" b="0" i="1" smtClean="0">
                            <a:latin typeface="Cambria Math" panose="02040503050406030204" pitchFamily="18" charset="0"/>
                          </a:rPr>
                        </m:ctrlPr>
                      </m:sSubPr>
                      <m:e>
                        <m:r>
                          <a:rPr lang="fr-BE" b="0" i="1" smtClean="0">
                            <a:latin typeface="Cambria Math" panose="02040503050406030204" pitchFamily="18" charset="0"/>
                          </a:rPr>
                          <m:t>(</m:t>
                        </m:r>
                        <m:r>
                          <a:rPr lang="fr-BE" b="0" i="1" smtClean="0">
                            <a:latin typeface="Cambria Math" panose="02040503050406030204" pitchFamily="18" charset="0"/>
                          </a:rPr>
                          <m:t>𝑏𝑝</m:t>
                        </m:r>
                        <m:r>
                          <a:rPr lang="fr-BE" b="0" i="1" smtClean="0">
                            <a:latin typeface="Cambria Math" panose="02040503050406030204" pitchFamily="18" charset="0"/>
                          </a:rPr>
                          <m:t>, </m:t>
                        </m:r>
                        <m:r>
                          <a:rPr lang="fr-BE" b="0" i="1" smtClean="0">
                            <a:latin typeface="Cambria Math" panose="02040503050406030204" pitchFamily="18" charset="0"/>
                          </a:rPr>
                          <m:t>𝑏𝑑</m:t>
                        </m:r>
                        <m:r>
                          <a:rPr lang="fr-BE" b="0" i="1" smtClean="0">
                            <a:latin typeface="Cambria Math" panose="02040503050406030204" pitchFamily="18" charset="0"/>
                          </a:rPr>
                          <m:t>, </m:t>
                        </m:r>
                        <m:r>
                          <a:rPr lang="fr-BE" b="0" i="1" smtClean="0">
                            <a:latin typeface="Cambria Math" panose="02040503050406030204" pitchFamily="18" charset="0"/>
                          </a:rPr>
                          <m:t>𝑏𝑞</m:t>
                        </m:r>
                        <m:r>
                          <a:rPr lang="fr-BE" b="0" i="1" smtClean="0">
                            <a:latin typeface="Cambria Math" panose="02040503050406030204" pitchFamily="18" charset="0"/>
                          </a:rPr>
                          <m:t>)</m:t>
                        </m:r>
                      </m:e>
                      <m:sub>
                        <m:r>
                          <a:rPr lang="fr-BE" b="0" i="1" smtClean="0">
                            <a:latin typeface="Cambria Math" panose="02040503050406030204" pitchFamily="18" charset="0"/>
                          </a:rPr>
                          <m:t>𝑠</m:t>
                        </m:r>
                      </m:sub>
                    </m:sSub>
                  </m:oMath>
                </a14:m>
                <a:endParaRPr lang="en-GB" dirty="0"/>
              </a:p>
              <a:p>
                <a:pPr lvl="1"/>
                <a14:m>
                  <m:oMath xmlns:m="http://schemas.openxmlformats.org/officeDocument/2006/math">
                    <m:sSup>
                      <m:sSupPr>
                        <m:ctrlPr>
                          <a:rPr lang="el-GR" b="0" i="1" smtClean="0">
                            <a:latin typeface="Cambria Math" panose="02040503050406030204" pitchFamily="18" charset="0"/>
                            <a:ea typeface="Cambria Math" panose="02040503050406030204" pitchFamily="18" charset="0"/>
                          </a:rPr>
                        </m:ctrlPr>
                      </m:sSupPr>
                      <m:e>
                        <m:r>
                          <a:rPr lang="fr-BE" b="0" i="1" smtClean="0">
                            <a:latin typeface="Cambria Math" panose="02040503050406030204" pitchFamily="18" charset="0"/>
                            <a:ea typeface="Cambria Math" panose="02040503050406030204" pitchFamily="18" charset="0"/>
                          </a:rPr>
                          <m:t>(1−</m:t>
                        </m:r>
                        <m:r>
                          <a:rPr lang="fr-BE" b="0" i="1" smtClean="0">
                            <a:latin typeface="Cambria Math" panose="02040503050406030204" pitchFamily="18" charset="0"/>
                            <a:ea typeface="Cambria Math" panose="02040503050406030204" pitchFamily="18" charset="0"/>
                          </a:rPr>
                          <m:t>𝐵</m:t>
                        </m:r>
                        <m:r>
                          <a:rPr lang="fr-BE" b="0" i="1" smtClean="0">
                            <a:latin typeface="Cambria Math" panose="02040503050406030204" pitchFamily="18" charset="0"/>
                            <a:ea typeface="Cambria Math" panose="02040503050406030204" pitchFamily="18" charset="0"/>
                          </a:rPr>
                          <m:t>)</m:t>
                        </m:r>
                      </m:e>
                      <m:sup>
                        <m:r>
                          <a:rPr lang="fr-BE" b="0" i="1" smtClean="0">
                            <a:latin typeface="Cambria Math" panose="02040503050406030204" pitchFamily="18" charset="0"/>
                            <a:ea typeface="Cambria Math" panose="02040503050406030204" pitchFamily="18" charset="0"/>
                          </a:rPr>
                          <m:t>𝑑</m:t>
                        </m:r>
                      </m:sup>
                    </m:sSup>
                    <m:sSup>
                      <m:sSupPr>
                        <m:ctrlPr>
                          <a:rPr lang="el-GR" b="0" i="1" smtClean="0">
                            <a:latin typeface="Cambria Math" panose="02040503050406030204" pitchFamily="18" charset="0"/>
                            <a:ea typeface="Cambria Math" panose="02040503050406030204" pitchFamily="18" charset="0"/>
                          </a:rPr>
                        </m:ctrlPr>
                      </m:sSupPr>
                      <m:e>
                        <m:r>
                          <a:rPr lang="fr-BE" b="0" i="1" smtClean="0">
                            <a:latin typeface="Cambria Math" panose="02040503050406030204" pitchFamily="18" charset="0"/>
                            <a:ea typeface="Cambria Math" panose="02040503050406030204" pitchFamily="18" charset="0"/>
                          </a:rPr>
                          <m:t>(1−</m:t>
                        </m:r>
                        <m:sSup>
                          <m:sSupPr>
                            <m:ctrlPr>
                              <a:rPr lang="fr-BE" b="0" i="1" smtClean="0">
                                <a:latin typeface="Cambria Math" panose="02040503050406030204" pitchFamily="18" charset="0"/>
                                <a:ea typeface="Cambria Math" panose="02040503050406030204" pitchFamily="18" charset="0"/>
                              </a:rPr>
                            </m:ctrlPr>
                          </m:sSupPr>
                          <m:e>
                            <m:r>
                              <a:rPr lang="fr-BE" b="0" i="1" smtClean="0">
                                <a:latin typeface="Cambria Math" panose="02040503050406030204" pitchFamily="18" charset="0"/>
                                <a:ea typeface="Cambria Math" panose="02040503050406030204" pitchFamily="18" charset="0"/>
                              </a:rPr>
                              <m:t>𝐵</m:t>
                            </m:r>
                          </m:e>
                          <m:sup>
                            <m:r>
                              <a:rPr lang="fr-BE" b="0" i="1" smtClean="0">
                                <a:latin typeface="Cambria Math" panose="02040503050406030204" pitchFamily="18" charset="0"/>
                                <a:ea typeface="Cambria Math" panose="02040503050406030204" pitchFamily="18" charset="0"/>
                              </a:rPr>
                              <m:t>𝑠</m:t>
                            </m:r>
                          </m:sup>
                        </m:sSup>
                        <m:r>
                          <a:rPr lang="fr-BE" b="0" i="1" smtClean="0">
                            <a:latin typeface="Cambria Math" panose="02040503050406030204" pitchFamily="18" charset="0"/>
                            <a:ea typeface="Cambria Math" panose="02040503050406030204" pitchFamily="18" charset="0"/>
                          </a:rPr>
                          <m:t>)</m:t>
                        </m:r>
                      </m:e>
                      <m:sup>
                        <m:r>
                          <a:rPr lang="fr-BE" b="0" i="1" smtClean="0">
                            <a:latin typeface="Cambria Math" panose="02040503050406030204" pitchFamily="18" charset="0"/>
                            <a:ea typeface="Cambria Math" panose="02040503050406030204" pitchFamily="18" charset="0"/>
                          </a:rPr>
                          <m:t>𝑏𝑑</m:t>
                        </m:r>
                      </m:sup>
                    </m:sSup>
                    <m:r>
                      <m:rPr>
                        <m:sty m:val="p"/>
                      </m:rPr>
                      <a:rPr lang="el-GR" b="0" i="1" smtClean="0">
                        <a:latin typeface="Cambria Math" panose="02040503050406030204" pitchFamily="18" charset="0"/>
                        <a:ea typeface="Cambria Math" panose="02040503050406030204" pitchFamily="18" charset="0"/>
                      </a:rPr>
                      <m:t>Φ</m:t>
                    </m:r>
                    <m:d>
                      <m:dPr>
                        <m:ctrlPr>
                          <a:rPr lang="fr-BE" b="0" i="1" smtClean="0">
                            <a:latin typeface="Cambria Math" panose="02040503050406030204" pitchFamily="18" charset="0"/>
                            <a:ea typeface="Cambria Math" panose="02040503050406030204" pitchFamily="18" charset="0"/>
                          </a:rPr>
                        </m:ctrlPr>
                      </m:dPr>
                      <m:e>
                        <m:r>
                          <a:rPr lang="fr-BE" b="0" i="1" smtClean="0">
                            <a:latin typeface="Cambria Math" panose="02040503050406030204" pitchFamily="18" charset="0"/>
                            <a:ea typeface="Cambria Math" panose="02040503050406030204" pitchFamily="18" charset="0"/>
                          </a:rPr>
                          <m:t>𝐵</m:t>
                        </m:r>
                      </m:e>
                    </m:d>
                    <m:sSub>
                      <m:sSubPr>
                        <m:ctrlPr>
                          <a:rPr lang="en-GB" i="1" smtClean="0">
                            <a:latin typeface="Cambria Math" panose="02040503050406030204" pitchFamily="18" charset="0"/>
                          </a:rPr>
                        </m:ctrlPr>
                      </m:sSubPr>
                      <m:e>
                        <m:r>
                          <m:rPr>
                            <m:sty m:val="p"/>
                          </m:rPr>
                          <a:rPr lang="el-GR" b="0" i="1" smtClean="0">
                            <a:latin typeface="Cambria Math" panose="02040503050406030204" pitchFamily="18" charset="0"/>
                            <a:ea typeface="Cambria Math" panose="02040503050406030204" pitchFamily="18" charset="0"/>
                          </a:rPr>
                          <m:t>Φ</m:t>
                        </m:r>
                      </m:e>
                      <m:sub>
                        <m:r>
                          <a:rPr lang="fr-BE" b="0" i="1" smtClean="0">
                            <a:latin typeface="Cambria Math" panose="02040503050406030204" pitchFamily="18" charset="0"/>
                          </a:rPr>
                          <m:t>𝑠</m:t>
                        </m:r>
                      </m:sub>
                    </m:sSub>
                    <m:r>
                      <a:rPr lang="fr-BE" b="0" i="1" smtClean="0">
                        <a:latin typeface="Cambria Math" panose="02040503050406030204" pitchFamily="18" charset="0"/>
                      </a:rPr>
                      <m:t>(</m:t>
                    </m:r>
                    <m:sSup>
                      <m:sSupPr>
                        <m:ctrlPr>
                          <a:rPr lang="fr-BE" b="0" i="1" smtClean="0">
                            <a:latin typeface="Cambria Math" panose="02040503050406030204" pitchFamily="18" charset="0"/>
                            <a:ea typeface="Cambria Math" panose="02040503050406030204" pitchFamily="18" charset="0"/>
                          </a:rPr>
                        </m:ctrlPr>
                      </m:sSupPr>
                      <m:e>
                        <m:r>
                          <a:rPr lang="fr-BE" b="0" i="1" smtClean="0">
                            <a:latin typeface="Cambria Math" panose="02040503050406030204" pitchFamily="18" charset="0"/>
                            <a:ea typeface="Cambria Math" panose="02040503050406030204" pitchFamily="18" charset="0"/>
                          </a:rPr>
                          <m:t>𝐵</m:t>
                        </m:r>
                      </m:e>
                      <m:sup>
                        <m:r>
                          <a:rPr lang="fr-BE" b="0" i="1" smtClean="0">
                            <a:latin typeface="Cambria Math" panose="02040503050406030204" pitchFamily="18" charset="0"/>
                            <a:ea typeface="Cambria Math" panose="02040503050406030204" pitchFamily="18" charset="0"/>
                          </a:rPr>
                          <m:t>𝑠</m:t>
                        </m:r>
                      </m:sup>
                    </m:sSup>
                    <m:r>
                      <a:rPr lang="fr-BE" b="0" i="1" smtClean="0">
                        <a:latin typeface="Cambria Math" panose="02040503050406030204" pitchFamily="18" charset="0"/>
                        <a:ea typeface="Cambria Math" panose="02040503050406030204" pitchFamily="18" charset="0"/>
                      </a:rPr>
                      <m:t>)</m:t>
                    </m:r>
                    <m:sSub>
                      <m:sSubPr>
                        <m:ctrlPr>
                          <a:rPr lang="en-GB" i="1" smtClean="0">
                            <a:latin typeface="Cambria Math" panose="02040503050406030204" pitchFamily="18" charset="0"/>
                          </a:rPr>
                        </m:ctrlPr>
                      </m:sSubPr>
                      <m:e>
                        <m:r>
                          <a:rPr lang="fr-BE" b="0" i="1" smtClean="0">
                            <a:latin typeface="Cambria Math" panose="02040503050406030204" pitchFamily="18" charset="0"/>
                          </a:rPr>
                          <m:t>𝑥</m:t>
                        </m:r>
                      </m:e>
                      <m:sub>
                        <m:r>
                          <a:rPr lang="fr-BE" b="0" i="1" smtClean="0">
                            <a:latin typeface="Cambria Math" panose="02040503050406030204" pitchFamily="18" charset="0"/>
                          </a:rPr>
                          <m:t>𝑡</m:t>
                        </m:r>
                      </m:sub>
                    </m:sSub>
                    <m:r>
                      <a:rPr lang="fr-BE" b="0" i="1" smtClean="0">
                        <a:latin typeface="Cambria Math" panose="02040503050406030204" pitchFamily="18" charset="0"/>
                      </a:rPr>
                      <m:t>=</m:t>
                    </m:r>
                    <m:r>
                      <m:rPr>
                        <m:sty m:val="p"/>
                      </m:rPr>
                      <a:rPr lang="el-GR" b="0" i="1" smtClean="0">
                        <a:latin typeface="Cambria Math" panose="02040503050406030204" pitchFamily="18" charset="0"/>
                        <a:ea typeface="Cambria Math" panose="02040503050406030204" pitchFamily="18" charset="0"/>
                      </a:rPr>
                      <m:t>Θ</m:t>
                    </m:r>
                    <m:d>
                      <m:dPr>
                        <m:ctrlPr>
                          <a:rPr lang="fr-BE" b="0" i="1" smtClean="0">
                            <a:latin typeface="Cambria Math" panose="02040503050406030204" pitchFamily="18" charset="0"/>
                            <a:ea typeface="Cambria Math" panose="02040503050406030204" pitchFamily="18" charset="0"/>
                          </a:rPr>
                        </m:ctrlPr>
                      </m:dPr>
                      <m:e>
                        <m:r>
                          <a:rPr lang="fr-BE" b="0" i="1" smtClean="0">
                            <a:latin typeface="Cambria Math" panose="02040503050406030204" pitchFamily="18" charset="0"/>
                            <a:ea typeface="Cambria Math" panose="02040503050406030204" pitchFamily="18" charset="0"/>
                          </a:rPr>
                          <m:t>𝐵</m:t>
                        </m:r>
                      </m:e>
                    </m:d>
                    <m:sSub>
                      <m:sSubPr>
                        <m:ctrlPr>
                          <a:rPr lang="en-GB" i="1" smtClean="0">
                            <a:latin typeface="Cambria Math" panose="02040503050406030204" pitchFamily="18" charset="0"/>
                          </a:rPr>
                        </m:ctrlPr>
                      </m:sSubPr>
                      <m:e>
                        <m:r>
                          <m:rPr>
                            <m:sty m:val="p"/>
                          </m:rPr>
                          <a:rPr lang="el-GR" b="0" i="1" smtClean="0">
                            <a:latin typeface="Cambria Math" panose="02040503050406030204" pitchFamily="18" charset="0"/>
                            <a:ea typeface="Cambria Math" panose="02040503050406030204" pitchFamily="18" charset="0"/>
                          </a:rPr>
                          <m:t>Θ</m:t>
                        </m:r>
                      </m:e>
                      <m:sub>
                        <m:r>
                          <a:rPr lang="fr-BE" b="0" i="1" smtClean="0">
                            <a:latin typeface="Cambria Math" panose="02040503050406030204" pitchFamily="18" charset="0"/>
                          </a:rPr>
                          <m:t>𝑠</m:t>
                        </m:r>
                      </m:sub>
                    </m:sSub>
                    <m:r>
                      <a:rPr lang="fr-BE" b="0" i="1" smtClean="0">
                        <a:latin typeface="Cambria Math" panose="02040503050406030204" pitchFamily="18" charset="0"/>
                      </a:rPr>
                      <m:t>(</m:t>
                    </m:r>
                    <m:sSup>
                      <m:sSupPr>
                        <m:ctrlPr>
                          <a:rPr lang="fr-BE" b="0" i="1" smtClean="0">
                            <a:latin typeface="Cambria Math" panose="02040503050406030204" pitchFamily="18" charset="0"/>
                            <a:ea typeface="Cambria Math" panose="02040503050406030204" pitchFamily="18" charset="0"/>
                          </a:rPr>
                        </m:ctrlPr>
                      </m:sSupPr>
                      <m:e>
                        <m:r>
                          <a:rPr lang="fr-BE" b="0" i="1" smtClean="0">
                            <a:latin typeface="Cambria Math" panose="02040503050406030204" pitchFamily="18" charset="0"/>
                            <a:ea typeface="Cambria Math" panose="02040503050406030204" pitchFamily="18" charset="0"/>
                          </a:rPr>
                          <m:t>𝐵</m:t>
                        </m:r>
                      </m:e>
                      <m:sup>
                        <m:r>
                          <a:rPr lang="fr-BE" b="0" i="1" smtClean="0">
                            <a:latin typeface="Cambria Math" panose="02040503050406030204" pitchFamily="18" charset="0"/>
                            <a:ea typeface="Cambria Math" panose="02040503050406030204" pitchFamily="18" charset="0"/>
                          </a:rPr>
                          <m:t>𝑠</m:t>
                        </m:r>
                      </m:sup>
                    </m:sSup>
                    <m:r>
                      <a:rPr lang="fr-BE" b="0" i="1" smtClean="0">
                        <a:latin typeface="Cambria Math" panose="02040503050406030204" pitchFamily="18" charset="0"/>
                        <a:ea typeface="Cambria Math" panose="02040503050406030204" pitchFamily="18" charset="0"/>
                      </a:rPr>
                      <m:t>)</m:t>
                    </m:r>
                    <m:sSub>
                      <m:sSubPr>
                        <m:ctrlPr>
                          <a:rPr lang="fr-BE" b="0" i="1" smtClean="0">
                            <a:latin typeface="Cambria Math" panose="02040503050406030204" pitchFamily="18" charset="0"/>
                          </a:rPr>
                        </m:ctrlPr>
                      </m:sSubPr>
                      <m:e>
                        <m:r>
                          <a:rPr lang="fr-BE" b="0" i="1" smtClean="0">
                            <a:latin typeface="Cambria Math" panose="02040503050406030204" pitchFamily="18" charset="0"/>
                            <a:ea typeface="Cambria Math" panose="02040503050406030204" pitchFamily="18" charset="0"/>
                          </a:rPr>
                          <m:t>𝜀</m:t>
                        </m:r>
                      </m:e>
                      <m:sub>
                        <m:r>
                          <a:rPr lang="fr-BE" b="0" i="1" smtClean="0">
                            <a:latin typeface="Cambria Math" panose="02040503050406030204" pitchFamily="18" charset="0"/>
                          </a:rPr>
                          <m:t>𝑡</m:t>
                        </m:r>
                      </m:sub>
                    </m:sSub>
                  </m:oMath>
                </a14:m>
                <a:endParaRPr lang="en-GB" dirty="0"/>
              </a:p>
              <a:p>
                <a:endParaRPr lang="en-GB" dirty="0"/>
              </a:p>
              <a:p>
                <a:r>
                  <a:rPr lang="en-GB" dirty="0"/>
                  <a:t>Airline model</a:t>
                </a:r>
              </a:p>
              <a:p>
                <a:pPr lvl="1"/>
                <a14:m>
                  <m:oMath xmlns:m="http://schemas.openxmlformats.org/officeDocument/2006/math">
                    <m:r>
                      <a:rPr lang="fr-BE" b="0" i="1" smtClean="0">
                        <a:latin typeface="Cambria Math" panose="02040503050406030204" pitchFamily="18" charset="0"/>
                        <a:ea typeface="Cambria Math" panose="02040503050406030204" pitchFamily="18" charset="0"/>
                      </a:rPr>
                      <m:t>(1−</m:t>
                    </m:r>
                    <m:r>
                      <a:rPr lang="fr-BE" b="0" i="1" smtClean="0">
                        <a:latin typeface="Cambria Math" panose="02040503050406030204" pitchFamily="18" charset="0"/>
                        <a:ea typeface="Cambria Math" panose="02040503050406030204" pitchFamily="18" charset="0"/>
                      </a:rPr>
                      <m:t>𝐵</m:t>
                    </m:r>
                    <m:r>
                      <a:rPr lang="fr-BE" b="0" i="1" smtClean="0">
                        <a:latin typeface="Cambria Math" panose="02040503050406030204" pitchFamily="18" charset="0"/>
                        <a:ea typeface="Cambria Math" panose="02040503050406030204" pitchFamily="18" charset="0"/>
                      </a:rPr>
                      <m:t>)(1−</m:t>
                    </m:r>
                    <m:sSup>
                      <m:sSupPr>
                        <m:ctrlPr>
                          <a:rPr lang="fr-BE" b="0" i="1" smtClean="0">
                            <a:latin typeface="Cambria Math" panose="02040503050406030204" pitchFamily="18" charset="0"/>
                            <a:ea typeface="Cambria Math" panose="02040503050406030204" pitchFamily="18" charset="0"/>
                          </a:rPr>
                        </m:ctrlPr>
                      </m:sSupPr>
                      <m:e>
                        <m:r>
                          <a:rPr lang="fr-BE" b="0" i="1" smtClean="0">
                            <a:latin typeface="Cambria Math" panose="02040503050406030204" pitchFamily="18" charset="0"/>
                            <a:ea typeface="Cambria Math" panose="02040503050406030204" pitchFamily="18" charset="0"/>
                          </a:rPr>
                          <m:t>𝐵</m:t>
                        </m:r>
                      </m:e>
                      <m:sup>
                        <m:r>
                          <a:rPr lang="fr-BE" b="0" i="1" smtClean="0">
                            <a:latin typeface="Cambria Math" panose="02040503050406030204" pitchFamily="18" charset="0"/>
                            <a:ea typeface="Cambria Math" panose="02040503050406030204" pitchFamily="18" charset="0"/>
                          </a:rPr>
                          <m:t>𝑠</m:t>
                        </m:r>
                      </m:sup>
                    </m:sSup>
                    <m:r>
                      <a:rPr lang="fr-BE" b="0" i="1" smtClean="0">
                        <a:latin typeface="Cambria Math" panose="02040503050406030204" pitchFamily="18" charset="0"/>
                        <a:ea typeface="Cambria Math" panose="02040503050406030204" pitchFamily="18" charset="0"/>
                      </a:rPr>
                      <m:t>)</m:t>
                    </m:r>
                    <m:sSub>
                      <m:sSubPr>
                        <m:ctrlPr>
                          <a:rPr lang="en-GB" i="1" smtClean="0">
                            <a:latin typeface="Cambria Math" panose="02040503050406030204" pitchFamily="18" charset="0"/>
                          </a:rPr>
                        </m:ctrlPr>
                      </m:sSubPr>
                      <m:e>
                        <m:r>
                          <a:rPr lang="fr-BE" b="0" i="1" smtClean="0">
                            <a:latin typeface="Cambria Math" panose="02040503050406030204" pitchFamily="18" charset="0"/>
                          </a:rPr>
                          <m:t>𝑥</m:t>
                        </m:r>
                      </m:e>
                      <m:sub>
                        <m:r>
                          <a:rPr lang="fr-BE" b="0" i="1" smtClean="0">
                            <a:latin typeface="Cambria Math" panose="02040503050406030204" pitchFamily="18" charset="0"/>
                          </a:rPr>
                          <m:t>𝑡</m:t>
                        </m:r>
                      </m:sub>
                    </m:sSub>
                    <m:r>
                      <a:rPr lang="fr-BE" b="0" i="1" smtClean="0">
                        <a:latin typeface="Cambria Math" panose="02040503050406030204" pitchFamily="18" charset="0"/>
                      </a:rPr>
                      <m:t>=(1+</m:t>
                    </m:r>
                    <m:r>
                      <a:rPr lang="fr-BE" b="0" i="1" smtClean="0">
                        <a:latin typeface="Cambria Math" panose="02040503050406030204" pitchFamily="18" charset="0"/>
                        <a:ea typeface="Cambria Math" panose="02040503050406030204" pitchFamily="18" charset="0"/>
                      </a:rPr>
                      <m:t>𝜃</m:t>
                    </m:r>
                    <m:r>
                      <a:rPr lang="fr-BE" b="0" i="1" smtClean="0">
                        <a:latin typeface="Cambria Math" panose="02040503050406030204" pitchFamily="18" charset="0"/>
                        <a:ea typeface="Cambria Math" panose="02040503050406030204" pitchFamily="18" charset="0"/>
                      </a:rPr>
                      <m:t>𝐵</m:t>
                    </m:r>
                    <m:r>
                      <a:rPr lang="fr-BE" b="0" i="1" smtClean="0">
                        <a:latin typeface="Cambria Math" panose="02040503050406030204" pitchFamily="18" charset="0"/>
                        <a:ea typeface="Cambria Math" panose="02040503050406030204" pitchFamily="18" charset="0"/>
                      </a:rPr>
                      <m:t>)(1+</m:t>
                    </m:r>
                    <m:sSub>
                      <m:sSubPr>
                        <m:ctrlPr>
                          <a:rPr lang="fr-BE" b="0" i="1" smtClean="0">
                            <a:latin typeface="Cambria Math" panose="02040503050406030204" pitchFamily="18" charset="0"/>
                            <a:ea typeface="Cambria Math" panose="02040503050406030204" pitchFamily="18" charset="0"/>
                          </a:rPr>
                        </m:ctrlPr>
                      </m:sSubPr>
                      <m:e>
                        <m:r>
                          <a:rPr lang="fr-BE" b="0" i="1" smtClean="0">
                            <a:latin typeface="Cambria Math" panose="02040503050406030204" pitchFamily="18" charset="0"/>
                            <a:ea typeface="Cambria Math" panose="02040503050406030204" pitchFamily="18" charset="0"/>
                          </a:rPr>
                          <m:t>𝜃</m:t>
                        </m:r>
                      </m:e>
                      <m:sub>
                        <m:r>
                          <a:rPr lang="fr-BE" b="0" i="1" smtClean="0">
                            <a:latin typeface="Cambria Math" panose="02040503050406030204" pitchFamily="18" charset="0"/>
                            <a:ea typeface="Cambria Math" panose="02040503050406030204" pitchFamily="18" charset="0"/>
                          </a:rPr>
                          <m:t>𝑠</m:t>
                        </m:r>
                      </m:sub>
                    </m:sSub>
                    <m:sSup>
                      <m:sSupPr>
                        <m:ctrlPr>
                          <a:rPr lang="fr-BE" b="0" i="1" smtClean="0">
                            <a:latin typeface="Cambria Math" panose="02040503050406030204" pitchFamily="18" charset="0"/>
                            <a:ea typeface="Cambria Math" panose="02040503050406030204" pitchFamily="18" charset="0"/>
                          </a:rPr>
                        </m:ctrlPr>
                      </m:sSupPr>
                      <m:e>
                        <m:r>
                          <a:rPr lang="fr-BE" b="0" i="1" smtClean="0">
                            <a:latin typeface="Cambria Math" panose="02040503050406030204" pitchFamily="18" charset="0"/>
                            <a:ea typeface="Cambria Math" panose="02040503050406030204" pitchFamily="18" charset="0"/>
                          </a:rPr>
                          <m:t>𝐵</m:t>
                        </m:r>
                      </m:e>
                      <m:sup>
                        <m:r>
                          <a:rPr lang="fr-BE" b="0" i="1" smtClean="0">
                            <a:latin typeface="Cambria Math" panose="02040503050406030204" pitchFamily="18" charset="0"/>
                            <a:ea typeface="Cambria Math" panose="02040503050406030204" pitchFamily="18" charset="0"/>
                          </a:rPr>
                          <m:t>𝑠</m:t>
                        </m:r>
                      </m:sup>
                    </m:sSup>
                    <m:r>
                      <a:rPr lang="fr-BE" b="0" i="1" smtClean="0">
                        <a:latin typeface="Cambria Math" panose="02040503050406030204" pitchFamily="18" charset="0"/>
                        <a:ea typeface="Cambria Math" panose="02040503050406030204" pitchFamily="18" charset="0"/>
                      </a:rPr>
                      <m:t>)</m:t>
                    </m:r>
                    <m:r>
                      <a:rPr lang="el-GR" b="0" i="1" smtClean="0">
                        <a:latin typeface="Cambria Math" panose="02040503050406030204" pitchFamily="18" charset="0"/>
                        <a:ea typeface="Cambria Math" panose="02040503050406030204" pitchFamily="18" charset="0"/>
                      </a:rPr>
                      <m:t> </m:t>
                    </m:r>
                    <m:sSub>
                      <m:sSubPr>
                        <m:ctrlPr>
                          <a:rPr lang="fr-BE" b="0" i="1" smtClean="0">
                            <a:latin typeface="Cambria Math" panose="02040503050406030204" pitchFamily="18" charset="0"/>
                          </a:rPr>
                        </m:ctrlPr>
                      </m:sSubPr>
                      <m:e>
                        <m:r>
                          <a:rPr lang="fr-BE" b="0" i="1" smtClean="0">
                            <a:latin typeface="Cambria Math" panose="02040503050406030204" pitchFamily="18" charset="0"/>
                            <a:ea typeface="Cambria Math" panose="02040503050406030204" pitchFamily="18" charset="0"/>
                          </a:rPr>
                          <m:t>𝜀</m:t>
                        </m:r>
                      </m:e>
                      <m:sub>
                        <m:r>
                          <a:rPr lang="fr-BE" b="0" i="1" smtClean="0">
                            <a:latin typeface="Cambria Math" panose="02040503050406030204" pitchFamily="18" charset="0"/>
                          </a:rPr>
                          <m:t>𝑡</m:t>
                        </m:r>
                      </m:sub>
                    </m:sSub>
                  </m:oMath>
                </a14:m>
                <a:endParaRPr lang="en-GB" dirty="0"/>
              </a:p>
              <a:p>
                <a:pPr lvl="1"/>
                <a:endParaRPr lang="en-GB" dirty="0"/>
              </a:p>
              <a:p>
                <a:pPr lvl="1"/>
                <a:r>
                  <a:rPr lang="en-GB" dirty="0"/>
                  <a:t>Interpretation of </a:t>
                </a:r>
                <a14:m>
                  <m:oMath xmlns:m="http://schemas.openxmlformats.org/officeDocument/2006/math">
                    <m:sSub>
                      <m:sSubPr>
                        <m:ctrlPr>
                          <a:rPr lang="en-GB" i="1" smtClean="0">
                            <a:latin typeface="Cambria Math" panose="02040503050406030204" pitchFamily="18" charset="0"/>
                          </a:rPr>
                        </m:ctrlPr>
                      </m:sSubPr>
                      <m:e>
                        <m:r>
                          <a:rPr lang="fr-BE" b="0" i="1" smtClean="0">
                            <a:latin typeface="Cambria Math" panose="02040503050406030204" pitchFamily="18" charset="0"/>
                          </a:rPr>
                          <m:t>𝑥</m:t>
                        </m:r>
                      </m:e>
                      <m:sub>
                        <m:r>
                          <a:rPr lang="fr-BE" b="0" i="1" smtClean="0">
                            <a:latin typeface="Cambria Math" panose="02040503050406030204" pitchFamily="18" charset="0"/>
                          </a:rPr>
                          <m:t>𝑡</m:t>
                        </m:r>
                      </m:sub>
                    </m:sSub>
                    <m:r>
                      <a:rPr lang="fr-BE" b="0" i="1" smtClean="0">
                        <a:latin typeface="Cambria Math" panose="02040503050406030204" pitchFamily="18" charset="0"/>
                      </a:rPr>
                      <m:t>=</m:t>
                    </m:r>
                    <m:sSub>
                      <m:sSubPr>
                        <m:ctrlPr>
                          <a:rPr lang="en-GB" i="1" smtClean="0">
                            <a:latin typeface="Cambria Math" panose="02040503050406030204" pitchFamily="18" charset="0"/>
                          </a:rPr>
                        </m:ctrlPr>
                      </m:sSubPr>
                      <m:e>
                        <m:r>
                          <a:rPr lang="fr-BE" b="0" i="1" smtClean="0">
                            <a:latin typeface="Cambria Math" panose="02040503050406030204" pitchFamily="18" charset="0"/>
                          </a:rPr>
                          <m:t>𝑥</m:t>
                        </m:r>
                      </m:e>
                      <m:sub>
                        <m:r>
                          <a:rPr lang="fr-BE" b="0" i="1" smtClean="0">
                            <a:latin typeface="Cambria Math" panose="02040503050406030204" pitchFamily="18" charset="0"/>
                          </a:rPr>
                          <m:t>𝑡</m:t>
                        </m:r>
                        <m:r>
                          <a:rPr lang="fr-BE" b="0" i="1" smtClean="0">
                            <a:latin typeface="Cambria Math" panose="02040503050406030204" pitchFamily="18" charset="0"/>
                          </a:rPr>
                          <m:t>−12</m:t>
                        </m:r>
                      </m:sub>
                    </m:sSub>
                    <m:r>
                      <a:rPr lang="fr-BE" b="0" i="1" smtClean="0">
                        <a:latin typeface="Cambria Math" panose="02040503050406030204" pitchFamily="18" charset="0"/>
                      </a:rPr>
                      <m:t>+</m:t>
                    </m:r>
                    <m:sSub>
                      <m:sSubPr>
                        <m:ctrlPr>
                          <a:rPr lang="fr-BE" b="0" i="1" smtClean="0">
                            <a:latin typeface="Cambria Math" panose="02040503050406030204" pitchFamily="18" charset="0"/>
                            <a:ea typeface="Cambria Math" panose="02040503050406030204" pitchFamily="18" charset="0"/>
                          </a:rPr>
                        </m:ctrlPr>
                      </m:sSubPr>
                      <m:e>
                        <m:r>
                          <a:rPr lang="fr-BE" b="0" i="1" smtClean="0">
                            <a:latin typeface="Cambria Math" panose="02040503050406030204" pitchFamily="18" charset="0"/>
                            <a:ea typeface="Cambria Math" panose="02040503050406030204" pitchFamily="18" charset="0"/>
                          </a:rPr>
                          <m:t>𝜃</m:t>
                        </m:r>
                      </m:e>
                      <m:sub>
                        <m:r>
                          <a:rPr lang="fr-BE" b="0" i="1" smtClean="0">
                            <a:latin typeface="Cambria Math" panose="02040503050406030204" pitchFamily="18" charset="0"/>
                            <a:ea typeface="Cambria Math" panose="02040503050406030204" pitchFamily="18" charset="0"/>
                          </a:rPr>
                          <m:t>𝑠</m:t>
                        </m:r>
                      </m:sub>
                    </m:sSub>
                    <m:sSub>
                      <m:sSubPr>
                        <m:ctrlPr>
                          <a:rPr lang="fr-BE" b="0" i="1" smtClean="0">
                            <a:latin typeface="Cambria Math" panose="02040503050406030204" pitchFamily="18" charset="0"/>
                          </a:rPr>
                        </m:ctrlPr>
                      </m:sSubPr>
                      <m:e>
                        <m:r>
                          <a:rPr lang="fr-BE" b="0" i="1" smtClean="0">
                            <a:latin typeface="Cambria Math" panose="02040503050406030204" pitchFamily="18" charset="0"/>
                            <a:ea typeface="Cambria Math" panose="02040503050406030204" pitchFamily="18" charset="0"/>
                          </a:rPr>
                          <m:t>𝜀</m:t>
                        </m:r>
                      </m:e>
                      <m:sub>
                        <m:r>
                          <a:rPr lang="fr-BE" b="0" i="1" smtClean="0">
                            <a:latin typeface="Cambria Math" panose="02040503050406030204" pitchFamily="18" charset="0"/>
                          </a:rPr>
                          <m:t>𝑡</m:t>
                        </m:r>
                        <m:r>
                          <a:rPr lang="fr-BE" b="0" i="1" smtClean="0">
                            <a:latin typeface="Cambria Math" panose="02040503050406030204" pitchFamily="18" charset="0"/>
                          </a:rPr>
                          <m:t>−12</m:t>
                        </m:r>
                      </m:sub>
                    </m:sSub>
                    <m:r>
                      <a:rPr lang="fr-BE" b="0" i="1" smtClean="0">
                        <a:latin typeface="Cambria Math" panose="02040503050406030204" pitchFamily="18" charset="0"/>
                      </a:rPr>
                      <m:t>+</m:t>
                    </m:r>
                    <m:sSub>
                      <m:sSubPr>
                        <m:ctrlPr>
                          <a:rPr lang="fr-BE" b="0" i="1" smtClean="0">
                            <a:latin typeface="Cambria Math" panose="02040503050406030204" pitchFamily="18" charset="0"/>
                          </a:rPr>
                        </m:ctrlPr>
                      </m:sSubPr>
                      <m:e>
                        <m:r>
                          <a:rPr lang="fr-BE" b="0" i="1" smtClean="0">
                            <a:latin typeface="Cambria Math" panose="02040503050406030204" pitchFamily="18" charset="0"/>
                            <a:ea typeface="Cambria Math" panose="02040503050406030204" pitchFamily="18" charset="0"/>
                          </a:rPr>
                          <m:t>𝜀</m:t>
                        </m:r>
                      </m:e>
                      <m:sub>
                        <m:r>
                          <a:rPr lang="fr-BE" b="0" i="1" smtClean="0">
                            <a:latin typeface="Cambria Math" panose="02040503050406030204" pitchFamily="18" charset="0"/>
                          </a:rPr>
                          <m:t>𝑡</m:t>
                        </m:r>
                      </m:sub>
                    </m:sSub>
                  </m:oMath>
                </a14:m>
                <a:r>
                  <a:rPr lang="en-GB" dirty="0"/>
                  <a:t> : </a:t>
                </a:r>
                <a:r>
                  <a:rPr lang="en-GB" sz="1800" i="1" dirty="0"/>
                  <a:t>same as previous year, partially corrected for the “committed error”</a:t>
                </a:r>
                <a:endParaRPr lang="en-GB" i="1" dirty="0"/>
              </a:p>
              <a:p>
                <a:endParaRPr lang="en-GB" dirty="0"/>
              </a:p>
            </p:txBody>
          </p:sp>
        </mc:Choice>
        <mc:Fallback xmlns="">
          <p:sp>
            <p:nvSpPr>
              <p:cNvPr id="3" name="Content Placeholder 2">
                <a:extLst>
                  <a:ext uri="{FF2B5EF4-FFF2-40B4-BE49-F238E27FC236}">
                    <a16:creationId xmlns:a16="http://schemas.microsoft.com/office/drawing/2014/main" id="{3190E2B5-ABD5-409B-9F04-6E4A904B7191}"/>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GB">
                    <a:noFill/>
                  </a:rPr>
                  <a:t> </a:t>
                </a:r>
              </a:p>
            </p:txBody>
          </p:sp>
        </mc:Fallback>
      </mc:AlternateContent>
      <p:sp>
        <p:nvSpPr>
          <p:cNvPr id="4" name="Date Placeholder 3">
            <a:extLst>
              <a:ext uri="{FF2B5EF4-FFF2-40B4-BE49-F238E27FC236}">
                <a16:creationId xmlns:a16="http://schemas.microsoft.com/office/drawing/2014/main" id="{517BAA6F-400E-4395-B92C-9E920FCF5156}"/>
              </a:ext>
            </a:extLst>
          </p:cNvPr>
          <p:cNvSpPr>
            <a:spLocks noGrp="1"/>
          </p:cNvSpPr>
          <p:nvPr>
            <p:ph type="dt" sz="half" idx="10"/>
          </p:nvPr>
        </p:nvSpPr>
        <p:spPr/>
        <p:txBody>
          <a:bodyPr/>
          <a:lstStyle/>
          <a:p>
            <a:r>
              <a:rPr lang="en-US"/>
              <a:t>15-17/10/2024</a:t>
            </a:r>
            <a:endParaRPr lang="en-GB"/>
          </a:p>
        </p:txBody>
      </p:sp>
      <p:sp>
        <p:nvSpPr>
          <p:cNvPr id="5" name="Footer Placeholder 4">
            <a:extLst>
              <a:ext uri="{FF2B5EF4-FFF2-40B4-BE49-F238E27FC236}">
                <a16:creationId xmlns:a16="http://schemas.microsoft.com/office/drawing/2014/main" id="{1D823E8E-3FFD-4589-BE47-404CC7568652}"/>
              </a:ext>
            </a:extLst>
          </p:cNvPr>
          <p:cNvSpPr>
            <a:spLocks noGrp="1"/>
          </p:cNvSpPr>
          <p:nvPr>
            <p:ph type="ftr" sz="quarter" idx="11"/>
          </p:nvPr>
        </p:nvSpPr>
        <p:spPr/>
        <p:txBody>
          <a:bodyPr/>
          <a:lstStyle/>
          <a:p>
            <a:r>
              <a:rPr lang="en-GB"/>
              <a:t>CONTRACTORS ORGANISING SOME OF THE COURSES ARE ACTING UNDER A FRAMEWORK CONTRACT CONCLUDED WITH THE COMMISSION</a:t>
            </a:r>
          </a:p>
        </p:txBody>
      </p:sp>
    </p:spTree>
    <p:extLst>
      <p:ext uri="{BB962C8B-B14F-4D97-AF65-F5344CB8AC3E}">
        <p14:creationId xmlns:p14="http://schemas.microsoft.com/office/powerpoint/2010/main" val="2597482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134911-F8CB-480A-B171-279AD9259636}"/>
              </a:ext>
            </a:extLst>
          </p:cNvPr>
          <p:cNvSpPr>
            <a:spLocks noGrp="1"/>
          </p:cNvSpPr>
          <p:nvPr>
            <p:ph type="title"/>
          </p:nvPr>
        </p:nvSpPr>
        <p:spPr/>
        <p:txBody>
          <a:bodyPr/>
          <a:lstStyle/>
          <a:p>
            <a:r>
              <a:rPr lang="en-GB" dirty="0"/>
              <a:t>Arima model properties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68297F8-BA6A-48E5-9382-E3D1FB89D815}"/>
                  </a:ext>
                </a:extLst>
              </p:cNvPr>
              <p:cNvSpPr>
                <a:spLocks noGrp="1"/>
              </p:cNvSpPr>
              <p:nvPr>
                <p:ph idx="1"/>
              </p:nvPr>
            </p:nvSpPr>
            <p:spPr/>
            <p:txBody>
              <a:bodyPr>
                <a:normAutofit fontScale="92500" lnSpcReduction="10000"/>
              </a:bodyPr>
              <a:lstStyle/>
              <a:p>
                <a:r>
                  <a:rPr lang="en-GB" sz="2800" dirty="0"/>
                  <a:t>Wold representation of an ARMA model</a:t>
                </a:r>
              </a:p>
              <a:p>
                <a:pPr marL="457200" lvl="1" indent="0">
                  <a:buNone/>
                </a:pPr>
                <a14:m>
                  <m:oMathPara xmlns:m="http://schemas.openxmlformats.org/officeDocument/2006/math">
                    <m:oMathParaPr>
                      <m:jc m:val="left"/>
                    </m:oMathParaPr>
                    <m:oMath xmlns:m="http://schemas.openxmlformats.org/officeDocument/2006/math">
                      <m:r>
                        <m:rPr>
                          <m:sty m:val="p"/>
                        </m:rPr>
                        <a:rPr lang="en-GB" sz="2400" b="0" i="1" smtClean="0">
                          <a:latin typeface="Cambria Math" panose="02040503050406030204" pitchFamily="18" charset="0"/>
                          <a:ea typeface="Cambria Math" panose="02040503050406030204" pitchFamily="18" charset="0"/>
                        </a:rPr>
                        <m:t>Φ</m:t>
                      </m:r>
                      <m:d>
                        <m:dPr>
                          <m:ctrlPr>
                            <a:rPr lang="en-GB" sz="2400" b="0" i="1" smtClean="0">
                              <a:latin typeface="Cambria Math" panose="02040503050406030204" pitchFamily="18" charset="0"/>
                              <a:ea typeface="Cambria Math" panose="02040503050406030204" pitchFamily="18" charset="0"/>
                            </a:rPr>
                          </m:ctrlPr>
                        </m:dPr>
                        <m:e>
                          <m:r>
                            <a:rPr lang="en-GB" sz="2400" b="0" i="1" smtClean="0">
                              <a:latin typeface="Cambria Math" panose="02040503050406030204" pitchFamily="18" charset="0"/>
                              <a:ea typeface="Cambria Math" panose="02040503050406030204" pitchFamily="18" charset="0"/>
                            </a:rPr>
                            <m:t>𝐵</m:t>
                          </m:r>
                        </m:e>
                      </m:d>
                      <m:sSub>
                        <m:sSubPr>
                          <m:ctrlPr>
                            <a:rPr lang="en-GB" sz="2400" i="1">
                              <a:latin typeface="Cambria Math" panose="02040503050406030204" pitchFamily="18" charset="0"/>
                            </a:rPr>
                          </m:ctrlPr>
                        </m:sSubPr>
                        <m:e>
                          <m:r>
                            <a:rPr lang="en-GB" sz="2400" i="1">
                              <a:latin typeface="Cambria Math" panose="02040503050406030204" pitchFamily="18" charset="0"/>
                            </a:rPr>
                            <m:t>𝑦</m:t>
                          </m:r>
                        </m:e>
                        <m:sub>
                          <m:r>
                            <a:rPr lang="en-GB" sz="2400" i="1">
                              <a:latin typeface="Cambria Math" panose="02040503050406030204" pitchFamily="18" charset="0"/>
                            </a:rPr>
                            <m:t>𝑡</m:t>
                          </m:r>
                        </m:sub>
                      </m:sSub>
                      <m:r>
                        <a:rPr lang="en-GB" sz="2400" b="0" i="1" smtClean="0">
                          <a:latin typeface="Cambria Math" panose="02040503050406030204" pitchFamily="18" charset="0"/>
                        </a:rPr>
                        <m:t>=</m:t>
                      </m:r>
                      <m:r>
                        <m:rPr>
                          <m:sty m:val="p"/>
                        </m:rPr>
                        <a:rPr lang="en-GB" sz="2400" b="0" i="1" smtClean="0">
                          <a:latin typeface="Cambria Math" panose="02040503050406030204" pitchFamily="18" charset="0"/>
                          <a:ea typeface="Cambria Math" panose="02040503050406030204" pitchFamily="18" charset="0"/>
                        </a:rPr>
                        <m:t>Θ</m:t>
                      </m:r>
                      <m:d>
                        <m:dPr>
                          <m:ctrlPr>
                            <a:rPr lang="en-GB" sz="2400" b="0" i="1" smtClean="0">
                              <a:latin typeface="Cambria Math" panose="02040503050406030204" pitchFamily="18" charset="0"/>
                              <a:ea typeface="Cambria Math" panose="02040503050406030204" pitchFamily="18" charset="0"/>
                            </a:rPr>
                          </m:ctrlPr>
                        </m:dPr>
                        <m:e>
                          <m:r>
                            <a:rPr lang="en-GB" sz="2400" b="0" i="1" smtClean="0">
                              <a:latin typeface="Cambria Math" panose="02040503050406030204" pitchFamily="18" charset="0"/>
                              <a:ea typeface="Cambria Math" panose="02040503050406030204" pitchFamily="18" charset="0"/>
                            </a:rPr>
                            <m:t>𝐵</m:t>
                          </m:r>
                        </m:e>
                      </m:d>
                      <m:sSub>
                        <m:sSubPr>
                          <m:ctrlPr>
                            <a:rPr lang="en-GB" sz="2400" i="1">
                              <a:latin typeface="Cambria Math" panose="02040503050406030204" pitchFamily="18" charset="0"/>
                            </a:rPr>
                          </m:ctrlPr>
                        </m:sSubPr>
                        <m:e>
                          <m:r>
                            <a:rPr lang="en-GB" sz="2400" i="1" smtClean="0">
                              <a:latin typeface="Cambria Math" panose="02040503050406030204" pitchFamily="18" charset="0"/>
                              <a:ea typeface="Cambria Math" panose="02040503050406030204" pitchFamily="18" charset="0"/>
                            </a:rPr>
                            <m:t>𝜀</m:t>
                          </m:r>
                        </m:e>
                        <m:sub>
                          <m:r>
                            <a:rPr lang="en-GB" sz="2400" i="1">
                              <a:latin typeface="Cambria Math" panose="02040503050406030204" pitchFamily="18" charset="0"/>
                            </a:rPr>
                            <m:t>𝑡</m:t>
                          </m:r>
                        </m:sub>
                      </m:sSub>
                      <m:r>
                        <a:rPr lang="en-GB" sz="2400" i="1" smtClean="0">
                          <a:latin typeface="Cambria Math" panose="02040503050406030204" pitchFamily="18" charset="0"/>
                          <a:ea typeface="Cambria Math" panose="02040503050406030204" pitchFamily="18" charset="0"/>
                        </a:rPr>
                        <m:t>⇔</m:t>
                      </m:r>
                      <m:sSub>
                        <m:sSubPr>
                          <m:ctrlPr>
                            <a:rPr lang="en-GB" sz="2400" i="1">
                              <a:latin typeface="Cambria Math" panose="02040503050406030204" pitchFamily="18" charset="0"/>
                            </a:rPr>
                          </m:ctrlPr>
                        </m:sSubPr>
                        <m:e>
                          <m:r>
                            <a:rPr lang="en-GB" sz="2400" i="1">
                              <a:latin typeface="Cambria Math" panose="02040503050406030204" pitchFamily="18" charset="0"/>
                            </a:rPr>
                            <m:t>𝑦</m:t>
                          </m:r>
                        </m:e>
                        <m:sub>
                          <m:r>
                            <a:rPr lang="en-GB" sz="2400" i="1">
                              <a:latin typeface="Cambria Math" panose="02040503050406030204" pitchFamily="18" charset="0"/>
                            </a:rPr>
                            <m:t>𝑡</m:t>
                          </m:r>
                        </m:sub>
                      </m:sSub>
                      <m:r>
                        <a:rPr lang="en-GB" sz="2400" b="0" i="1" smtClean="0">
                          <a:latin typeface="Cambria Math" panose="02040503050406030204" pitchFamily="18" charset="0"/>
                        </a:rPr>
                        <m:t>=</m:t>
                      </m:r>
                      <m:r>
                        <m:rPr>
                          <m:sty m:val="p"/>
                        </m:rPr>
                        <a:rPr lang="en-GB" sz="2400" b="0" i="1" smtClean="0">
                          <a:latin typeface="Cambria Math" panose="02040503050406030204" pitchFamily="18" charset="0"/>
                          <a:ea typeface="Cambria Math" panose="02040503050406030204" pitchFamily="18" charset="0"/>
                        </a:rPr>
                        <m:t>Ψ</m:t>
                      </m:r>
                      <m:d>
                        <m:dPr>
                          <m:ctrlPr>
                            <a:rPr lang="en-GB" sz="2400" b="0" i="1" smtClean="0">
                              <a:latin typeface="Cambria Math" panose="02040503050406030204" pitchFamily="18" charset="0"/>
                              <a:ea typeface="Cambria Math" panose="02040503050406030204" pitchFamily="18" charset="0"/>
                            </a:rPr>
                          </m:ctrlPr>
                        </m:dPr>
                        <m:e>
                          <m:r>
                            <a:rPr lang="en-GB" sz="2400" b="0" i="1" smtClean="0">
                              <a:latin typeface="Cambria Math" panose="02040503050406030204" pitchFamily="18" charset="0"/>
                              <a:ea typeface="Cambria Math" panose="02040503050406030204" pitchFamily="18" charset="0"/>
                            </a:rPr>
                            <m:t>𝐵</m:t>
                          </m:r>
                        </m:e>
                      </m:d>
                      <m:sSub>
                        <m:sSubPr>
                          <m:ctrlPr>
                            <a:rPr lang="en-GB" sz="2400" b="0" i="1" smtClean="0">
                              <a:latin typeface="Cambria Math" panose="02040503050406030204" pitchFamily="18" charset="0"/>
                              <a:ea typeface="Cambria Math" panose="02040503050406030204" pitchFamily="18" charset="0"/>
                            </a:rPr>
                          </m:ctrlPr>
                        </m:sSubPr>
                        <m:e>
                          <m:r>
                            <a:rPr lang="en-GB" sz="2400" b="0" i="1" smtClean="0">
                              <a:latin typeface="Cambria Math" panose="02040503050406030204" pitchFamily="18" charset="0"/>
                              <a:ea typeface="Cambria Math" panose="02040503050406030204" pitchFamily="18" charset="0"/>
                            </a:rPr>
                            <m:t>𝜀</m:t>
                          </m:r>
                        </m:e>
                        <m:sub>
                          <m:r>
                            <a:rPr lang="en-GB" sz="2400" b="0" i="1" smtClean="0">
                              <a:latin typeface="Cambria Math" panose="02040503050406030204" pitchFamily="18" charset="0"/>
                              <a:ea typeface="Cambria Math" panose="02040503050406030204" pitchFamily="18" charset="0"/>
                            </a:rPr>
                            <m:t>𝑡</m:t>
                          </m:r>
                        </m:sub>
                      </m:sSub>
                      <m:r>
                        <a:rPr lang="en-GB" sz="2400" b="0" i="1" smtClean="0">
                          <a:latin typeface="Cambria Math" panose="02040503050406030204" pitchFamily="18" charset="0"/>
                          <a:ea typeface="Cambria Math" panose="02040503050406030204" pitchFamily="18" charset="0"/>
                        </a:rPr>
                        <m:t>,</m:t>
                      </m:r>
                      <m:r>
                        <m:rPr>
                          <m:sty m:val="p"/>
                        </m:rPr>
                        <a:rPr lang="en-GB" sz="2400" i="1" smtClean="0">
                          <a:latin typeface="Cambria Math" panose="02040503050406030204" pitchFamily="18" charset="0"/>
                          <a:ea typeface="Cambria Math" panose="02040503050406030204" pitchFamily="18" charset="0"/>
                        </a:rPr>
                        <m:t>Ψ</m:t>
                      </m:r>
                      <m:d>
                        <m:dPr>
                          <m:ctrlPr>
                            <a:rPr lang="en-GB" sz="2400" i="1" smtClean="0">
                              <a:latin typeface="Cambria Math" panose="02040503050406030204" pitchFamily="18" charset="0"/>
                              <a:ea typeface="Cambria Math" panose="02040503050406030204" pitchFamily="18" charset="0"/>
                            </a:rPr>
                          </m:ctrlPr>
                        </m:dPr>
                        <m:e>
                          <m:r>
                            <a:rPr lang="en-GB" sz="2400" i="1" smtClean="0">
                              <a:latin typeface="Cambria Math" panose="02040503050406030204" pitchFamily="18" charset="0"/>
                              <a:ea typeface="Cambria Math" panose="02040503050406030204" pitchFamily="18" charset="0"/>
                            </a:rPr>
                            <m:t>𝐵</m:t>
                          </m:r>
                        </m:e>
                      </m:d>
                      <m:r>
                        <a:rPr lang="en-GB" sz="2400" b="0" i="1" smtClean="0">
                          <a:latin typeface="Cambria Math" panose="02040503050406030204" pitchFamily="18" charset="0"/>
                          <a:ea typeface="Cambria Math" panose="02040503050406030204" pitchFamily="18" charset="0"/>
                        </a:rPr>
                        <m:t>=</m:t>
                      </m:r>
                      <m:f>
                        <m:fPr>
                          <m:ctrlPr>
                            <a:rPr lang="en-GB" sz="2400" b="0" i="1" smtClean="0">
                              <a:latin typeface="Cambria Math" panose="02040503050406030204" pitchFamily="18" charset="0"/>
                              <a:ea typeface="Cambria Math" panose="02040503050406030204" pitchFamily="18" charset="0"/>
                            </a:rPr>
                          </m:ctrlPr>
                        </m:fPr>
                        <m:num>
                          <m:r>
                            <m:rPr>
                              <m:sty m:val="p"/>
                            </m:rPr>
                            <a:rPr lang="en-GB" sz="2400" i="1" smtClean="0">
                              <a:latin typeface="Cambria Math" panose="02040503050406030204" pitchFamily="18" charset="0"/>
                              <a:ea typeface="Cambria Math" panose="02040503050406030204" pitchFamily="18" charset="0"/>
                            </a:rPr>
                            <m:t>Θ</m:t>
                          </m:r>
                          <m:d>
                            <m:dPr>
                              <m:ctrlPr>
                                <a:rPr lang="en-GB" sz="2400" i="1" smtClean="0">
                                  <a:latin typeface="Cambria Math" panose="02040503050406030204" pitchFamily="18" charset="0"/>
                                  <a:ea typeface="Cambria Math" panose="02040503050406030204" pitchFamily="18" charset="0"/>
                                </a:rPr>
                              </m:ctrlPr>
                            </m:dPr>
                            <m:e>
                              <m:r>
                                <a:rPr lang="en-GB" sz="2400" i="1" smtClean="0">
                                  <a:latin typeface="Cambria Math" panose="02040503050406030204" pitchFamily="18" charset="0"/>
                                  <a:ea typeface="Cambria Math" panose="02040503050406030204" pitchFamily="18" charset="0"/>
                                </a:rPr>
                                <m:t>𝐵</m:t>
                              </m:r>
                            </m:e>
                          </m:d>
                        </m:num>
                        <m:den>
                          <m:r>
                            <m:rPr>
                              <m:sty m:val="p"/>
                            </m:rPr>
                            <a:rPr lang="en-GB" sz="2400" i="1" smtClean="0">
                              <a:latin typeface="Cambria Math" panose="02040503050406030204" pitchFamily="18" charset="0"/>
                              <a:ea typeface="Cambria Math" panose="02040503050406030204" pitchFamily="18" charset="0"/>
                            </a:rPr>
                            <m:t>Φ</m:t>
                          </m:r>
                          <m:d>
                            <m:dPr>
                              <m:ctrlPr>
                                <a:rPr lang="en-GB" sz="2400" i="1" smtClean="0">
                                  <a:latin typeface="Cambria Math" panose="02040503050406030204" pitchFamily="18" charset="0"/>
                                  <a:ea typeface="Cambria Math" panose="02040503050406030204" pitchFamily="18" charset="0"/>
                                </a:rPr>
                              </m:ctrlPr>
                            </m:dPr>
                            <m:e>
                              <m:r>
                                <a:rPr lang="en-GB" sz="2400" i="1" smtClean="0">
                                  <a:latin typeface="Cambria Math" panose="02040503050406030204" pitchFamily="18" charset="0"/>
                                  <a:ea typeface="Cambria Math" panose="02040503050406030204" pitchFamily="18" charset="0"/>
                                </a:rPr>
                                <m:t>𝐵</m:t>
                              </m:r>
                            </m:e>
                          </m:d>
                        </m:den>
                      </m:f>
                    </m:oMath>
                  </m:oMathPara>
                </a14:m>
                <a:endParaRPr lang="en-GB" dirty="0"/>
              </a:p>
              <a:p>
                <a:r>
                  <a:rPr lang="en-GB" sz="2800" dirty="0"/>
                  <a:t>Auto-covariance generating function (</a:t>
                </a:r>
                <a:r>
                  <a:rPr lang="en-GB" sz="2800" dirty="0" err="1"/>
                  <a:t>acgf</a:t>
                </a:r>
                <a:r>
                  <a:rPr lang="en-GB" sz="2800" dirty="0"/>
                  <a:t>)</a:t>
                </a:r>
              </a:p>
              <a:p>
                <a:pPr marL="457200" lvl="1" indent="0">
                  <a:buNone/>
                </a:pPr>
                <a14:m>
                  <m:oMathPara xmlns:m="http://schemas.openxmlformats.org/officeDocument/2006/math">
                    <m:oMathParaPr>
                      <m:jc m:val="left"/>
                    </m:oMathParaPr>
                    <m:oMath xmlns:m="http://schemas.openxmlformats.org/officeDocument/2006/math">
                      <m:r>
                        <a:rPr lang="en-GB" sz="2400" b="0" i="1" smtClean="0">
                          <a:latin typeface="Cambria Math" panose="02040503050406030204" pitchFamily="18" charset="0"/>
                          <a:ea typeface="Cambria Math" panose="02040503050406030204" pitchFamily="18" charset="0"/>
                        </a:rPr>
                        <m:t>𝑎𝑐𝑔𝑓</m:t>
                      </m:r>
                      <m:d>
                        <m:dPr>
                          <m:ctrlPr>
                            <a:rPr lang="en-GB" sz="2400" b="0" i="1" smtClean="0">
                              <a:latin typeface="Cambria Math" panose="02040503050406030204" pitchFamily="18" charset="0"/>
                              <a:ea typeface="Cambria Math" panose="02040503050406030204" pitchFamily="18" charset="0"/>
                            </a:rPr>
                          </m:ctrlPr>
                        </m:dPr>
                        <m:e>
                          <m:sSub>
                            <m:sSubPr>
                              <m:ctrlPr>
                                <a:rPr lang="en-GB" sz="2400" i="1">
                                  <a:latin typeface="Cambria Math" panose="02040503050406030204" pitchFamily="18" charset="0"/>
                                </a:rPr>
                              </m:ctrlPr>
                            </m:sSubPr>
                            <m:e>
                              <m:r>
                                <a:rPr lang="en-GB" sz="2400" i="1">
                                  <a:latin typeface="Cambria Math" panose="02040503050406030204" pitchFamily="18" charset="0"/>
                                </a:rPr>
                                <m:t>𝑦</m:t>
                              </m:r>
                            </m:e>
                            <m:sub>
                              <m:r>
                                <a:rPr lang="en-GB" sz="2400" i="1">
                                  <a:latin typeface="Cambria Math" panose="02040503050406030204" pitchFamily="18" charset="0"/>
                                </a:rPr>
                                <m:t>𝑡</m:t>
                              </m:r>
                            </m:sub>
                          </m:sSub>
                        </m:e>
                      </m:d>
                      <m:r>
                        <a:rPr lang="en-GB" sz="2400" i="1">
                          <a:latin typeface="Cambria Math" panose="02040503050406030204" pitchFamily="18" charset="0"/>
                        </a:rPr>
                        <m:t>=</m:t>
                      </m:r>
                      <m:sSup>
                        <m:sSupPr>
                          <m:ctrlPr>
                            <a:rPr lang="en-GB" sz="2400" i="1" smtClean="0">
                              <a:latin typeface="Cambria Math" panose="02040503050406030204" pitchFamily="18" charset="0"/>
                            </a:rPr>
                          </m:ctrlPr>
                        </m:sSupPr>
                        <m:e>
                          <m:r>
                            <a:rPr lang="en-GB" sz="2400" i="1" smtClean="0">
                              <a:latin typeface="Cambria Math" panose="02040503050406030204" pitchFamily="18" charset="0"/>
                              <a:ea typeface="Cambria Math" panose="02040503050406030204" pitchFamily="18" charset="0"/>
                            </a:rPr>
                            <m:t>𝜎</m:t>
                          </m:r>
                        </m:e>
                        <m:sup>
                          <m:r>
                            <a:rPr lang="en-GB" sz="2400" b="0" i="1" smtClean="0">
                              <a:latin typeface="Cambria Math" panose="02040503050406030204" pitchFamily="18" charset="0"/>
                            </a:rPr>
                            <m:t>2</m:t>
                          </m:r>
                        </m:sup>
                      </m:sSup>
                      <m:r>
                        <m:rPr>
                          <m:sty m:val="p"/>
                        </m:rPr>
                        <a:rPr lang="en-GB" sz="2400" i="1" smtClean="0">
                          <a:latin typeface="Cambria Math" panose="02040503050406030204" pitchFamily="18" charset="0"/>
                          <a:ea typeface="Cambria Math" panose="02040503050406030204" pitchFamily="18" charset="0"/>
                        </a:rPr>
                        <m:t>Ψ</m:t>
                      </m:r>
                      <m:d>
                        <m:dPr>
                          <m:ctrlPr>
                            <a:rPr lang="en-GB" sz="2400" i="1" smtClean="0">
                              <a:latin typeface="Cambria Math" panose="02040503050406030204" pitchFamily="18" charset="0"/>
                              <a:ea typeface="Cambria Math" panose="02040503050406030204" pitchFamily="18" charset="0"/>
                            </a:rPr>
                          </m:ctrlPr>
                        </m:dPr>
                        <m:e>
                          <m:r>
                            <a:rPr lang="en-GB" sz="2400" b="0" i="1" smtClean="0">
                              <a:latin typeface="Cambria Math" panose="02040503050406030204" pitchFamily="18" charset="0"/>
                              <a:ea typeface="Cambria Math" panose="02040503050406030204" pitchFamily="18" charset="0"/>
                            </a:rPr>
                            <m:t>𝑧</m:t>
                          </m:r>
                        </m:e>
                      </m:d>
                      <m:r>
                        <m:rPr>
                          <m:sty m:val="p"/>
                        </m:rPr>
                        <a:rPr lang="en-GB" sz="2400" i="1" smtClean="0">
                          <a:latin typeface="Cambria Math" panose="02040503050406030204" pitchFamily="18" charset="0"/>
                          <a:ea typeface="Cambria Math" panose="02040503050406030204" pitchFamily="18" charset="0"/>
                        </a:rPr>
                        <m:t>Ψ</m:t>
                      </m:r>
                      <m:d>
                        <m:dPr>
                          <m:ctrlPr>
                            <a:rPr lang="en-GB" sz="2400" i="1" smtClean="0">
                              <a:latin typeface="Cambria Math" panose="02040503050406030204" pitchFamily="18" charset="0"/>
                              <a:ea typeface="Cambria Math" panose="02040503050406030204" pitchFamily="18" charset="0"/>
                            </a:rPr>
                          </m:ctrlPr>
                        </m:dPr>
                        <m:e>
                          <m:sSup>
                            <m:sSupPr>
                              <m:ctrlPr>
                                <a:rPr lang="en-GB" sz="2400" i="1" smtClean="0">
                                  <a:latin typeface="Cambria Math" panose="02040503050406030204" pitchFamily="18" charset="0"/>
                                  <a:ea typeface="Cambria Math" panose="02040503050406030204" pitchFamily="18" charset="0"/>
                                </a:rPr>
                              </m:ctrlPr>
                            </m:sSupPr>
                            <m:e>
                              <m:r>
                                <a:rPr lang="en-GB" sz="2400" b="0" i="1" smtClean="0">
                                  <a:latin typeface="Cambria Math" panose="02040503050406030204" pitchFamily="18" charset="0"/>
                                  <a:ea typeface="Cambria Math" panose="02040503050406030204" pitchFamily="18" charset="0"/>
                                </a:rPr>
                                <m:t>𝑧</m:t>
                              </m:r>
                            </m:e>
                            <m:sup>
                              <m:r>
                                <a:rPr lang="en-GB" sz="2400" b="0" i="1" smtClean="0">
                                  <a:latin typeface="Cambria Math" panose="02040503050406030204" pitchFamily="18" charset="0"/>
                                  <a:ea typeface="Cambria Math" panose="02040503050406030204" pitchFamily="18" charset="0"/>
                                </a:rPr>
                                <m:t>−1</m:t>
                              </m:r>
                            </m:sup>
                          </m:sSup>
                        </m:e>
                      </m:d>
                      <m:r>
                        <a:rPr lang="en-GB" sz="2400" b="0" i="1" smtClean="0">
                          <a:latin typeface="Cambria Math" panose="02040503050406030204" pitchFamily="18" charset="0"/>
                          <a:ea typeface="Cambria Math" panose="02040503050406030204" pitchFamily="18" charset="0"/>
                        </a:rPr>
                        <m:t>=</m:t>
                      </m:r>
                      <m:sSup>
                        <m:sSupPr>
                          <m:ctrlPr>
                            <a:rPr lang="en-GB" sz="2400" i="1">
                              <a:latin typeface="Cambria Math" panose="02040503050406030204" pitchFamily="18" charset="0"/>
                            </a:rPr>
                          </m:ctrlPr>
                        </m:sSupPr>
                        <m:e>
                          <m:r>
                            <a:rPr lang="en-GB" sz="2400" i="1">
                              <a:latin typeface="Cambria Math" panose="02040503050406030204" pitchFamily="18" charset="0"/>
                              <a:ea typeface="Cambria Math" panose="02040503050406030204" pitchFamily="18" charset="0"/>
                            </a:rPr>
                            <m:t>𝜎</m:t>
                          </m:r>
                        </m:e>
                        <m:sup>
                          <m:r>
                            <a:rPr lang="en-GB" sz="2400" i="1" smtClean="0">
                              <a:latin typeface="Cambria Math" panose="02040503050406030204" pitchFamily="18" charset="0"/>
                            </a:rPr>
                            <m:t>2</m:t>
                          </m:r>
                        </m:sup>
                      </m:sSup>
                      <m:f>
                        <m:fPr>
                          <m:ctrlPr>
                            <a:rPr lang="en-GB" sz="2400" i="1" smtClean="0">
                              <a:latin typeface="Cambria Math" panose="02040503050406030204" pitchFamily="18" charset="0"/>
                              <a:ea typeface="Cambria Math" panose="02040503050406030204" pitchFamily="18" charset="0"/>
                            </a:rPr>
                          </m:ctrlPr>
                        </m:fPr>
                        <m:num>
                          <m:r>
                            <m:rPr>
                              <m:sty m:val="p"/>
                            </m:rPr>
                            <a:rPr lang="en-GB" sz="2400" i="1" smtClean="0">
                              <a:latin typeface="Cambria Math" panose="02040503050406030204" pitchFamily="18" charset="0"/>
                              <a:ea typeface="Cambria Math" panose="02040503050406030204" pitchFamily="18" charset="0"/>
                            </a:rPr>
                            <m:t>Θ</m:t>
                          </m:r>
                          <m:d>
                            <m:dPr>
                              <m:ctrlPr>
                                <a:rPr lang="en-GB" sz="2400" i="1" smtClean="0">
                                  <a:latin typeface="Cambria Math" panose="02040503050406030204" pitchFamily="18" charset="0"/>
                                  <a:ea typeface="Cambria Math" panose="02040503050406030204" pitchFamily="18" charset="0"/>
                                </a:rPr>
                              </m:ctrlPr>
                            </m:dPr>
                            <m:e>
                              <m:r>
                                <a:rPr lang="en-GB" sz="2400" b="0" i="1" smtClean="0">
                                  <a:latin typeface="Cambria Math" panose="02040503050406030204" pitchFamily="18" charset="0"/>
                                  <a:ea typeface="Cambria Math" panose="02040503050406030204" pitchFamily="18" charset="0"/>
                                </a:rPr>
                                <m:t>𝑧</m:t>
                              </m:r>
                            </m:e>
                          </m:d>
                          <m:r>
                            <m:rPr>
                              <m:sty m:val="p"/>
                            </m:rPr>
                            <a:rPr lang="en-GB" sz="2400" i="1" smtClean="0">
                              <a:latin typeface="Cambria Math" panose="02040503050406030204" pitchFamily="18" charset="0"/>
                              <a:ea typeface="Cambria Math" panose="02040503050406030204" pitchFamily="18" charset="0"/>
                            </a:rPr>
                            <m:t>Θ</m:t>
                          </m:r>
                          <m:d>
                            <m:dPr>
                              <m:ctrlPr>
                                <a:rPr lang="en-GB" sz="2400" i="1" smtClean="0">
                                  <a:latin typeface="Cambria Math" panose="02040503050406030204" pitchFamily="18" charset="0"/>
                                  <a:ea typeface="Cambria Math" panose="02040503050406030204" pitchFamily="18" charset="0"/>
                                </a:rPr>
                              </m:ctrlPr>
                            </m:dPr>
                            <m:e>
                              <m:sSup>
                                <m:sSupPr>
                                  <m:ctrlPr>
                                    <a:rPr lang="en-GB" sz="2400" i="1" smtClean="0">
                                      <a:latin typeface="Cambria Math" panose="02040503050406030204" pitchFamily="18" charset="0"/>
                                      <a:ea typeface="Cambria Math" panose="02040503050406030204" pitchFamily="18" charset="0"/>
                                    </a:rPr>
                                  </m:ctrlPr>
                                </m:sSupPr>
                                <m:e>
                                  <m:r>
                                    <a:rPr lang="en-GB" sz="2400" i="1" smtClean="0">
                                      <a:latin typeface="Cambria Math" panose="02040503050406030204" pitchFamily="18" charset="0"/>
                                      <a:ea typeface="Cambria Math" panose="02040503050406030204" pitchFamily="18" charset="0"/>
                                    </a:rPr>
                                    <m:t>𝑧</m:t>
                                  </m:r>
                                </m:e>
                                <m:sup>
                                  <m:r>
                                    <a:rPr lang="en-GB" sz="2400" i="1" smtClean="0">
                                      <a:latin typeface="Cambria Math" panose="02040503050406030204" pitchFamily="18" charset="0"/>
                                      <a:ea typeface="Cambria Math" panose="02040503050406030204" pitchFamily="18" charset="0"/>
                                    </a:rPr>
                                    <m:t>−1</m:t>
                                  </m:r>
                                </m:sup>
                              </m:sSup>
                            </m:e>
                          </m:d>
                        </m:num>
                        <m:den>
                          <m:r>
                            <m:rPr>
                              <m:sty m:val="p"/>
                            </m:rPr>
                            <a:rPr lang="en-GB" sz="2400" i="1" smtClean="0">
                              <a:latin typeface="Cambria Math" panose="02040503050406030204" pitchFamily="18" charset="0"/>
                              <a:ea typeface="Cambria Math" panose="02040503050406030204" pitchFamily="18" charset="0"/>
                            </a:rPr>
                            <m:t>Φ</m:t>
                          </m:r>
                          <m:d>
                            <m:dPr>
                              <m:ctrlPr>
                                <a:rPr lang="en-GB" sz="2400" i="1" smtClean="0">
                                  <a:latin typeface="Cambria Math" panose="02040503050406030204" pitchFamily="18" charset="0"/>
                                  <a:ea typeface="Cambria Math" panose="02040503050406030204" pitchFamily="18" charset="0"/>
                                </a:rPr>
                              </m:ctrlPr>
                            </m:dPr>
                            <m:e>
                              <m:r>
                                <a:rPr lang="en-GB" sz="2400" b="0" i="1" smtClean="0">
                                  <a:latin typeface="Cambria Math" panose="02040503050406030204" pitchFamily="18" charset="0"/>
                                  <a:ea typeface="Cambria Math" panose="02040503050406030204" pitchFamily="18" charset="0"/>
                                </a:rPr>
                                <m:t>𝑧</m:t>
                              </m:r>
                            </m:e>
                          </m:d>
                          <m:r>
                            <m:rPr>
                              <m:sty m:val="p"/>
                            </m:rPr>
                            <a:rPr lang="en-GB" sz="2400" i="1" smtClean="0">
                              <a:latin typeface="Cambria Math" panose="02040503050406030204" pitchFamily="18" charset="0"/>
                              <a:ea typeface="Cambria Math" panose="02040503050406030204" pitchFamily="18" charset="0"/>
                            </a:rPr>
                            <m:t>Φ</m:t>
                          </m:r>
                          <m:d>
                            <m:dPr>
                              <m:ctrlPr>
                                <a:rPr lang="en-GB" sz="2400" i="1" smtClean="0">
                                  <a:latin typeface="Cambria Math" panose="02040503050406030204" pitchFamily="18" charset="0"/>
                                  <a:ea typeface="Cambria Math" panose="02040503050406030204" pitchFamily="18" charset="0"/>
                                </a:rPr>
                              </m:ctrlPr>
                            </m:dPr>
                            <m:e>
                              <m:sSup>
                                <m:sSupPr>
                                  <m:ctrlPr>
                                    <a:rPr lang="en-GB" sz="2400" i="1" smtClean="0">
                                      <a:latin typeface="Cambria Math" panose="02040503050406030204" pitchFamily="18" charset="0"/>
                                      <a:ea typeface="Cambria Math" panose="02040503050406030204" pitchFamily="18" charset="0"/>
                                    </a:rPr>
                                  </m:ctrlPr>
                                </m:sSupPr>
                                <m:e>
                                  <m:r>
                                    <a:rPr lang="en-GB" sz="2400" i="1" smtClean="0">
                                      <a:latin typeface="Cambria Math" panose="02040503050406030204" pitchFamily="18" charset="0"/>
                                      <a:ea typeface="Cambria Math" panose="02040503050406030204" pitchFamily="18" charset="0"/>
                                    </a:rPr>
                                    <m:t>𝑧</m:t>
                                  </m:r>
                                </m:e>
                                <m:sup>
                                  <m:r>
                                    <a:rPr lang="en-GB" sz="2400" i="1" smtClean="0">
                                      <a:latin typeface="Cambria Math" panose="02040503050406030204" pitchFamily="18" charset="0"/>
                                      <a:ea typeface="Cambria Math" panose="02040503050406030204" pitchFamily="18" charset="0"/>
                                    </a:rPr>
                                    <m:t>−1</m:t>
                                  </m:r>
                                </m:sup>
                              </m:sSup>
                            </m:e>
                          </m:d>
                        </m:den>
                      </m:f>
                    </m:oMath>
                  </m:oMathPara>
                </a14:m>
                <a:endParaRPr lang="en-GB" sz="2400" dirty="0"/>
              </a:p>
              <a:p>
                <a:r>
                  <a:rPr lang="en-GB" sz="2800" dirty="0"/>
                  <a:t>Spectrum ≡ Fourier transform of the </a:t>
                </a:r>
                <a:r>
                  <a:rPr lang="en-GB" sz="2800" dirty="0" err="1"/>
                  <a:t>acgf</a:t>
                </a:r>
                <a:endParaRPr lang="en-GB" sz="2800" dirty="0"/>
              </a:p>
              <a:p>
                <a:pPr marL="457200" lvl="1" indent="0">
                  <a:buNone/>
                </a:pPr>
                <a14:m>
                  <m:oMathPara xmlns:m="http://schemas.openxmlformats.org/officeDocument/2006/math">
                    <m:oMathParaPr>
                      <m:jc m:val="left"/>
                    </m:oMathParaPr>
                    <m:oMath xmlns:m="http://schemas.openxmlformats.org/officeDocument/2006/math">
                      <m:sSub>
                        <m:sSubPr>
                          <m:ctrlPr>
                            <a:rPr lang="en-GB" sz="2400" i="1" smtClean="0">
                              <a:latin typeface="Cambria Math" panose="02040503050406030204" pitchFamily="18" charset="0"/>
                            </a:rPr>
                          </m:ctrlPr>
                        </m:sSubPr>
                        <m:e>
                          <m:r>
                            <a:rPr lang="en-GB" sz="2400" b="0" i="1" smtClean="0">
                              <a:latin typeface="Cambria Math" panose="02040503050406030204" pitchFamily="18" charset="0"/>
                            </a:rPr>
                            <m:t>𝑔</m:t>
                          </m:r>
                        </m:e>
                        <m:sub>
                          <m:r>
                            <a:rPr lang="en-GB" sz="2400" b="0" i="1" smtClean="0">
                              <a:latin typeface="Cambria Math" panose="02040503050406030204" pitchFamily="18" charset="0"/>
                            </a:rPr>
                            <m:t>𝑦</m:t>
                          </m:r>
                        </m:sub>
                      </m:sSub>
                      <m:d>
                        <m:dPr>
                          <m:ctrlPr>
                            <a:rPr lang="en-GB" sz="2400" b="0" i="1" smtClean="0">
                              <a:latin typeface="Cambria Math" panose="02040503050406030204" pitchFamily="18" charset="0"/>
                            </a:rPr>
                          </m:ctrlPr>
                        </m:dPr>
                        <m:e>
                          <m:r>
                            <a:rPr lang="en-GB" sz="2400" b="0" i="1" smtClean="0">
                              <a:latin typeface="Cambria Math" panose="02040503050406030204" pitchFamily="18" charset="0"/>
                              <a:ea typeface="Cambria Math" panose="02040503050406030204" pitchFamily="18" charset="0"/>
                            </a:rPr>
                            <m:t>𝜆</m:t>
                          </m:r>
                        </m:e>
                      </m:d>
                      <m:r>
                        <a:rPr lang="en-GB" sz="2400" b="0" i="1" smtClean="0">
                          <a:latin typeface="Cambria Math" panose="02040503050406030204" pitchFamily="18" charset="0"/>
                          <a:ea typeface="Cambria Math" panose="02040503050406030204" pitchFamily="18" charset="0"/>
                        </a:rPr>
                        <m:t>=</m:t>
                      </m:r>
                      <m:f>
                        <m:fPr>
                          <m:ctrlPr>
                            <a:rPr lang="en-GB" sz="2400" b="0" i="1" smtClean="0">
                              <a:latin typeface="Cambria Math" panose="02040503050406030204" pitchFamily="18" charset="0"/>
                              <a:ea typeface="Cambria Math" panose="02040503050406030204" pitchFamily="18" charset="0"/>
                            </a:rPr>
                          </m:ctrlPr>
                        </m:fPr>
                        <m:num>
                          <m:sSup>
                            <m:sSupPr>
                              <m:ctrlPr>
                                <a:rPr lang="en-GB" sz="2400" i="1">
                                  <a:latin typeface="Cambria Math" panose="02040503050406030204" pitchFamily="18" charset="0"/>
                                </a:rPr>
                              </m:ctrlPr>
                            </m:sSupPr>
                            <m:e>
                              <m:r>
                                <a:rPr lang="en-GB" sz="2400" i="1">
                                  <a:latin typeface="Cambria Math" panose="02040503050406030204" pitchFamily="18" charset="0"/>
                                  <a:ea typeface="Cambria Math" panose="02040503050406030204" pitchFamily="18" charset="0"/>
                                </a:rPr>
                                <m:t>𝜎</m:t>
                              </m:r>
                            </m:e>
                            <m:sup>
                              <m:r>
                                <a:rPr lang="en-GB" sz="2400" i="1" smtClean="0">
                                  <a:latin typeface="Cambria Math" panose="02040503050406030204" pitchFamily="18" charset="0"/>
                                </a:rPr>
                                <m:t>2</m:t>
                              </m:r>
                            </m:sup>
                          </m:sSup>
                        </m:num>
                        <m:den>
                          <m:r>
                            <a:rPr lang="en-GB" sz="2400" b="0" i="1" smtClean="0">
                              <a:latin typeface="Cambria Math" panose="02040503050406030204" pitchFamily="18" charset="0"/>
                              <a:ea typeface="Cambria Math" panose="02040503050406030204" pitchFamily="18" charset="0"/>
                            </a:rPr>
                            <m:t>2</m:t>
                          </m:r>
                          <m:r>
                            <a:rPr lang="en-GB" sz="2400" b="0" i="1" smtClean="0">
                              <a:latin typeface="Cambria Math" panose="02040503050406030204" pitchFamily="18" charset="0"/>
                              <a:ea typeface="Cambria Math" panose="02040503050406030204" pitchFamily="18" charset="0"/>
                            </a:rPr>
                            <m:t>𝜋</m:t>
                          </m:r>
                        </m:den>
                      </m:f>
                      <m:f>
                        <m:fPr>
                          <m:ctrlPr>
                            <a:rPr lang="en-GB" sz="2400" b="0" i="1" smtClean="0">
                              <a:latin typeface="Cambria Math" panose="02040503050406030204" pitchFamily="18" charset="0"/>
                              <a:ea typeface="Cambria Math" panose="02040503050406030204" pitchFamily="18" charset="0"/>
                            </a:rPr>
                          </m:ctrlPr>
                        </m:fPr>
                        <m:num>
                          <m:sSup>
                            <m:sSupPr>
                              <m:ctrlPr>
                                <a:rPr lang="en-GB" sz="2400" b="0" i="1" smtClean="0">
                                  <a:latin typeface="Cambria Math" panose="02040503050406030204" pitchFamily="18" charset="0"/>
                                  <a:ea typeface="Cambria Math" panose="02040503050406030204" pitchFamily="18" charset="0"/>
                                </a:rPr>
                              </m:ctrlPr>
                            </m:sSupPr>
                            <m:e>
                              <m:r>
                                <a:rPr lang="en-GB" sz="2400" b="0" i="1" smtClean="0">
                                  <a:latin typeface="Cambria Math" panose="02040503050406030204" pitchFamily="18" charset="0"/>
                                  <a:ea typeface="Cambria Math" panose="02040503050406030204" pitchFamily="18" charset="0"/>
                                </a:rPr>
                                <m:t>|</m:t>
                              </m:r>
                              <m:r>
                                <m:rPr>
                                  <m:sty m:val="p"/>
                                </m:rPr>
                                <a:rPr lang="en-GB" sz="2400" b="0" i="1" smtClean="0">
                                  <a:latin typeface="Cambria Math" panose="02040503050406030204" pitchFamily="18" charset="0"/>
                                  <a:ea typeface="Cambria Math" panose="02040503050406030204" pitchFamily="18" charset="0"/>
                                </a:rPr>
                                <m:t>Θ</m:t>
                              </m:r>
                              <m:d>
                                <m:dPr>
                                  <m:ctrlPr>
                                    <a:rPr lang="en-GB" sz="2400" b="0" i="1" smtClean="0">
                                      <a:latin typeface="Cambria Math" panose="02040503050406030204" pitchFamily="18" charset="0"/>
                                      <a:ea typeface="Cambria Math" panose="02040503050406030204" pitchFamily="18" charset="0"/>
                                    </a:rPr>
                                  </m:ctrlPr>
                                </m:dPr>
                                <m:e>
                                  <m:sSup>
                                    <m:sSupPr>
                                      <m:ctrlPr>
                                        <a:rPr lang="en-GB" sz="2400" b="0" i="1" smtClean="0">
                                          <a:latin typeface="Cambria Math" panose="02040503050406030204" pitchFamily="18" charset="0"/>
                                          <a:ea typeface="Cambria Math" panose="02040503050406030204" pitchFamily="18" charset="0"/>
                                        </a:rPr>
                                      </m:ctrlPr>
                                    </m:sSupPr>
                                    <m:e>
                                      <m:r>
                                        <a:rPr lang="en-GB" sz="2400" b="0" i="1" smtClean="0">
                                          <a:latin typeface="Cambria Math" panose="02040503050406030204" pitchFamily="18" charset="0"/>
                                          <a:ea typeface="Cambria Math" panose="02040503050406030204" pitchFamily="18" charset="0"/>
                                        </a:rPr>
                                        <m:t>𝑒</m:t>
                                      </m:r>
                                    </m:e>
                                    <m:sup>
                                      <m:r>
                                        <a:rPr lang="en-GB" sz="2400" b="0" i="1" smtClean="0">
                                          <a:latin typeface="Cambria Math" panose="02040503050406030204" pitchFamily="18" charset="0"/>
                                          <a:ea typeface="Cambria Math" panose="02040503050406030204" pitchFamily="18" charset="0"/>
                                        </a:rPr>
                                        <m:t>−</m:t>
                                      </m:r>
                                      <m:r>
                                        <a:rPr lang="en-GB" sz="2400" b="0" i="1" smtClean="0">
                                          <a:latin typeface="Cambria Math" panose="02040503050406030204" pitchFamily="18" charset="0"/>
                                          <a:ea typeface="Cambria Math" panose="02040503050406030204" pitchFamily="18" charset="0"/>
                                        </a:rPr>
                                        <m:t>𝑖</m:t>
                                      </m:r>
                                      <m:r>
                                        <a:rPr lang="en-GB" sz="2400" b="0" i="1" smtClean="0">
                                          <a:latin typeface="Cambria Math" panose="02040503050406030204" pitchFamily="18" charset="0"/>
                                          <a:ea typeface="Cambria Math" panose="02040503050406030204" pitchFamily="18" charset="0"/>
                                        </a:rPr>
                                        <m:t>𝜆</m:t>
                                      </m:r>
                                    </m:sup>
                                  </m:sSup>
                                </m:e>
                              </m:d>
                              <m:r>
                                <a:rPr lang="en-GB" sz="2400" b="0" i="1" smtClean="0">
                                  <a:latin typeface="Cambria Math" panose="02040503050406030204" pitchFamily="18" charset="0"/>
                                  <a:ea typeface="Cambria Math" panose="02040503050406030204" pitchFamily="18" charset="0"/>
                                </a:rPr>
                                <m:t>|</m:t>
                              </m:r>
                            </m:e>
                            <m:sup>
                              <m:r>
                                <a:rPr lang="en-GB" sz="2400" b="0" i="1" smtClean="0">
                                  <a:latin typeface="Cambria Math" panose="02040503050406030204" pitchFamily="18" charset="0"/>
                                  <a:ea typeface="Cambria Math" panose="02040503050406030204" pitchFamily="18" charset="0"/>
                                </a:rPr>
                                <m:t>2</m:t>
                              </m:r>
                            </m:sup>
                          </m:sSup>
                        </m:num>
                        <m:den>
                          <m:sSup>
                            <m:sSupPr>
                              <m:ctrlPr>
                                <a:rPr lang="en-GB" sz="2400" i="1" smtClean="0">
                                  <a:latin typeface="Cambria Math" panose="02040503050406030204" pitchFamily="18" charset="0"/>
                                  <a:ea typeface="Cambria Math" panose="02040503050406030204" pitchFamily="18" charset="0"/>
                                </a:rPr>
                              </m:ctrlPr>
                            </m:sSupPr>
                            <m:e>
                              <m:r>
                                <a:rPr lang="en-GB" sz="2400" i="1" smtClean="0">
                                  <a:latin typeface="Cambria Math" panose="02040503050406030204" pitchFamily="18" charset="0"/>
                                  <a:ea typeface="Cambria Math" panose="02040503050406030204" pitchFamily="18" charset="0"/>
                                </a:rPr>
                                <m:t>|</m:t>
                              </m:r>
                              <m:r>
                                <m:rPr>
                                  <m:sty m:val="p"/>
                                </m:rPr>
                                <a:rPr lang="en-GB" sz="2400" i="1" smtClean="0">
                                  <a:latin typeface="Cambria Math" panose="02040503050406030204" pitchFamily="18" charset="0"/>
                                  <a:ea typeface="Cambria Math" panose="02040503050406030204" pitchFamily="18" charset="0"/>
                                </a:rPr>
                                <m:t>Φ</m:t>
                              </m:r>
                              <m:d>
                                <m:dPr>
                                  <m:ctrlPr>
                                    <a:rPr lang="en-GB" sz="2400" i="1" smtClean="0">
                                      <a:latin typeface="Cambria Math" panose="02040503050406030204" pitchFamily="18" charset="0"/>
                                      <a:ea typeface="Cambria Math" panose="02040503050406030204" pitchFamily="18" charset="0"/>
                                    </a:rPr>
                                  </m:ctrlPr>
                                </m:dPr>
                                <m:e>
                                  <m:sSup>
                                    <m:sSupPr>
                                      <m:ctrlPr>
                                        <a:rPr lang="en-GB" sz="2400" i="1" smtClean="0">
                                          <a:latin typeface="Cambria Math" panose="02040503050406030204" pitchFamily="18" charset="0"/>
                                          <a:ea typeface="Cambria Math" panose="02040503050406030204" pitchFamily="18" charset="0"/>
                                        </a:rPr>
                                      </m:ctrlPr>
                                    </m:sSupPr>
                                    <m:e>
                                      <m:r>
                                        <a:rPr lang="en-GB" sz="2400" i="1" smtClean="0">
                                          <a:latin typeface="Cambria Math" panose="02040503050406030204" pitchFamily="18" charset="0"/>
                                          <a:ea typeface="Cambria Math" panose="02040503050406030204" pitchFamily="18" charset="0"/>
                                        </a:rPr>
                                        <m:t>𝑒</m:t>
                                      </m:r>
                                    </m:e>
                                    <m:sup>
                                      <m:r>
                                        <a:rPr lang="en-GB" sz="2400" i="1" smtClean="0">
                                          <a:latin typeface="Cambria Math" panose="02040503050406030204" pitchFamily="18" charset="0"/>
                                          <a:ea typeface="Cambria Math" panose="02040503050406030204" pitchFamily="18" charset="0"/>
                                        </a:rPr>
                                        <m:t>−</m:t>
                                      </m:r>
                                      <m:r>
                                        <a:rPr lang="en-GB" sz="2400" i="1" smtClean="0">
                                          <a:latin typeface="Cambria Math" panose="02040503050406030204" pitchFamily="18" charset="0"/>
                                          <a:ea typeface="Cambria Math" panose="02040503050406030204" pitchFamily="18" charset="0"/>
                                        </a:rPr>
                                        <m:t>𝑖</m:t>
                                      </m:r>
                                      <m:r>
                                        <a:rPr lang="en-GB" sz="2400" i="1" smtClean="0">
                                          <a:latin typeface="Cambria Math" panose="02040503050406030204" pitchFamily="18" charset="0"/>
                                          <a:ea typeface="Cambria Math" panose="02040503050406030204" pitchFamily="18" charset="0"/>
                                        </a:rPr>
                                        <m:t>𝜆</m:t>
                                      </m:r>
                                    </m:sup>
                                  </m:sSup>
                                </m:e>
                              </m:d>
                              <m:r>
                                <a:rPr lang="en-GB" sz="2400" i="1" smtClean="0">
                                  <a:latin typeface="Cambria Math" panose="02040503050406030204" pitchFamily="18" charset="0"/>
                                  <a:ea typeface="Cambria Math" panose="02040503050406030204" pitchFamily="18" charset="0"/>
                                </a:rPr>
                                <m:t>|</m:t>
                              </m:r>
                            </m:e>
                            <m:sup>
                              <m:r>
                                <a:rPr lang="en-GB" sz="2400" i="1" smtClean="0">
                                  <a:latin typeface="Cambria Math" panose="02040503050406030204" pitchFamily="18" charset="0"/>
                                  <a:ea typeface="Cambria Math" panose="02040503050406030204" pitchFamily="18" charset="0"/>
                                </a:rPr>
                                <m:t>2</m:t>
                              </m:r>
                            </m:sup>
                          </m:sSup>
                        </m:den>
                      </m:f>
                    </m:oMath>
                  </m:oMathPara>
                </a14:m>
                <a:endParaRPr lang="en-GB" sz="2400" dirty="0"/>
              </a:p>
              <a:p>
                <a:pPr lvl="1"/>
                <a:r>
                  <a:rPr lang="en-GB" dirty="0"/>
                  <a:t>Extension to non-stationary models →Pseudo-spectrum</a:t>
                </a:r>
              </a:p>
              <a:p>
                <a:pPr lvl="1"/>
                <a:r>
                  <a:rPr lang="en-GB" dirty="0"/>
                  <a:t>Counterpart of the periodogram</a:t>
                </a:r>
                <a:r>
                  <a:rPr lang="en-GB"/>
                  <a:t>, contribution </a:t>
                </a:r>
                <a:r>
                  <a:rPr lang="en-GB" dirty="0"/>
                  <a:t>of each frequency to the variance of the series</a:t>
                </a:r>
              </a:p>
              <a:p>
                <a:pPr lvl="1"/>
                <a:endParaRPr lang="en-GB" dirty="0"/>
              </a:p>
            </p:txBody>
          </p:sp>
        </mc:Choice>
        <mc:Fallback xmlns="">
          <p:sp>
            <p:nvSpPr>
              <p:cNvPr id="3" name="Content Placeholder 2">
                <a:extLst>
                  <a:ext uri="{FF2B5EF4-FFF2-40B4-BE49-F238E27FC236}">
                    <a16:creationId xmlns:a16="http://schemas.microsoft.com/office/drawing/2014/main" id="{868297F8-BA6A-48E5-9382-E3D1FB89D815}"/>
                  </a:ext>
                </a:extLst>
              </p:cNvPr>
              <p:cNvSpPr>
                <a:spLocks noGrp="1" noRot="1" noChangeAspect="1" noMove="1" noResize="1" noEditPoints="1" noAdjustHandles="1" noChangeArrowheads="1" noChangeShapeType="1" noTextEdit="1"/>
              </p:cNvSpPr>
              <p:nvPr>
                <p:ph idx="1"/>
              </p:nvPr>
            </p:nvSpPr>
            <p:spPr>
              <a:blipFill>
                <a:blip r:embed="rId2"/>
                <a:stretch>
                  <a:fillRect l="-928" t="-2801"/>
                </a:stretch>
              </a:blipFill>
            </p:spPr>
            <p:txBody>
              <a:bodyPr/>
              <a:lstStyle/>
              <a:p>
                <a:r>
                  <a:rPr lang="en-GB">
                    <a:noFill/>
                  </a:rPr>
                  <a:t> </a:t>
                </a:r>
              </a:p>
            </p:txBody>
          </p:sp>
        </mc:Fallback>
      </mc:AlternateContent>
      <p:sp>
        <p:nvSpPr>
          <p:cNvPr id="4" name="Date Placeholder 3">
            <a:extLst>
              <a:ext uri="{FF2B5EF4-FFF2-40B4-BE49-F238E27FC236}">
                <a16:creationId xmlns:a16="http://schemas.microsoft.com/office/drawing/2014/main" id="{0DA719C5-19F7-4A5A-B79A-D3F42C2D6B7D}"/>
              </a:ext>
            </a:extLst>
          </p:cNvPr>
          <p:cNvSpPr>
            <a:spLocks noGrp="1"/>
          </p:cNvSpPr>
          <p:nvPr>
            <p:ph type="dt" sz="half" idx="10"/>
          </p:nvPr>
        </p:nvSpPr>
        <p:spPr/>
        <p:txBody>
          <a:bodyPr/>
          <a:lstStyle/>
          <a:p>
            <a:r>
              <a:rPr lang="en-US"/>
              <a:t>15-17/10/2024</a:t>
            </a:r>
            <a:endParaRPr lang="en-GB"/>
          </a:p>
        </p:txBody>
      </p:sp>
      <p:sp>
        <p:nvSpPr>
          <p:cNvPr id="5" name="Footer Placeholder 4">
            <a:extLst>
              <a:ext uri="{FF2B5EF4-FFF2-40B4-BE49-F238E27FC236}">
                <a16:creationId xmlns:a16="http://schemas.microsoft.com/office/drawing/2014/main" id="{BC3F3F08-3AF5-44A9-9AF5-DFB67B1FC15B}"/>
              </a:ext>
            </a:extLst>
          </p:cNvPr>
          <p:cNvSpPr>
            <a:spLocks noGrp="1"/>
          </p:cNvSpPr>
          <p:nvPr>
            <p:ph type="ftr" sz="quarter" idx="11"/>
          </p:nvPr>
        </p:nvSpPr>
        <p:spPr/>
        <p:txBody>
          <a:bodyPr/>
          <a:lstStyle/>
          <a:p>
            <a:r>
              <a:rPr lang="en-GB"/>
              <a:t>CONTRACTORS ORGANISING SOME OF THE COURSES ARE ACTING UNDER A FRAMEWORK CONTRACT CONCLUDED WITH THE COMMISSION</a:t>
            </a:r>
          </a:p>
        </p:txBody>
      </p:sp>
    </p:spTree>
    <p:extLst>
      <p:ext uri="{BB962C8B-B14F-4D97-AF65-F5344CB8AC3E}">
        <p14:creationId xmlns:p14="http://schemas.microsoft.com/office/powerpoint/2010/main" val="22896106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0B7DF51-014D-E317-BD55-60469F3ACB10}"/>
              </a:ext>
            </a:extLst>
          </p:cNvPr>
          <p:cNvSpPr>
            <a:spLocks noGrp="1"/>
          </p:cNvSpPr>
          <p:nvPr>
            <p:ph type="title"/>
          </p:nvPr>
        </p:nvSpPr>
        <p:spPr/>
        <p:txBody>
          <a:bodyPr/>
          <a:lstStyle/>
          <a:p>
            <a:endParaRPr lang="en-GB"/>
          </a:p>
        </p:txBody>
      </p:sp>
      <mc:AlternateContent xmlns:mc="http://schemas.openxmlformats.org/markup-compatibility/2006" xmlns:a14="http://schemas.microsoft.com/office/drawing/2010/main">
        <mc:Choice Requires="a14">
          <p:sp>
            <p:nvSpPr>
              <p:cNvPr id="3" name="Espace réservé du contenu 2">
                <a:extLst>
                  <a:ext uri="{FF2B5EF4-FFF2-40B4-BE49-F238E27FC236}">
                    <a16:creationId xmlns:a16="http://schemas.microsoft.com/office/drawing/2014/main" id="{27D576E3-CFEC-BCE2-A098-9DB253DE5F00}"/>
                  </a:ext>
                </a:extLst>
              </p:cNvPr>
              <p:cNvSpPr>
                <a:spLocks noGrp="1"/>
              </p:cNvSpPr>
              <p:nvPr>
                <p:ph idx="1"/>
              </p:nvPr>
            </p:nvSpPr>
            <p:spPr/>
            <p:txBody>
              <a:bodyPr/>
              <a:lstStyle/>
              <a:p>
                <a:r>
                  <a:rPr lang="en-GB" sz="2800" dirty="0"/>
                  <a:t>Wold representation of an ARMA model</a:t>
                </a:r>
              </a:p>
              <a:p>
                <a:pPr marL="457200" lvl="1" indent="0">
                  <a:buNone/>
                </a:pPr>
                <a14:m>
                  <m:oMathPara xmlns:m="http://schemas.openxmlformats.org/officeDocument/2006/math">
                    <m:oMathParaPr>
                      <m:jc m:val="left"/>
                    </m:oMathParaPr>
                    <m:oMath xmlns:m="http://schemas.openxmlformats.org/officeDocument/2006/math">
                      <m:r>
                        <m:rPr>
                          <m:sty m:val="p"/>
                        </m:rPr>
                        <a:rPr lang="en-GB" sz="2400" b="0" i="1" smtClean="0">
                          <a:latin typeface="Cambria Math" panose="02040503050406030204" pitchFamily="18" charset="0"/>
                          <a:ea typeface="Cambria Math" panose="02040503050406030204" pitchFamily="18" charset="0"/>
                        </a:rPr>
                        <m:t>Φ</m:t>
                      </m:r>
                      <m:d>
                        <m:dPr>
                          <m:ctrlPr>
                            <a:rPr lang="en-GB" sz="2400" b="0" i="1" smtClean="0">
                              <a:latin typeface="Cambria Math" panose="02040503050406030204" pitchFamily="18" charset="0"/>
                              <a:ea typeface="Cambria Math" panose="02040503050406030204" pitchFamily="18" charset="0"/>
                            </a:rPr>
                          </m:ctrlPr>
                        </m:dPr>
                        <m:e>
                          <m:r>
                            <a:rPr lang="en-GB" sz="2400" b="0" i="1" smtClean="0">
                              <a:latin typeface="Cambria Math" panose="02040503050406030204" pitchFamily="18" charset="0"/>
                              <a:ea typeface="Cambria Math" panose="02040503050406030204" pitchFamily="18" charset="0"/>
                            </a:rPr>
                            <m:t>𝐵</m:t>
                          </m:r>
                        </m:e>
                      </m:d>
                      <m:sSub>
                        <m:sSubPr>
                          <m:ctrlPr>
                            <a:rPr lang="en-GB" sz="2400" i="1">
                              <a:latin typeface="Cambria Math" panose="02040503050406030204" pitchFamily="18" charset="0"/>
                            </a:rPr>
                          </m:ctrlPr>
                        </m:sSubPr>
                        <m:e>
                          <m:r>
                            <a:rPr lang="en-GB" sz="2400" i="1">
                              <a:latin typeface="Cambria Math" panose="02040503050406030204" pitchFamily="18" charset="0"/>
                            </a:rPr>
                            <m:t>𝑦</m:t>
                          </m:r>
                        </m:e>
                        <m:sub>
                          <m:r>
                            <a:rPr lang="en-GB" sz="2400" i="1">
                              <a:latin typeface="Cambria Math" panose="02040503050406030204" pitchFamily="18" charset="0"/>
                            </a:rPr>
                            <m:t>𝑡</m:t>
                          </m:r>
                        </m:sub>
                      </m:sSub>
                      <m:r>
                        <a:rPr lang="en-GB" sz="2400" b="0" i="1" smtClean="0">
                          <a:latin typeface="Cambria Math" panose="02040503050406030204" pitchFamily="18" charset="0"/>
                        </a:rPr>
                        <m:t>=</m:t>
                      </m:r>
                      <m:r>
                        <m:rPr>
                          <m:sty m:val="p"/>
                        </m:rPr>
                        <a:rPr lang="en-GB" sz="2400" b="0" i="1" smtClean="0">
                          <a:latin typeface="Cambria Math" panose="02040503050406030204" pitchFamily="18" charset="0"/>
                          <a:ea typeface="Cambria Math" panose="02040503050406030204" pitchFamily="18" charset="0"/>
                        </a:rPr>
                        <m:t>Θ</m:t>
                      </m:r>
                      <m:d>
                        <m:dPr>
                          <m:ctrlPr>
                            <a:rPr lang="en-GB" sz="2400" b="0" i="1" smtClean="0">
                              <a:latin typeface="Cambria Math" panose="02040503050406030204" pitchFamily="18" charset="0"/>
                              <a:ea typeface="Cambria Math" panose="02040503050406030204" pitchFamily="18" charset="0"/>
                            </a:rPr>
                          </m:ctrlPr>
                        </m:dPr>
                        <m:e>
                          <m:r>
                            <a:rPr lang="en-GB" sz="2400" b="0" i="1" smtClean="0">
                              <a:latin typeface="Cambria Math" panose="02040503050406030204" pitchFamily="18" charset="0"/>
                              <a:ea typeface="Cambria Math" panose="02040503050406030204" pitchFamily="18" charset="0"/>
                            </a:rPr>
                            <m:t>𝐵</m:t>
                          </m:r>
                        </m:e>
                      </m:d>
                      <m:sSub>
                        <m:sSubPr>
                          <m:ctrlPr>
                            <a:rPr lang="en-GB" sz="2400" i="1">
                              <a:latin typeface="Cambria Math" panose="02040503050406030204" pitchFamily="18" charset="0"/>
                            </a:rPr>
                          </m:ctrlPr>
                        </m:sSubPr>
                        <m:e>
                          <m:r>
                            <a:rPr lang="en-GB" sz="2400" i="1" smtClean="0">
                              <a:latin typeface="Cambria Math" panose="02040503050406030204" pitchFamily="18" charset="0"/>
                              <a:ea typeface="Cambria Math" panose="02040503050406030204" pitchFamily="18" charset="0"/>
                            </a:rPr>
                            <m:t>𝜀</m:t>
                          </m:r>
                        </m:e>
                        <m:sub>
                          <m:r>
                            <a:rPr lang="en-GB" sz="2400" i="1">
                              <a:latin typeface="Cambria Math" panose="02040503050406030204" pitchFamily="18" charset="0"/>
                            </a:rPr>
                            <m:t>𝑡</m:t>
                          </m:r>
                        </m:sub>
                      </m:sSub>
                      <m:r>
                        <a:rPr lang="en-GB" sz="2400" i="1" smtClean="0">
                          <a:latin typeface="Cambria Math" panose="02040503050406030204" pitchFamily="18" charset="0"/>
                          <a:ea typeface="Cambria Math" panose="02040503050406030204" pitchFamily="18" charset="0"/>
                        </a:rPr>
                        <m:t>⇔</m:t>
                      </m:r>
                      <m:sSub>
                        <m:sSubPr>
                          <m:ctrlPr>
                            <a:rPr lang="en-GB" sz="2400" i="1">
                              <a:latin typeface="Cambria Math" panose="02040503050406030204" pitchFamily="18" charset="0"/>
                            </a:rPr>
                          </m:ctrlPr>
                        </m:sSubPr>
                        <m:e>
                          <m:r>
                            <a:rPr lang="en-GB" sz="2400" i="1">
                              <a:latin typeface="Cambria Math" panose="02040503050406030204" pitchFamily="18" charset="0"/>
                            </a:rPr>
                            <m:t>𝑦</m:t>
                          </m:r>
                        </m:e>
                        <m:sub>
                          <m:r>
                            <a:rPr lang="en-GB" sz="2400" i="1">
                              <a:latin typeface="Cambria Math" panose="02040503050406030204" pitchFamily="18" charset="0"/>
                            </a:rPr>
                            <m:t>𝑡</m:t>
                          </m:r>
                        </m:sub>
                      </m:sSub>
                      <m:r>
                        <a:rPr lang="en-GB" sz="2400" b="0" i="1" smtClean="0">
                          <a:latin typeface="Cambria Math" panose="02040503050406030204" pitchFamily="18" charset="0"/>
                        </a:rPr>
                        <m:t>=</m:t>
                      </m:r>
                      <m:r>
                        <m:rPr>
                          <m:sty m:val="p"/>
                        </m:rPr>
                        <a:rPr lang="en-GB" sz="2400" b="0" i="1" smtClean="0">
                          <a:latin typeface="Cambria Math" panose="02040503050406030204" pitchFamily="18" charset="0"/>
                          <a:ea typeface="Cambria Math" panose="02040503050406030204" pitchFamily="18" charset="0"/>
                        </a:rPr>
                        <m:t>Ψ</m:t>
                      </m:r>
                      <m:d>
                        <m:dPr>
                          <m:ctrlPr>
                            <a:rPr lang="en-GB" sz="2400" b="0" i="1" smtClean="0">
                              <a:latin typeface="Cambria Math" panose="02040503050406030204" pitchFamily="18" charset="0"/>
                              <a:ea typeface="Cambria Math" panose="02040503050406030204" pitchFamily="18" charset="0"/>
                            </a:rPr>
                          </m:ctrlPr>
                        </m:dPr>
                        <m:e>
                          <m:r>
                            <a:rPr lang="en-GB" sz="2400" b="0" i="1" smtClean="0">
                              <a:latin typeface="Cambria Math" panose="02040503050406030204" pitchFamily="18" charset="0"/>
                              <a:ea typeface="Cambria Math" panose="02040503050406030204" pitchFamily="18" charset="0"/>
                            </a:rPr>
                            <m:t>𝐵</m:t>
                          </m:r>
                        </m:e>
                      </m:d>
                      <m:sSub>
                        <m:sSubPr>
                          <m:ctrlPr>
                            <a:rPr lang="en-GB" sz="2400" b="0" i="1" smtClean="0">
                              <a:latin typeface="Cambria Math" panose="02040503050406030204" pitchFamily="18" charset="0"/>
                              <a:ea typeface="Cambria Math" panose="02040503050406030204" pitchFamily="18" charset="0"/>
                            </a:rPr>
                          </m:ctrlPr>
                        </m:sSubPr>
                        <m:e>
                          <m:r>
                            <a:rPr lang="en-GB" sz="2400" b="0" i="1" smtClean="0">
                              <a:latin typeface="Cambria Math" panose="02040503050406030204" pitchFamily="18" charset="0"/>
                              <a:ea typeface="Cambria Math" panose="02040503050406030204" pitchFamily="18" charset="0"/>
                            </a:rPr>
                            <m:t>𝜀</m:t>
                          </m:r>
                        </m:e>
                        <m:sub>
                          <m:r>
                            <a:rPr lang="en-GB" sz="2400" b="0" i="1" smtClean="0">
                              <a:latin typeface="Cambria Math" panose="02040503050406030204" pitchFamily="18" charset="0"/>
                              <a:ea typeface="Cambria Math" panose="02040503050406030204" pitchFamily="18" charset="0"/>
                            </a:rPr>
                            <m:t>𝑡</m:t>
                          </m:r>
                        </m:sub>
                      </m:sSub>
                      <m:r>
                        <a:rPr lang="en-GB" sz="2400" b="0" i="1" smtClean="0">
                          <a:latin typeface="Cambria Math" panose="02040503050406030204" pitchFamily="18" charset="0"/>
                          <a:ea typeface="Cambria Math" panose="02040503050406030204" pitchFamily="18" charset="0"/>
                        </a:rPr>
                        <m:t>,</m:t>
                      </m:r>
                      <m:r>
                        <m:rPr>
                          <m:sty m:val="p"/>
                        </m:rPr>
                        <a:rPr lang="en-GB" sz="2400" i="1" smtClean="0">
                          <a:latin typeface="Cambria Math" panose="02040503050406030204" pitchFamily="18" charset="0"/>
                          <a:ea typeface="Cambria Math" panose="02040503050406030204" pitchFamily="18" charset="0"/>
                        </a:rPr>
                        <m:t>Ψ</m:t>
                      </m:r>
                      <m:d>
                        <m:dPr>
                          <m:ctrlPr>
                            <a:rPr lang="en-GB" sz="2400" i="1" smtClean="0">
                              <a:latin typeface="Cambria Math" panose="02040503050406030204" pitchFamily="18" charset="0"/>
                              <a:ea typeface="Cambria Math" panose="02040503050406030204" pitchFamily="18" charset="0"/>
                            </a:rPr>
                          </m:ctrlPr>
                        </m:dPr>
                        <m:e>
                          <m:r>
                            <a:rPr lang="en-GB" sz="2400" i="1" smtClean="0">
                              <a:latin typeface="Cambria Math" panose="02040503050406030204" pitchFamily="18" charset="0"/>
                              <a:ea typeface="Cambria Math" panose="02040503050406030204" pitchFamily="18" charset="0"/>
                            </a:rPr>
                            <m:t>𝐵</m:t>
                          </m:r>
                        </m:e>
                      </m:d>
                      <m:r>
                        <a:rPr lang="en-GB" sz="2400" b="0" i="1" smtClean="0">
                          <a:latin typeface="Cambria Math" panose="02040503050406030204" pitchFamily="18" charset="0"/>
                          <a:ea typeface="Cambria Math" panose="02040503050406030204" pitchFamily="18" charset="0"/>
                        </a:rPr>
                        <m:t>=</m:t>
                      </m:r>
                      <m:f>
                        <m:fPr>
                          <m:ctrlPr>
                            <a:rPr lang="en-GB" sz="2400" b="0" i="1" smtClean="0">
                              <a:latin typeface="Cambria Math" panose="02040503050406030204" pitchFamily="18" charset="0"/>
                              <a:ea typeface="Cambria Math" panose="02040503050406030204" pitchFamily="18" charset="0"/>
                            </a:rPr>
                          </m:ctrlPr>
                        </m:fPr>
                        <m:num>
                          <m:r>
                            <m:rPr>
                              <m:sty m:val="p"/>
                            </m:rPr>
                            <a:rPr lang="en-GB" sz="2400" i="1" smtClean="0">
                              <a:latin typeface="Cambria Math" panose="02040503050406030204" pitchFamily="18" charset="0"/>
                              <a:ea typeface="Cambria Math" panose="02040503050406030204" pitchFamily="18" charset="0"/>
                            </a:rPr>
                            <m:t>Θ</m:t>
                          </m:r>
                          <m:d>
                            <m:dPr>
                              <m:ctrlPr>
                                <a:rPr lang="en-GB" sz="2400" i="1" smtClean="0">
                                  <a:latin typeface="Cambria Math" panose="02040503050406030204" pitchFamily="18" charset="0"/>
                                  <a:ea typeface="Cambria Math" panose="02040503050406030204" pitchFamily="18" charset="0"/>
                                </a:rPr>
                              </m:ctrlPr>
                            </m:dPr>
                            <m:e>
                              <m:r>
                                <a:rPr lang="en-GB" sz="2400" i="1" smtClean="0">
                                  <a:latin typeface="Cambria Math" panose="02040503050406030204" pitchFamily="18" charset="0"/>
                                  <a:ea typeface="Cambria Math" panose="02040503050406030204" pitchFamily="18" charset="0"/>
                                </a:rPr>
                                <m:t>𝐵</m:t>
                              </m:r>
                            </m:e>
                          </m:d>
                        </m:num>
                        <m:den>
                          <m:r>
                            <m:rPr>
                              <m:sty m:val="p"/>
                            </m:rPr>
                            <a:rPr lang="en-GB" sz="2400" i="1" smtClean="0">
                              <a:latin typeface="Cambria Math" panose="02040503050406030204" pitchFamily="18" charset="0"/>
                              <a:ea typeface="Cambria Math" panose="02040503050406030204" pitchFamily="18" charset="0"/>
                            </a:rPr>
                            <m:t>Φ</m:t>
                          </m:r>
                          <m:d>
                            <m:dPr>
                              <m:ctrlPr>
                                <a:rPr lang="en-GB" sz="2400" i="1" smtClean="0">
                                  <a:latin typeface="Cambria Math" panose="02040503050406030204" pitchFamily="18" charset="0"/>
                                  <a:ea typeface="Cambria Math" panose="02040503050406030204" pitchFamily="18" charset="0"/>
                                </a:rPr>
                              </m:ctrlPr>
                            </m:dPr>
                            <m:e>
                              <m:r>
                                <a:rPr lang="en-GB" sz="2400" i="1" smtClean="0">
                                  <a:latin typeface="Cambria Math" panose="02040503050406030204" pitchFamily="18" charset="0"/>
                                  <a:ea typeface="Cambria Math" panose="02040503050406030204" pitchFamily="18" charset="0"/>
                                </a:rPr>
                                <m:t>𝐵</m:t>
                              </m:r>
                            </m:e>
                          </m:d>
                        </m:den>
                      </m:f>
                    </m:oMath>
                  </m:oMathPara>
                </a14:m>
                <a:endParaRPr lang="en-GB" dirty="0"/>
              </a:p>
              <a:p>
                <a:r>
                  <a:rPr lang="en-GB" sz="2800" dirty="0"/>
                  <a:t>Auto-covariance generating function (</a:t>
                </a:r>
                <a:r>
                  <a:rPr lang="en-GB" sz="2800" dirty="0" err="1"/>
                  <a:t>acgf</a:t>
                </a:r>
                <a:r>
                  <a:rPr lang="en-GB" sz="2800" dirty="0"/>
                  <a:t>)</a:t>
                </a:r>
              </a:p>
              <a:p>
                <a:pPr marL="457200" lvl="1" indent="0">
                  <a:buNone/>
                </a:pPr>
                <a14:m>
                  <m:oMathPara xmlns:m="http://schemas.openxmlformats.org/officeDocument/2006/math">
                    <m:oMathParaPr>
                      <m:jc m:val="left"/>
                    </m:oMathParaPr>
                    <m:oMath xmlns:m="http://schemas.openxmlformats.org/officeDocument/2006/math">
                      <m:r>
                        <a:rPr lang="en-GB" sz="2400" b="0" i="1" smtClean="0">
                          <a:latin typeface="Cambria Math" panose="02040503050406030204" pitchFamily="18" charset="0"/>
                          <a:ea typeface="Cambria Math" panose="02040503050406030204" pitchFamily="18" charset="0"/>
                        </a:rPr>
                        <m:t>𝑎𝑐𝑔𝑓</m:t>
                      </m:r>
                      <m:d>
                        <m:dPr>
                          <m:ctrlPr>
                            <a:rPr lang="en-GB" sz="2400" b="0" i="1" smtClean="0">
                              <a:latin typeface="Cambria Math" panose="02040503050406030204" pitchFamily="18" charset="0"/>
                              <a:ea typeface="Cambria Math" panose="02040503050406030204" pitchFamily="18" charset="0"/>
                            </a:rPr>
                          </m:ctrlPr>
                        </m:dPr>
                        <m:e>
                          <m:sSub>
                            <m:sSubPr>
                              <m:ctrlPr>
                                <a:rPr lang="en-GB" sz="2400" i="1">
                                  <a:latin typeface="Cambria Math" panose="02040503050406030204" pitchFamily="18" charset="0"/>
                                </a:rPr>
                              </m:ctrlPr>
                            </m:sSubPr>
                            <m:e>
                              <m:r>
                                <a:rPr lang="en-GB" sz="2400" i="1">
                                  <a:latin typeface="Cambria Math" panose="02040503050406030204" pitchFamily="18" charset="0"/>
                                </a:rPr>
                                <m:t>𝑦</m:t>
                              </m:r>
                            </m:e>
                            <m:sub>
                              <m:r>
                                <a:rPr lang="en-GB" sz="2400" i="1">
                                  <a:latin typeface="Cambria Math" panose="02040503050406030204" pitchFamily="18" charset="0"/>
                                </a:rPr>
                                <m:t>𝑡</m:t>
                              </m:r>
                            </m:sub>
                          </m:sSub>
                        </m:e>
                      </m:d>
                      <m:r>
                        <a:rPr lang="en-GB" sz="2400" i="1">
                          <a:latin typeface="Cambria Math" panose="02040503050406030204" pitchFamily="18" charset="0"/>
                        </a:rPr>
                        <m:t>=</m:t>
                      </m:r>
                      <m:sSup>
                        <m:sSupPr>
                          <m:ctrlPr>
                            <a:rPr lang="en-GB" sz="2400" i="1" smtClean="0">
                              <a:latin typeface="Cambria Math" panose="02040503050406030204" pitchFamily="18" charset="0"/>
                            </a:rPr>
                          </m:ctrlPr>
                        </m:sSupPr>
                        <m:e>
                          <m:r>
                            <a:rPr lang="en-GB" sz="2400" i="1" smtClean="0">
                              <a:latin typeface="Cambria Math" panose="02040503050406030204" pitchFamily="18" charset="0"/>
                              <a:ea typeface="Cambria Math" panose="02040503050406030204" pitchFamily="18" charset="0"/>
                            </a:rPr>
                            <m:t>𝜎</m:t>
                          </m:r>
                        </m:e>
                        <m:sup>
                          <m:r>
                            <a:rPr lang="en-GB" sz="2400" b="0" i="1" smtClean="0">
                              <a:latin typeface="Cambria Math" panose="02040503050406030204" pitchFamily="18" charset="0"/>
                            </a:rPr>
                            <m:t>2</m:t>
                          </m:r>
                        </m:sup>
                      </m:sSup>
                      <m:r>
                        <m:rPr>
                          <m:sty m:val="p"/>
                        </m:rPr>
                        <a:rPr lang="en-GB" sz="2400" i="1" smtClean="0">
                          <a:latin typeface="Cambria Math" panose="02040503050406030204" pitchFamily="18" charset="0"/>
                          <a:ea typeface="Cambria Math" panose="02040503050406030204" pitchFamily="18" charset="0"/>
                        </a:rPr>
                        <m:t>Ψ</m:t>
                      </m:r>
                      <m:d>
                        <m:dPr>
                          <m:ctrlPr>
                            <a:rPr lang="en-GB" sz="2400" i="1" smtClean="0">
                              <a:latin typeface="Cambria Math" panose="02040503050406030204" pitchFamily="18" charset="0"/>
                              <a:ea typeface="Cambria Math" panose="02040503050406030204" pitchFamily="18" charset="0"/>
                            </a:rPr>
                          </m:ctrlPr>
                        </m:dPr>
                        <m:e>
                          <m:r>
                            <a:rPr lang="en-GB" sz="2400" b="0" i="1" smtClean="0">
                              <a:latin typeface="Cambria Math" panose="02040503050406030204" pitchFamily="18" charset="0"/>
                              <a:ea typeface="Cambria Math" panose="02040503050406030204" pitchFamily="18" charset="0"/>
                            </a:rPr>
                            <m:t>𝑧</m:t>
                          </m:r>
                        </m:e>
                      </m:d>
                      <m:r>
                        <m:rPr>
                          <m:sty m:val="p"/>
                        </m:rPr>
                        <a:rPr lang="en-GB" sz="2400" i="1" smtClean="0">
                          <a:latin typeface="Cambria Math" panose="02040503050406030204" pitchFamily="18" charset="0"/>
                          <a:ea typeface="Cambria Math" panose="02040503050406030204" pitchFamily="18" charset="0"/>
                        </a:rPr>
                        <m:t>Ψ</m:t>
                      </m:r>
                      <m:d>
                        <m:dPr>
                          <m:ctrlPr>
                            <a:rPr lang="en-GB" sz="2400" i="1" smtClean="0">
                              <a:latin typeface="Cambria Math" panose="02040503050406030204" pitchFamily="18" charset="0"/>
                              <a:ea typeface="Cambria Math" panose="02040503050406030204" pitchFamily="18" charset="0"/>
                            </a:rPr>
                          </m:ctrlPr>
                        </m:dPr>
                        <m:e>
                          <m:sSup>
                            <m:sSupPr>
                              <m:ctrlPr>
                                <a:rPr lang="en-GB" sz="2400" i="1" smtClean="0">
                                  <a:latin typeface="Cambria Math" panose="02040503050406030204" pitchFamily="18" charset="0"/>
                                  <a:ea typeface="Cambria Math" panose="02040503050406030204" pitchFamily="18" charset="0"/>
                                </a:rPr>
                              </m:ctrlPr>
                            </m:sSupPr>
                            <m:e>
                              <m:r>
                                <a:rPr lang="en-GB" sz="2400" b="0" i="1" smtClean="0">
                                  <a:latin typeface="Cambria Math" panose="02040503050406030204" pitchFamily="18" charset="0"/>
                                  <a:ea typeface="Cambria Math" panose="02040503050406030204" pitchFamily="18" charset="0"/>
                                </a:rPr>
                                <m:t>𝑧</m:t>
                              </m:r>
                            </m:e>
                            <m:sup>
                              <m:r>
                                <a:rPr lang="en-GB" sz="2400" b="0" i="1" smtClean="0">
                                  <a:latin typeface="Cambria Math" panose="02040503050406030204" pitchFamily="18" charset="0"/>
                                  <a:ea typeface="Cambria Math" panose="02040503050406030204" pitchFamily="18" charset="0"/>
                                </a:rPr>
                                <m:t>−1</m:t>
                              </m:r>
                            </m:sup>
                          </m:sSup>
                        </m:e>
                      </m:d>
                      <m:r>
                        <a:rPr lang="en-GB" sz="2400" b="0" i="1" smtClean="0">
                          <a:latin typeface="Cambria Math" panose="02040503050406030204" pitchFamily="18" charset="0"/>
                          <a:ea typeface="Cambria Math" panose="02040503050406030204" pitchFamily="18" charset="0"/>
                        </a:rPr>
                        <m:t>=</m:t>
                      </m:r>
                      <m:sSup>
                        <m:sSupPr>
                          <m:ctrlPr>
                            <a:rPr lang="en-GB" sz="2400" i="1">
                              <a:latin typeface="Cambria Math" panose="02040503050406030204" pitchFamily="18" charset="0"/>
                            </a:rPr>
                          </m:ctrlPr>
                        </m:sSupPr>
                        <m:e>
                          <m:r>
                            <a:rPr lang="en-GB" sz="2400" i="1">
                              <a:latin typeface="Cambria Math" panose="02040503050406030204" pitchFamily="18" charset="0"/>
                              <a:ea typeface="Cambria Math" panose="02040503050406030204" pitchFamily="18" charset="0"/>
                            </a:rPr>
                            <m:t>𝜎</m:t>
                          </m:r>
                        </m:e>
                        <m:sup>
                          <m:r>
                            <a:rPr lang="en-GB" sz="2400" i="1" smtClean="0">
                              <a:latin typeface="Cambria Math" panose="02040503050406030204" pitchFamily="18" charset="0"/>
                            </a:rPr>
                            <m:t>2</m:t>
                          </m:r>
                        </m:sup>
                      </m:sSup>
                      <m:f>
                        <m:fPr>
                          <m:ctrlPr>
                            <a:rPr lang="en-GB" sz="2400" i="1" smtClean="0">
                              <a:latin typeface="Cambria Math" panose="02040503050406030204" pitchFamily="18" charset="0"/>
                              <a:ea typeface="Cambria Math" panose="02040503050406030204" pitchFamily="18" charset="0"/>
                            </a:rPr>
                          </m:ctrlPr>
                        </m:fPr>
                        <m:num>
                          <m:r>
                            <m:rPr>
                              <m:sty m:val="p"/>
                            </m:rPr>
                            <a:rPr lang="en-GB" sz="2400" i="1" smtClean="0">
                              <a:latin typeface="Cambria Math" panose="02040503050406030204" pitchFamily="18" charset="0"/>
                              <a:ea typeface="Cambria Math" panose="02040503050406030204" pitchFamily="18" charset="0"/>
                            </a:rPr>
                            <m:t>Θ</m:t>
                          </m:r>
                          <m:d>
                            <m:dPr>
                              <m:ctrlPr>
                                <a:rPr lang="en-GB" sz="2400" i="1" smtClean="0">
                                  <a:latin typeface="Cambria Math" panose="02040503050406030204" pitchFamily="18" charset="0"/>
                                  <a:ea typeface="Cambria Math" panose="02040503050406030204" pitchFamily="18" charset="0"/>
                                </a:rPr>
                              </m:ctrlPr>
                            </m:dPr>
                            <m:e>
                              <m:r>
                                <a:rPr lang="en-GB" sz="2400" b="0" i="1" smtClean="0">
                                  <a:latin typeface="Cambria Math" panose="02040503050406030204" pitchFamily="18" charset="0"/>
                                  <a:ea typeface="Cambria Math" panose="02040503050406030204" pitchFamily="18" charset="0"/>
                                </a:rPr>
                                <m:t>𝑧</m:t>
                              </m:r>
                            </m:e>
                          </m:d>
                          <m:r>
                            <m:rPr>
                              <m:sty m:val="p"/>
                            </m:rPr>
                            <a:rPr lang="en-GB" sz="2400" i="1" smtClean="0">
                              <a:latin typeface="Cambria Math" panose="02040503050406030204" pitchFamily="18" charset="0"/>
                              <a:ea typeface="Cambria Math" panose="02040503050406030204" pitchFamily="18" charset="0"/>
                            </a:rPr>
                            <m:t>Θ</m:t>
                          </m:r>
                          <m:d>
                            <m:dPr>
                              <m:ctrlPr>
                                <a:rPr lang="en-GB" sz="2400" i="1" smtClean="0">
                                  <a:latin typeface="Cambria Math" panose="02040503050406030204" pitchFamily="18" charset="0"/>
                                  <a:ea typeface="Cambria Math" panose="02040503050406030204" pitchFamily="18" charset="0"/>
                                </a:rPr>
                              </m:ctrlPr>
                            </m:dPr>
                            <m:e>
                              <m:sSup>
                                <m:sSupPr>
                                  <m:ctrlPr>
                                    <a:rPr lang="en-GB" sz="2400" i="1" smtClean="0">
                                      <a:latin typeface="Cambria Math" panose="02040503050406030204" pitchFamily="18" charset="0"/>
                                      <a:ea typeface="Cambria Math" panose="02040503050406030204" pitchFamily="18" charset="0"/>
                                    </a:rPr>
                                  </m:ctrlPr>
                                </m:sSupPr>
                                <m:e>
                                  <m:r>
                                    <a:rPr lang="en-GB" sz="2400" i="1" smtClean="0">
                                      <a:latin typeface="Cambria Math" panose="02040503050406030204" pitchFamily="18" charset="0"/>
                                      <a:ea typeface="Cambria Math" panose="02040503050406030204" pitchFamily="18" charset="0"/>
                                    </a:rPr>
                                    <m:t>𝑧</m:t>
                                  </m:r>
                                </m:e>
                                <m:sup>
                                  <m:r>
                                    <a:rPr lang="en-GB" sz="2400" i="1" smtClean="0">
                                      <a:latin typeface="Cambria Math" panose="02040503050406030204" pitchFamily="18" charset="0"/>
                                      <a:ea typeface="Cambria Math" panose="02040503050406030204" pitchFamily="18" charset="0"/>
                                    </a:rPr>
                                    <m:t>−1</m:t>
                                  </m:r>
                                </m:sup>
                              </m:sSup>
                            </m:e>
                          </m:d>
                        </m:num>
                        <m:den>
                          <m:r>
                            <m:rPr>
                              <m:sty m:val="p"/>
                            </m:rPr>
                            <a:rPr lang="en-GB" sz="2400" i="1" smtClean="0">
                              <a:latin typeface="Cambria Math" panose="02040503050406030204" pitchFamily="18" charset="0"/>
                              <a:ea typeface="Cambria Math" panose="02040503050406030204" pitchFamily="18" charset="0"/>
                            </a:rPr>
                            <m:t>Φ</m:t>
                          </m:r>
                          <m:d>
                            <m:dPr>
                              <m:ctrlPr>
                                <a:rPr lang="en-GB" sz="2400" i="1" smtClean="0">
                                  <a:latin typeface="Cambria Math" panose="02040503050406030204" pitchFamily="18" charset="0"/>
                                  <a:ea typeface="Cambria Math" panose="02040503050406030204" pitchFamily="18" charset="0"/>
                                </a:rPr>
                              </m:ctrlPr>
                            </m:dPr>
                            <m:e>
                              <m:r>
                                <a:rPr lang="en-GB" sz="2400" b="0" i="1" smtClean="0">
                                  <a:latin typeface="Cambria Math" panose="02040503050406030204" pitchFamily="18" charset="0"/>
                                  <a:ea typeface="Cambria Math" panose="02040503050406030204" pitchFamily="18" charset="0"/>
                                </a:rPr>
                                <m:t>𝑧</m:t>
                              </m:r>
                            </m:e>
                          </m:d>
                          <m:r>
                            <m:rPr>
                              <m:sty m:val="p"/>
                            </m:rPr>
                            <a:rPr lang="en-GB" sz="2400" i="1" smtClean="0">
                              <a:latin typeface="Cambria Math" panose="02040503050406030204" pitchFamily="18" charset="0"/>
                              <a:ea typeface="Cambria Math" panose="02040503050406030204" pitchFamily="18" charset="0"/>
                            </a:rPr>
                            <m:t>Φ</m:t>
                          </m:r>
                          <m:d>
                            <m:dPr>
                              <m:ctrlPr>
                                <a:rPr lang="en-GB" sz="2400" i="1" smtClean="0">
                                  <a:latin typeface="Cambria Math" panose="02040503050406030204" pitchFamily="18" charset="0"/>
                                  <a:ea typeface="Cambria Math" panose="02040503050406030204" pitchFamily="18" charset="0"/>
                                </a:rPr>
                              </m:ctrlPr>
                            </m:dPr>
                            <m:e>
                              <m:sSup>
                                <m:sSupPr>
                                  <m:ctrlPr>
                                    <a:rPr lang="en-GB" sz="2400" i="1" smtClean="0">
                                      <a:latin typeface="Cambria Math" panose="02040503050406030204" pitchFamily="18" charset="0"/>
                                      <a:ea typeface="Cambria Math" panose="02040503050406030204" pitchFamily="18" charset="0"/>
                                    </a:rPr>
                                  </m:ctrlPr>
                                </m:sSupPr>
                                <m:e>
                                  <m:r>
                                    <a:rPr lang="en-GB" sz="2400" i="1" smtClean="0">
                                      <a:latin typeface="Cambria Math" panose="02040503050406030204" pitchFamily="18" charset="0"/>
                                      <a:ea typeface="Cambria Math" panose="02040503050406030204" pitchFamily="18" charset="0"/>
                                    </a:rPr>
                                    <m:t>𝑧</m:t>
                                  </m:r>
                                </m:e>
                                <m:sup>
                                  <m:r>
                                    <a:rPr lang="en-GB" sz="2400" i="1" smtClean="0">
                                      <a:latin typeface="Cambria Math" panose="02040503050406030204" pitchFamily="18" charset="0"/>
                                      <a:ea typeface="Cambria Math" panose="02040503050406030204" pitchFamily="18" charset="0"/>
                                    </a:rPr>
                                    <m:t>−1</m:t>
                                  </m:r>
                                </m:sup>
                              </m:sSup>
                            </m:e>
                          </m:d>
                        </m:den>
                      </m:f>
                    </m:oMath>
                  </m:oMathPara>
                </a14:m>
                <a:endParaRPr lang="en-GB" sz="2400" dirty="0"/>
              </a:p>
              <a:p>
                <a:r>
                  <a:rPr lang="en-GB" sz="2800" dirty="0"/>
                  <a:t>Spectrum ≡ Fourier transform of the </a:t>
                </a:r>
                <a:r>
                  <a:rPr lang="en-GB" sz="2800" dirty="0" err="1"/>
                  <a:t>acgf</a:t>
                </a:r>
                <a:endParaRPr lang="en-GB" sz="2800" dirty="0"/>
              </a:p>
              <a:p>
                <a:pPr marL="457200" lvl="1" indent="0">
                  <a:buNone/>
                </a:pPr>
                <a14:m>
                  <m:oMathPara xmlns:m="http://schemas.openxmlformats.org/officeDocument/2006/math">
                    <m:oMathParaPr>
                      <m:jc m:val="left"/>
                    </m:oMathParaPr>
                    <m:oMath xmlns:m="http://schemas.openxmlformats.org/officeDocument/2006/math">
                      <m:sSub>
                        <m:sSubPr>
                          <m:ctrlPr>
                            <a:rPr lang="en-GB" sz="2400" i="1" smtClean="0">
                              <a:latin typeface="Cambria Math" panose="02040503050406030204" pitchFamily="18" charset="0"/>
                            </a:rPr>
                          </m:ctrlPr>
                        </m:sSubPr>
                        <m:e>
                          <m:r>
                            <a:rPr lang="en-GB" sz="2400" b="0" i="1" smtClean="0">
                              <a:latin typeface="Cambria Math" panose="02040503050406030204" pitchFamily="18" charset="0"/>
                            </a:rPr>
                            <m:t>𝑔</m:t>
                          </m:r>
                        </m:e>
                        <m:sub>
                          <m:r>
                            <a:rPr lang="en-GB" sz="2400" b="0" i="1" smtClean="0">
                              <a:latin typeface="Cambria Math" panose="02040503050406030204" pitchFamily="18" charset="0"/>
                            </a:rPr>
                            <m:t>𝑦</m:t>
                          </m:r>
                        </m:sub>
                      </m:sSub>
                      <m:d>
                        <m:dPr>
                          <m:ctrlPr>
                            <a:rPr lang="en-GB" sz="2400" b="0" i="1" smtClean="0">
                              <a:latin typeface="Cambria Math" panose="02040503050406030204" pitchFamily="18" charset="0"/>
                            </a:rPr>
                          </m:ctrlPr>
                        </m:dPr>
                        <m:e>
                          <m:r>
                            <a:rPr lang="en-GB" sz="2400" b="0" i="1" smtClean="0">
                              <a:latin typeface="Cambria Math" panose="02040503050406030204" pitchFamily="18" charset="0"/>
                              <a:ea typeface="Cambria Math" panose="02040503050406030204" pitchFamily="18" charset="0"/>
                            </a:rPr>
                            <m:t>𝜆</m:t>
                          </m:r>
                        </m:e>
                      </m:d>
                      <m:r>
                        <a:rPr lang="en-GB" sz="2400" b="0" i="1" smtClean="0">
                          <a:latin typeface="Cambria Math" panose="02040503050406030204" pitchFamily="18" charset="0"/>
                          <a:ea typeface="Cambria Math" panose="02040503050406030204" pitchFamily="18" charset="0"/>
                        </a:rPr>
                        <m:t>=</m:t>
                      </m:r>
                      <m:f>
                        <m:fPr>
                          <m:ctrlPr>
                            <a:rPr lang="en-GB" sz="2400" b="0" i="1" smtClean="0">
                              <a:latin typeface="Cambria Math" panose="02040503050406030204" pitchFamily="18" charset="0"/>
                              <a:ea typeface="Cambria Math" panose="02040503050406030204" pitchFamily="18" charset="0"/>
                            </a:rPr>
                          </m:ctrlPr>
                        </m:fPr>
                        <m:num>
                          <m:sSup>
                            <m:sSupPr>
                              <m:ctrlPr>
                                <a:rPr lang="en-GB" sz="2400" i="1">
                                  <a:latin typeface="Cambria Math" panose="02040503050406030204" pitchFamily="18" charset="0"/>
                                </a:rPr>
                              </m:ctrlPr>
                            </m:sSupPr>
                            <m:e>
                              <m:r>
                                <a:rPr lang="en-GB" sz="2400" i="1">
                                  <a:latin typeface="Cambria Math" panose="02040503050406030204" pitchFamily="18" charset="0"/>
                                  <a:ea typeface="Cambria Math" panose="02040503050406030204" pitchFamily="18" charset="0"/>
                                </a:rPr>
                                <m:t>𝜎</m:t>
                              </m:r>
                            </m:e>
                            <m:sup>
                              <m:r>
                                <a:rPr lang="en-GB" sz="2400" i="1" smtClean="0">
                                  <a:latin typeface="Cambria Math" panose="02040503050406030204" pitchFamily="18" charset="0"/>
                                </a:rPr>
                                <m:t>2</m:t>
                              </m:r>
                            </m:sup>
                          </m:sSup>
                        </m:num>
                        <m:den>
                          <m:r>
                            <a:rPr lang="en-GB" sz="2400" b="0" i="1" smtClean="0">
                              <a:latin typeface="Cambria Math" panose="02040503050406030204" pitchFamily="18" charset="0"/>
                              <a:ea typeface="Cambria Math" panose="02040503050406030204" pitchFamily="18" charset="0"/>
                            </a:rPr>
                            <m:t>2</m:t>
                          </m:r>
                          <m:r>
                            <a:rPr lang="en-GB" sz="2400" b="0" i="1" smtClean="0">
                              <a:latin typeface="Cambria Math" panose="02040503050406030204" pitchFamily="18" charset="0"/>
                              <a:ea typeface="Cambria Math" panose="02040503050406030204" pitchFamily="18" charset="0"/>
                            </a:rPr>
                            <m:t>𝜋</m:t>
                          </m:r>
                        </m:den>
                      </m:f>
                      <m:f>
                        <m:fPr>
                          <m:ctrlPr>
                            <a:rPr lang="en-GB" sz="2400" b="0" i="1" smtClean="0">
                              <a:latin typeface="Cambria Math" panose="02040503050406030204" pitchFamily="18" charset="0"/>
                              <a:ea typeface="Cambria Math" panose="02040503050406030204" pitchFamily="18" charset="0"/>
                            </a:rPr>
                          </m:ctrlPr>
                        </m:fPr>
                        <m:num>
                          <m:sSup>
                            <m:sSupPr>
                              <m:ctrlPr>
                                <a:rPr lang="en-GB" sz="2400" b="0" i="1" smtClean="0">
                                  <a:latin typeface="Cambria Math" panose="02040503050406030204" pitchFamily="18" charset="0"/>
                                  <a:ea typeface="Cambria Math" panose="02040503050406030204" pitchFamily="18" charset="0"/>
                                </a:rPr>
                              </m:ctrlPr>
                            </m:sSupPr>
                            <m:e>
                              <m:r>
                                <a:rPr lang="en-GB" sz="2400" b="0" i="1" smtClean="0">
                                  <a:latin typeface="Cambria Math" panose="02040503050406030204" pitchFamily="18" charset="0"/>
                                  <a:ea typeface="Cambria Math" panose="02040503050406030204" pitchFamily="18" charset="0"/>
                                </a:rPr>
                                <m:t>|</m:t>
                              </m:r>
                              <m:r>
                                <m:rPr>
                                  <m:sty m:val="p"/>
                                </m:rPr>
                                <a:rPr lang="en-GB" sz="2400" b="0" i="1" smtClean="0">
                                  <a:latin typeface="Cambria Math" panose="02040503050406030204" pitchFamily="18" charset="0"/>
                                  <a:ea typeface="Cambria Math" panose="02040503050406030204" pitchFamily="18" charset="0"/>
                                </a:rPr>
                                <m:t>Θ</m:t>
                              </m:r>
                              <m:d>
                                <m:dPr>
                                  <m:ctrlPr>
                                    <a:rPr lang="en-GB" sz="2400" b="0" i="1" smtClean="0">
                                      <a:latin typeface="Cambria Math" panose="02040503050406030204" pitchFamily="18" charset="0"/>
                                      <a:ea typeface="Cambria Math" panose="02040503050406030204" pitchFamily="18" charset="0"/>
                                    </a:rPr>
                                  </m:ctrlPr>
                                </m:dPr>
                                <m:e>
                                  <m:sSup>
                                    <m:sSupPr>
                                      <m:ctrlPr>
                                        <a:rPr lang="en-GB" sz="2400" b="0" i="1" smtClean="0">
                                          <a:latin typeface="Cambria Math" panose="02040503050406030204" pitchFamily="18" charset="0"/>
                                          <a:ea typeface="Cambria Math" panose="02040503050406030204" pitchFamily="18" charset="0"/>
                                        </a:rPr>
                                      </m:ctrlPr>
                                    </m:sSupPr>
                                    <m:e>
                                      <m:r>
                                        <a:rPr lang="en-GB" sz="2400" b="0" i="1" smtClean="0">
                                          <a:latin typeface="Cambria Math" panose="02040503050406030204" pitchFamily="18" charset="0"/>
                                          <a:ea typeface="Cambria Math" panose="02040503050406030204" pitchFamily="18" charset="0"/>
                                        </a:rPr>
                                        <m:t>𝑒</m:t>
                                      </m:r>
                                    </m:e>
                                    <m:sup>
                                      <m:r>
                                        <a:rPr lang="en-GB" sz="2400" b="0" i="1" smtClean="0">
                                          <a:latin typeface="Cambria Math" panose="02040503050406030204" pitchFamily="18" charset="0"/>
                                          <a:ea typeface="Cambria Math" panose="02040503050406030204" pitchFamily="18" charset="0"/>
                                        </a:rPr>
                                        <m:t>−</m:t>
                                      </m:r>
                                      <m:r>
                                        <a:rPr lang="en-GB" sz="2400" b="0" i="1" smtClean="0">
                                          <a:latin typeface="Cambria Math" panose="02040503050406030204" pitchFamily="18" charset="0"/>
                                          <a:ea typeface="Cambria Math" panose="02040503050406030204" pitchFamily="18" charset="0"/>
                                        </a:rPr>
                                        <m:t>𝑖</m:t>
                                      </m:r>
                                      <m:r>
                                        <a:rPr lang="en-GB" sz="2400" b="0" i="1" smtClean="0">
                                          <a:latin typeface="Cambria Math" panose="02040503050406030204" pitchFamily="18" charset="0"/>
                                          <a:ea typeface="Cambria Math" panose="02040503050406030204" pitchFamily="18" charset="0"/>
                                        </a:rPr>
                                        <m:t>𝜆</m:t>
                                      </m:r>
                                    </m:sup>
                                  </m:sSup>
                                </m:e>
                              </m:d>
                              <m:r>
                                <a:rPr lang="en-GB" sz="2400" b="0" i="1" smtClean="0">
                                  <a:latin typeface="Cambria Math" panose="02040503050406030204" pitchFamily="18" charset="0"/>
                                  <a:ea typeface="Cambria Math" panose="02040503050406030204" pitchFamily="18" charset="0"/>
                                </a:rPr>
                                <m:t>|</m:t>
                              </m:r>
                            </m:e>
                            <m:sup>
                              <m:r>
                                <a:rPr lang="en-GB" sz="2400" b="0" i="1" smtClean="0">
                                  <a:latin typeface="Cambria Math" panose="02040503050406030204" pitchFamily="18" charset="0"/>
                                  <a:ea typeface="Cambria Math" panose="02040503050406030204" pitchFamily="18" charset="0"/>
                                </a:rPr>
                                <m:t>2</m:t>
                              </m:r>
                            </m:sup>
                          </m:sSup>
                        </m:num>
                        <m:den>
                          <m:sSup>
                            <m:sSupPr>
                              <m:ctrlPr>
                                <a:rPr lang="en-GB" sz="2400" i="1" smtClean="0">
                                  <a:latin typeface="Cambria Math" panose="02040503050406030204" pitchFamily="18" charset="0"/>
                                  <a:ea typeface="Cambria Math" panose="02040503050406030204" pitchFamily="18" charset="0"/>
                                </a:rPr>
                              </m:ctrlPr>
                            </m:sSupPr>
                            <m:e>
                              <m:r>
                                <a:rPr lang="en-GB" sz="2400" i="1" smtClean="0">
                                  <a:latin typeface="Cambria Math" panose="02040503050406030204" pitchFamily="18" charset="0"/>
                                  <a:ea typeface="Cambria Math" panose="02040503050406030204" pitchFamily="18" charset="0"/>
                                </a:rPr>
                                <m:t>|</m:t>
                              </m:r>
                              <m:r>
                                <m:rPr>
                                  <m:sty m:val="p"/>
                                </m:rPr>
                                <a:rPr lang="en-GB" sz="2400" i="1" smtClean="0">
                                  <a:latin typeface="Cambria Math" panose="02040503050406030204" pitchFamily="18" charset="0"/>
                                  <a:ea typeface="Cambria Math" panose="02040503050406030204" pitchFamily="18" charset="0"/>
                                </a:rPr>
                                <m:t>Φ</m:t>
                              </m:r>
                              <m:d>
                                <m:dPr>
                                  <m:ctrlPr>
                                    <a:rPr lang="en-GB" sz="2400" i="1" smtClean="0">
                                      <a:latin typeface="Cambria Math" panose="02040503050406030204" pitchFamily="18" charset="0"/>
                                      <a:ea typeface="Cambria Math" panose="02040503050406030204" pitchFamily="18" charset="0"/>
                                    </a:rPr>
                                  </m:ctrlPr>
                                </m:dPr>
                                <m:e>
                                  <m:sSup>
                                    <m:sSupPr>
                                      <m:ctrlPr>
                                        <a:rPr lang="en-GB" sz="2400" i="1" smtClean="0">
                                          <a:latin typeface="Cambria Math" panose="02040503050406030204" pitchFamily="18" charset="0"/>
                                          <a:ea typeface="Cambria Math" panose="02040503050406030204" pitchFamily="18" charset="0"/>
                                        </a:rPr>
                                      </m:ctrlPr>
                                    </m:sSupPr>
                                    <m:e>
                                      <m:r>
                                        <a:rPr lang="en-GB" sz="2400" i="1" smtClean="0">
                                          <a:latin typeface="Cambria Math" panose="02040503050406030204" pitchFamily="18" charset="0"/>
                                          <a:ea typeface="Cambria Math" panose="02040503050406030204" pitchFamily="18" charset="0"/>
                                        </a:rPr>
                                        <m:t>𝑒</m:t>
                                      </m:r>
                                    </m:e>
                                    <m:sup>
                                      <m:r>
                                        <a:rPr lang="en-GB" sz="2400" i="1" smtClean="0">
                                          <a:latin typeface="Cambria Math" panose="02040503050406030204" pitchFamily="18" charset="0"/>
                                          <a:ea typeface="Cambria Math" panose="02040503050406030204" pitchFamily="18" charset="0"/>
                                        </a:rPr>
                                        <m:t>−</m:t>
                                      </m:r>
                                      <m:r>
                                        <a:rPr lang="en-GB" sz="2400" i="1" smtClean="0">
                                          <a:latin typeface="Cambria Math" panose="02040503050406030204" pitchFamily="18" charset="0"/>
                                          <a:ea typeface="Cambria Math" panose="02040503050406030204" pitchFamily="18" charset="0"/>
                                        </a:rPr>
                                        <m:t>𝑖</m:t>
                                      </m:r>
                                      <m:r>
                                        <a:rPr lang="en-GB" sz="2400" i="1" smtClean="0">
                                          <a:latin typeface="Cambria Math" panose="02040503050406030204" pitchFamily="18" charset="0"/>
                                          <a:ea typeface="Cambria Math" panose="02040503050406030204" pitchFamily="18" charset="0"/>
                                        </a:rPr>
                                        <m:t>𝜆</m:t>
                                      </m:r>
                                    </m:sup>
                                  </m:sSup>
                                </m:e>
                              </m:d>
                              <m:r>
                                <a:rPr lang="en-GB" sz="2400" i="1" smtClean="0">
                                  <a:latin typeface="Cambria Math" panose="02040503050406030204" pitchFamily="18" charset="0"/>
                                  <a:ea typeface="Cambria Math" panose="02040503050406030204" pitchFamily="18" charset="0"/>
                                </a:rPr>
                                <m:t>|</m:t>
                              </m:r>
                            </m:e>
                            <m:sup>
                              <m:r>
                                <a:rPr lang="en-GB" sz="2400" i="1" smtClean="0">
                                  <a:latin typeface="Cambria Math" panose="02040503050406030204" pitchFamily="18" charset="0"/>
                                  <a:ea typeface="Cambria Math" panose="02040503050406030204" pitchFamily="18" charset="0"/>
                                </a:rPr>
                                <m:t>2</m:t>
                              </m:r>
                            </m:sup>
                          </m:sSup>
                        </m:den>
                      </m:f>
                    </m:oMath>
                  </m:oMathPara>
                </a14:m>
                <a:endParaRPr lang="en-GB" sz="2400" dirty="0"/>
              </a:p>
              <a:p>
                <a:endParaRPr lang="en-GB" dirty="0"/>
              </a:p>
            </p:txBody>
          </p:sp>
        </mc:Choice>
        <mc:Fallback xmlns="">
          <p:sp>
            <p:nvSpPr>
              <p:cNvPr id="3" name="Espace réservé du contenu 2">
                <a:extLst>
                  <a:ext uri="{FF2B5EF4-FFF2-40B4-BE49-F238E27FC236}">
                    <a16:creationId xmlns:a16="http://schemas.microsoft.com/office/drawing/2014/main" id="{27D576E3-CFEC-BCE2-A098-9DB253DE5F00}"/>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GB">
                    <a:noFill/>
                  </a:rPr>
                  <a:t> </a:t>
                </a:r>
              </a:p>
            </p:txBody>
          </p:sp>
        </mc:Fallback>
      </mc:AlternateContent>
      <p:sp>
        <p:nvSpPr>
          <p:cNvPr id="4" name="Espace réservé de la date 3">
            <a:extLst>
              <a:ext uri="{FF2B5EF4-FFF2-40B4-BE49-F238E27FC236}">
                <a16:creationId xmlns:a16="http://schemas.microsoft.com/office/drawing/2014/main" id="{2C5F2781-CBF8-4688-AEAB-5EFCEFA94CB1}"/>
              </a:ext>
            </a:extLst>
          </p:cNvPr>
          <p:cNvSpPr>
            <a:spLocks noGrp="1"/>
          </p:cNvSpPr>
          <p:nvPr>
            <p:ph type="dt" sz="half" idx="10"/>
          </p:nvPr>
        </p:nvSpPr>
        <p:spPr/>
        <p:txBody>
          <a:bodyPr/>
          <a:lstStyle/>
          <a:p>
            <a:r>
              <a:rPr lang="en-US"/>
              <a:t>15-17/10/2024</a:t>
            </a:r>
            <a:endParaRPr lang="en-GB"/>
          </a:p>
        </p:txBody>
      </p:sp>
      <p:sp>
        <p:nvSpPr>
          <p:cNvPr id="5" name="Espace réservé du pied de page 4">
            <a:extLst>
              <a:ext uri="{FF2B5EF4-FFF2-40B4-BE49-F238E27FC236}">
                <a16:creationId xmlns:a16="http://schemas.microsoft.com/office/drawing/2014/main" id="{0A4EEF6C-B802-D118-0B5B-13608697BB19}"/>
              </a:ext>
            </a:extLst>
          </p:cNvPr>
          <p:cNvSpPr>
            <a:spLocks noGrp="1"/>
          </p:cNvSpPr>
          <p:nvPr>
            <p:ph type="ftr" sz="quarter" idx="11"/>
          </p:nvPr>
        </p:nvSpPr>
        <p:spPr/>
        <p:txBody>
          <a:bodyPr/>
          <a:lstStyle/>
          <a:p>
            <a:r>
              <a:rPr lang="en-GB"/>
              <a:t>CONTRACTORS ORGANISING SOME OF THE COURSES ARE ACTING UNDER A FRAMEWORK CONTRACT CONCLUDED WITH THE COMMISSION</a:t>
            </a:r>
          </a:p>
        </p:txBody>
      </p:sp>
    </p:spTree>
    <p:extLst>
      <p:ext uri="{BB962C8B-B14F-4D97-AF65-F5344CB8AC3E}">
        <p14:creationId xmlns:p14="http://schemas.microsoft.com/office/powerpoint/2010/main" val="23417582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4EC42D-AE7A-4704-B675-7425BA214C34}"/>
              </a:ext>
            </a:extLst>
          </p:cNvPr>
          <p:cNvSpPr>
            <a:spLocks noGrp="1"/>
          </p:cNvSpPr>
          <p:nvPr>
            <p:ph type="title"/>
          </p:nvPr>
        </p:nvSpPr>
        <p:spPr/>
        <p:txBody>
          <a:bodyPr/>
          <a:lstStyle/>
          <a:p>
            <a:r>
              <a:rPr lang="en-GB" dirty="0"/>
              <a:t>Final remarks</a:t>
            </a:r>
          </a:p>
        </p:txBody>
      </p:sp>
      <p:sp>
        <p:nvSpPr>
          <p:cNvPr id="3" name="Content Placeholder 2">
            <a:extLst>
              <a:ext uri="{FF2B5EF4-FFF2-40B4-BE49-F238E27FC236}">
                <a16:creationId xmlns:a16="http://schemas.microsoft.com/office/drawing/2014/main" id="{4792A7B2-4806-4DDC-A27A-F88A9F042159}"/>
              </a:ext>
            </a:extLst>
          </p:cNvPr>
          <p:cNvSpPr>
            <a:spLocks noGrp="1"/>
          </p:cNvSpPr>
          <p:nvPr>
            <p:ph idx="1"/>
          </p:nvPr>
        </p:nvSpPr>
        <p:spPr/>
        <p:txBody>
          <a:bodyPr/>
          <a:lstStyle/>
          <a:p>
            <a:pPr algn="l"/>
            <a:r>
              <a:rPr lang="en-GB" dirty="0"/>
              <a:t>Importance of the representation in the frequency domain for series decomposition</a:t>
            </a:r>
          </a:p>
          <a:p>
            <a:pPr lvl="1"/>
            <a:r>
              <a:rPr lang="en-GB" dirty="0"/>
              <a:t>Trend ≈ low frequencies</a:t>
            </a:r>
          </a:p>
          <a:p>
            <a:pPr lvl="1"/>
            <a:r>
              <a:rPr lang="en-GB" dirty="0"/>
              <a:t>Seasonal ≈ seasonal frequencies (related to the periodicity)</a:t>
            </a:r>
          </a:p>
          <a:p>
            <a:pPr lvl="1"/>
            <a:r>
              <a:rPr lang="en-GB" dirty="0"/>
              <a:t>Irregular ≈ high-frequencies</a:t>
            </a:r>
          </a:p>
          <a:p>
            <a:pPr lvl="1"/>
            <a:endParaRPr lang="en-GB" dirty="0"/>
          </a:p>
          <a:p>
            <a:r>
              <a:rPr lang="en-GB" dirty="0"/>
              <a:t>Especially true for SEATS</a:t>
            </a:r>
          </a:p>
        </p:txBody>
      </p:sp>
      <p:sp>
        <p:nvSpPr>
          <p:cNvPr id="4" name="Date Placeholder 3">
            <a:extLst>
              <a:ext uri="{FF2B5EF4-FFF2-40B4-BE49-F238E27FC236}">
                <a16:creationId xmlns:a16="http://schemas.microsoft.com/office/drawing/2014/main" id="{E1B6ACB8-662C-46B3-8FF3-8D1B5B6547F1}"/>
              </a:ext>
            </a:extLst>
          </p:cNvPr>
          <p:cNvSpPr>
            <a:spLocks noGrp="1"/>
          </p:cNvSpPr>
          <p:nvPr>
            <p:ph type="dt" sz="half" idx="10"/>
          </p:nvPr>
        </p:nvSpPr>
        <p:spPr/>
        <p:txBody>
          <a:bodyPr/>
          <a:lstStyle/>
          <a:p>
            <a:r>
              <a:rPr lang="en-US"/>
              <a:t>15-17/10/2024</a:t>
            </a:r>
            <a:endParaRPr lang="en-GB"/>
          </a:p>
        </p:txBody>
      </p:sp>
      <p:sp>
        <p:nvSpPr>
          <p:cNvPr id="5" name="Footer Placeholder 4">
            <a:extLst>
              <a:ext uri="{FF2B5EF4-FFF2-40B4-BE49-F238E27FC236}">
                <a16:creationId xmlns:a16="http://schemas.microsoft.com/office/drawing/2014/main" id="{DB2C2BE9-D4B2-4D11-AFD2-FFBC4744A7C9}"/>
              </a:ext>
            </a:extLst>
          </p:cNvPr>
          <p:cNvSpPr>
            <a:spLocks noGrp="1"/>
          </p:cNvSpPr>
          <p:nvPr>
            <p:ph type="ftr" sz="quarter" idx="11"/>
          </p:nvPr>
        </p:nvSpPr>
        <p:spPr/>
        <p:txBody>
          <a:bodyPr/>
          <a:lstStyle/>
          <a:p>
            <a:r>
              <a:rPr lang="en-GB"/>
              <a:t>CONTRACTORS ORGANISING SOME OF THE COURSES ARE ACTING UNDER A FRAMEWORK CONTRACT CONCLUDED WITH THE COMMISSION</a:t>
            </a:r>
          </a:p>
        </p:txBody>
      </p:sp>
    </p:spTree>
    <p:extLst>
      <p:ext uri="{BB962C8B-B14F-4D97-AF65-F5344CB8AC3E}">
        <p14:creationId xmlns:p14="http://schemas.microsoft.com/office/powerpoint/2010/main" val="5447697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65E61E-7A19-4784-9286-B1BD6928231E}"/>
              </a:ext>
            </a:extLst>
          </p:cNvPr>
          <p:cNvSpPr>
            <a:spLocks noGrp="1"/>
          </p:cNvSpPr>
          <p:nvPr>
            <p:ph type="title"/>
          </p:nvPr>
        </p:nvSpPr>
        <p:spPr/>
        <p:txBody>
          <a:bodyPr/>
          <a:lstStyle/>
          <a:p>
            <a:r>
              <a:rPr lang="en-GB" dirty="0"/>
              <a:t>1. Outline</a:t>
            </a:r>
          </a:p>
        </p:txBody>
      </p:sp>
      <p:sp>
        <p:nvSpPr>
          <p:cNvPr id="3" name="Content Placeholder 2">
            <a:extLst>
              <a:ext uri="{FF2B5EF4-FFF2-40B4-BE49-F238E27FC236}">
                <a16:creationId xmlns:a16="http://schemas.microsoft.com/office/drawing/2014/main" id="{DF6304D9-9C84-4EB6-B3A8-27931AA2E8C1}"/>
              </a:ext>
            </a:extLst>
          </p:cNvPr>
          <p:cNvSpPr>
            <a:spLocks noGrp="1"/>
          </p:cNvSpPr>
          <p:nvPr>
            <p:ph idx="1"/>
          </p:nvPr>
        </p:nvSpPr>
        <p:spPr/>
        <p:txBody>
          <a:bodyPr/>
          <a:lstStyle/>
          <a:p>
            <a:r>
              <a:rPr lang="en-GB" dirty="0"/>
              <a:t>“Regular” time series</a:t>
            </a:r>
          </a:p>
          <a:p>
            <a:r>
              <a:rPr lang="en-GB" dirty="0"/>
              <a:t>Basic tools</a:t>
            </a:r>
          </a:p>
          <a:p>
            <a:pPr lvl="1"/>
            <a:r>
              <a:rPr lang="en-GB" dirty="0"/>
              <a:t>Auto-correlation function</a:t>
            </a:r>
          </a:p>
          <a:p>
            <a:pPr lvl="1"/>
            <a:r>
              <a:rPr lang="en-GB" dirty="0"/>
              <a:t>Periodogram</a:t>
            </a:r>
          </a:p>
          <a:p>
            <a:pPr lvl="1"/>
            <a:r>
              <a:rPr lang="en-GB" dirty="0"/>
              <a:t>Linear filter</a:t>
            </a:r>
          </a:p>
          <a:p>
            <a:r>
              <a:rPr lang="en-GB" dirty="0"/>
              <a:t>Stationarity</a:t>
            </a:r>
          </a:p>
          <a:p>
            <a:r>
              <a:rPr lang="en-GB" dirty="0"/>
              <a:t>Arima model</a:t>
            </a:r>
          </a:p>
          <a:p>
            <a:endParaRPr lang="en-GB" dirty="0"/>
          </a:p>
        </p:txBody>
      </p:sp>
      <p:sp>
        <p:nvSpPr>
          <p:cNvPr id="4" name="Date Placeholder 3">
            <a:extLst>
              <a:ext uri="{FF2B5EF4-FFF2-40B4-BE49-F238E27FC236}">
                <a16:creationId xmlns:a16="http://schemas.microsoft.com/office/drawing/2014/main" id="{67CA8A2E-31B7-40D8-833C-75980C19527B}"/>
              </a:ext>
            </a:extLst>
          </p:cNvPr>
          <p:cNvSpPr>
            <a:spLocks noGrp="1"/>
          </p:cNvSpPr>
          <p:nvPr>
            <p:ph type="dt" sz="half" idx="10"/>
          </p:nvPr>
        </p:nvSpPr>
        <p:spPr/>
        <p:txBody>
          <a:bodyPr/>
          <a:lstStyle/>
          <a:p>
            <a:r>
              <a:rPr lang="en-US"/>
              <a:t>15-17/10/2024</a:t>
            </a:r>
            <a:endParaRPr lang="en-GB"/>
          </a:p>
        </p:txBody>
      </p:sp>
      <p:sp>
        <p:nvSpPr>
          <p:cNvPr id="5" name="Footer Placeholder 4">
            <a:extLst>
              <a:ext uri="{FF2B5EF4-FFF2-40B4-BE49-F238E27FC236}">
                <a16:creationId xmlns:a16="http://schemas.microsoft.com/office/drawing/2014/main" id="{921B2AA3-B6BB-4B9B-98B8-294EF326516D}"/>
              </a:ext>
            </a:extLst>
          </p:cNvPr>
          <p:cNvSpPr>
            <a:spLocks noGrp="1"/>
          </p:cNvSpPr>
          <p:nvPr>
            <p:ph type="ftr" sz="quarter" idx="11"/>
          </p:nvPr>
        </p:nvSpPr>
        <p:spPr/>
        <p:txBody>
          <a:bodyPr/>
          <a:lstStyle/>
          <a:p>
            <a:r>
              <a:rPr lang="en-GB"/>
              <a:t>CONTRACTORS ORGANISING SOME OF THE COURSES ARE ACTING UNDER A FRAMEWORK CONTRACT CONCLUDED WITH THE COMMISSION</a:t>
            </a:r>
          </a:p>
        </p:txBody>
      </p:sp>
    </p:spTree>
    <p:extLst>
      <p:ext uri="{BB962C8B-B14F-4D97-AF65-F5344CB8AC3E}">
        <p14:creationId xmlns:p14="http://schemas.microsoft.com/office/powerpoint/2010/main" val="35285648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8260D-CCC9-486D-868C-28385A3F1011}"/>
              </a:ext>
            </a:extLst>
          </p:cNvPr>
          <p:cNvSpPr>
            <a:spLocks noGrp="1"/>
          </p:cNvSpPr>
          <p:nvPr>
            <p:ph type="title"/>
          </p:nvPr>
        </p:nvSpPr>
        <p:spPr/>
        <p:txBody>
          <a:bodyPr/>
          <a:lstStyle/>
          <a:p>
            <a:r>
              <a:rPr lang="en-GB" dirty="0"/>
              <a:t>2. Time series</a:t>
            </a:r>
          </a:p>
        </p:txBody>
      </p:sp>
      <p:sp>
        <p:nvSpPr>
          <p:cNvPr id="3" name="Content Placeholder 2">
            <a:extLst>
              <a:ext uri="{FF2B5EF4-FFF2-40B4-BE49-F238E27FC236}">
                <a16:creationId xmlns:a16="http://schemas.microsoft.com/office/drawing/2014/main" id="{4F822B56-5136-4B4D-82F1-B1A1C3C49E36}"/>
              </a:ext>
            </a:extLst>
          </p:cNvPr>
          <p:cNvSpPr>
            <a:spLocks noGrp="1"/>
          </p:cNvSpPr>
          <p:nvPr>
            <p:ph idx="1"/>
          </p:nvPr>
        </p:nvSpPr>
        <p:spPr/>
        <p:txBody>
          <a:bodyPr/>
          <a:lstStyle/>
          <a:p>
            <a:r>
              <a:rPr lang="en-GB" dirty="0"/>
              <a:t>We will only consider « regular » time series</a:t>
            </a:r>
          </a:p>
          <a:p>
            <a:pPr lvl="1"/>
            <a:r>
              <a:rPr lang="en-GB" dirty="0"/>
              <a:t>Monthly, quarterly…[, yearly] time series</a:t>
            </a:r>
          </a:p>
          <a:p>
            <a:pPr lvl="1"/>
            <a:r>
              <a:rPr lang="en-GB" dirty="0"/>
              <a:t>Annual frequency: 12, 6, 4, 3, 2, 1</a:t>
            </a:r>
          </a:p>
          <a:p>
            <a:pPr lvl="1"/>
            <a:endParaRPr lang="en-GB" dirty="0"/>
          </a:p>
          <a:p>
            <a:r>
              <a:rPr lang="en-GB" dirty="0"/>
              <a:t>[ JD+ 3.0 deal with more general time series]</a:t>
            </a:r>
          </a:p>
        </p:txBody>
      </p:sp>
      <p:sp>
        <p:nvSpPr>
          <p:cNvPr id="4" name="Date Placeholder 3">
            <a:extLst>
              <a:ext uri="{FF2B5EF4-FFF2-40B4-BE49-F238E27FC236}">
                <a16:creationId xmlns:a16="http://schemas.microsoft.com/office/drawing/2014/main" id="{0EBE65BC-850D-425E-A62B-05E6B5CB7917}"/>
              </a:ext>
            </a:extLst>
          </p:cNvPr>
          <p:cNvSpPr>
            <a:spLocks noGrp="1"/>
          </p:cNvSpPr>
          <p:nvPr>
            <p:ph type="dt" sz="half" idx="10"/>
          </p:nvPr>
        </p:nvSpPr>
        <p:spPr/>
        <p:txBody>
          <a:bodyPr/>
          <a:lstStyle/>
          <a:p>
            <a:r>
              <a:rPr lang="en-US"/>
              <a:t>15-17/10/2024</a:t>
            </a:r>
            <a:endParaRPr lang="en-GB" dirty="0"/>
          </a:p>
        </p:txBody>
      </p:sp>
      <p:sp>
        <p:nvSpPr>
          <p:cNvPr id="5" name="Footer Placeholder 4">
            <a:extLst>
              <a:ext uri="{FF2B5EF4-FFF2-40B4-BE49-F238E27FC236}">
                <a16:creationId xmlns:a16="http://schemas.microsoft.com/office/drawing/2014/main" id="{031A41F7-1E5B-45C1-B427-FD4901EBEE42}"/>
              </a:ext>
            </a:extLst>
          </p:cNvPr>
          <p:cNvSpPr>
            <a:spLocks noGrp="1"/>
          </p:cNvSpPr>
          <p:nvPr>
            <p:ph type="ftr" sz="quarter" idx="11"/>
          </p:nvPr>
        </p:nvSpPr>
        <p:spPr/>
        <p:txBody>
          <a:bodyPr/>
          <a:lstStyle/>
          <a:p>
            <a:r>
              <a:rPr lang="en-GB"/>
              <a:t>CONTRACTORS ORGANISING SOME OF THE COURSES ARE ACTING UNDER A FRAMEWORK CONTRACT CONCLUDED WITH THE COMMISSION</a:t>
            </a:r>
          </a:p>
        </p:txBody>
      </p:sp>
      <p:pic>
        <p:nvPicPr>
          <p:cNvPr id="7" name="Picture 6">
            <a:extLst>
              <a:ext uri="{FF2B5EF4-FFF2-40B4-BE49-F238E27FC236}">
                <a16:creationId xmlns:a16="http://schemas.microsoft.com/office/drawing/2014/main" id="{77CF1A0E-4E0E-4127-8061-65A34B367019}"/>
              </a:ext>
            </a:extLst>
          </p:cNvPr>
          <p:cNvPicPr>
            <a:picLocks noChangeAspect="1"/>
          </p:cNvPicPr>
          <p:nvPr/>
        </p:nvPicPr>
        <p:blipFill>
          <a:blip r:embed="rId2"/>
          <a:stretch>
            <a:fillRect/>
          </a:stretch>
        </p:blipFill>
        <p:spPr>
          <a:xfrm>
            <a:off x="3265714" y="4137047"/>
            <a:ext cx="5399778" cy="203991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4036317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27E19C-A417-4261-BD5B-08E2093947A9}"/>
              </a:ext>
            </a:extLst>
          </p:cNvPr>
          <p:cNvSpPr>
            <a:spLocks noGrp="1"/>
          </p:cNvSpPr>
          <p:nvPr>
            <p:ph type="title"/>
          </p:nvPr>
        </p:nvSpPr>
        <p:spPr/>
        <p:txBody>
          <a:bodyPr/>
          <a:lstStyle/>
          <a:p>
            <a:r>
              <a:rPr lang="en-GB" dirty="0"/>
              <a:t>3. Basic tools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DE0653D-53CC-4553-9F52-C8EAC4239A42}"/>
                  </a:ext>
                </a:extLst>
              </p:cNvPr>
              <p:cNvSpPr>
                <a:spLocks noGrp="1"/>
              </p:cNvSpPr>
              <p:nvPr>
                <p:ph idx="1"/>
              </p:nvPr>
            </p:nvSpPr>
            <p:spPr/>
            <p:txBody>
              <a:bodyPr/>
              <a:lstStyle/>
              <a:p>
                <a:r>
                  <a:rPr lang="en-GB" dirty="0"/>
                  <a:t>Auto-correlation function and auto-covariance function (ACF)</a:t>
                </a:r>
              </a:p>
              <a:p>
                <a:endParaRPr lang="en-GB" dirty="0"/>
              </a:p>
              <a:p>
                <a:pPr lvl="1"/>
                <a:r>
                  <a:rPr lang="en-GB" dirty="0"/>
                  <a:t>Measurement of “patterns” in time series (</a:t>
                </a:r>
                <a14:m>
                  <m:oMath xmlns:m="http://schemas.openxmlformats.org/officeDocument/2006/math">
                    <m:sSub>
                      <m:sSubPr>
                        <m:ctrlPr>
                          <a:rPr lang="en-GB" i="1">
                            <a:latin typeface="Cambria Math" panose="02040503050406030204" pitchFamily="18" charset="0"/>
                          </a:rPr>
                        </m:ctrlPr>
                      </m:sSubPr>
                      <m:e>
                        <m:r>
                          <a:rPr lang="fr-BE" i="1">
                            <a:latin typeface="Cambria Math" panose="02040503050406030204" pitchFamily="18" charset="0"/>
                          </a:rPr>
                          <m:t>𝑥</m:t>
                        </m:r>
                      </m:e>
                      <m:sub>
                        <m:r>
                          <a:rPr lang="fr-BE" i="1">
                            <a:latin typeface="Cambria Math" panose="02040503050406030204" pitchFamily="18" charset="0"/>
                          </a:rPr>
                          <m:t>𝑡</m:t>
                        </m:r>
                      </m:sub>
                    </m:sSub>
                  </m:oMath>
                </a14:m>
                <a:r>
                  <a:rPr lang="en-GB" dirty="0"/>
                  <a:t>, </a:t>
                </a:r>
                <a14:m>
                  <m:oMath xmlns:m="http://schemas.openxmlformats.org/officeDocument/2006/math">
                    <m:r>
                      <a:rPr lang="fr-BE" sz="1200" i="1">
                        <a:latin typeface="Cambria Math" panose="02040503050406030204" pitchFamily="18" charset="0"/>
                      </a:rPr>
                      <m:t>0</m:t>
                    </m:r>
                    <m:r>
                      <a:rPr lang="fr-BE" sz="1200" i="1">
                        <a:latin typeface="Cambria Math" panose="02040503050406030204" pitchFamily="18" charset="0"/>
                        <a:ea typeface="Cambria Math" panose="02040503050406030204" pitchFamily="18" charset="0"/>
                      </a:rPr>
                      <m:t>≤</m:t>
                    </m:r>
                    <m:r>
                      <a:rPr lang="fr-BE" sz="1200" i="1">
                        <a:latin typeface="Cambria Math" panose="02040503050406030204" pitchFamily="18" charset="0"/>
                        <a:ea typeface="Cambria Math" panose="02040503050406030204" pitchFamily="18" charset="0"/>
                      </a:rPr>
                      <m:t>𝑡</m:t>
                    </m:r>
                    <m:r>
                      <a:rPr lang="fr-BE" sz="1200" i="1">
                        <a:latin typeface="Cambria Math" panose="02040503050406030204" pitchFamily="18" charset="0"/>
                        <a:ea typeface="Cambria Math" panose="02040503050406030204" pitchFamily="18" charset="0"/>
                      </a:rPr>
                      <m:t>&lt;</m:t>
                    </m:r>
                    <m:r>
                      <a:rPr lang="fr-BE" sz="1200" i="1">
                        <a:latin typeface="Cambria Math" panose="02040503050406030204" pitchFamily="18" charset="0"/>
                        <a:ea typeface="Cambria Math" panose="02040503050406030204" pitchFamily="18" charset="0"/>
                      </a:rPr>
                      <m:t>𝑛</m:t>
                    </m:r>
                  </m:oMath>
                </a14:m>
                <a:r>
                  <a:rPr lang="en-GB" dirty="0"/>
                  <a:t>)</a:t>
                </a:r>
                <a:endParaRPr lang="en-GB" sz="1200" dirty="0"/>
              </a:p>
              <a:p>
                <a:endParaRPr lang="en-GB" dirty="0"/>
              </a:p>
              <a:p>
                <a:pPr lvl="1"/>
                <a14:m>
                  <m:oMath xmlns:m="http://schemas.openxmlformats.org/officeDocument/2006/math">
                    <m:r>
                      <a:rPr lang="fr-BE" b="0" i="1" smtClean="0">
                        <a:latin typeface="Cambria Math" panose="02040503050406030204" pitchFamily="18" charset="0"/>
                      </a:rPr>
                      <m:t>𝑎𝑐𝑓</m:t>
                    </m:r>
                    <m:d>
                      <m:dPr>
                        <m:ctrlPr>
                          <a:rPr lang="fr-BE" b="0" i="1" smtClean="0">
                            <a:latin typeface="Cambria Math" panose="02040503050406030204" pitchFamily="18" charset="0"/>
                          </a:rPr>
                        </m:ctrlPr>
                      </m:dPr>
                      <m:e>
                        <m:r>
                          <a:rPr lang="fr-BE" b="0" i="1" smtClean="0">
                            <a:latin typeface="Cambria Math" panose="02040503050406030204" pitchFamily="18" charset="0"/>
                          </a:rPr>
                          <m:t>𝑘</m:t>
                        </m:r>
                      </m:e>
                    </m:d>
                    <m:r>
                      <a:rPr lang="fr-BE" b="0" i="1" smtClean="0">
                        <a:latin typeface="Cambria Math" panose="02040503050406030204" pitchFamily="18" charset="0"/>
                      </a:rPr>
                      <m:t>= </m:t>
                    </m:r>
                    <m:sSub>
                      <m:sSubPr>
                        <m:ctrlPr>
                          <a:rPr lang="fr-BE" b="0" i="1" smtClean="0">
                            <a:latin typeface="Cambria Math" panose="02040503050406030204" pitchFamily="18" charset="0"/>
                          </a:rPr>
                        </m:ctrlPr>
                      </m:sSubPr>
                      <m:e>
                        <m:r>
                          <a:rPr lang="fr-BE" b="0" i="1" smtClean="0">
                            <a:latin typeface="Cambria Math" panose="02040503050406030204" pitchFamily="18" charset="0"/>
                            <a:ea typeface="Cambria Math" panose="02040503050406030204" pitchFamily="18" charset="0"/>
                          </a:rPr>
                          <m:t>𝜌</m:t>
                        </m:r>
                      </m:e>
                      <m:sub>
                        <m:r>
                          <a:rPr lang="fr-BE" b="0" i="1" smtClean="0">
                            <a:latin typeface="Cambria Math" panose="02040503050406030204" pitchFamily="18" charset="0"/>
                          </a:rPr>
                          <m:t>𝑘</m:t>
                        </m:r>
                      </m:sub>
                    </m:sSub>
                    <m:r>
                      <a:rPr lang="fr-BE" b="0" i="1" smtClean="0">
                        <a:latin typeface="Cambria Math" panose="02040503050406030204" pitchFamily="18" charset="0"/>
                      </a:rPr>
                      <m:t>=</m:t>
                    </m:r>
                    <m:f>
                      <m:fPr>
                        <m:ctrlPr>
                          <a:rPr lang="fr-BE" b="0" i="1" smtClean="0">
                            <a:latin typeface="Cambria Math" panose="02040503050406030204" pitchFamily="18" charset="0"/>
                          </a:rPr>
                        </m:ctrlPr>
                      </m:fPr>
                      <m:num>
                        <m:nary>
                          <m:naryPr>
                            <m:chr m:val="∑"/>
                            <m:ctrlPr>
                              <a:rPr lang="fr-BE" b="0" i="1" smtClean="0">
                                <a:latin typeface="Cambria Math" panose="02040503050406030204" pitchFamily="18" charset="0"/>
                              </a:rPr>
                            </m:ctrlPr>
                          </m:naryPr>
                          <m:sub>
                            <m:r>
                              <m:rPr>
                                <m:brk m:alnAt="23"/>
                              </m:rPr>
                              <a:rPr lang="fr-BE" b="0" i="1" smtClean="0">
                                <a:latin typeface="Cambria Math" panose="02040503050406030204" pitchFamily="18" charset="0"/>
                              </a:rPr>
                              <m:t>𝑡</m:t>
                            </m:r>
                            <m:r>
                              <a:rPr lang="fr-BE" b="0" i="1" smtClean="0">
                                <a:latin typeface="Cambria Math" panose="02040503050406030204" pitchFamily="18" charset="0"/>
                              </a:rPr>
                              <m:t>=</m:t>
                            </m:r>
                            <m:r>
                              <a:rPr lang="fr-BE" b="0" i="1" smtClean="0">
                                <a:latin typeface="Cambria Math" panose="02040503050406030204" pitchFamily="18" charset="0"/>
                              </a:rPr>
                              <m:t>𝑘</m:t>
                            </m:r>
                          </m:sub>
                          <m:sup>
                            <m:r>
                              <a:rPr lang="fr-BE" b="0" i="1" smtClean="0">
                                <a:latin typeface="Cambria Math" panose="02040503050406030204" pitchFamily="18" charset="0"/>
                              </a:rPr>
                              <m:t>𝑛</m:t>
                            </m:r>
                            <m:r>
                              <a:rPr lang="fr-BE" b="0" i="1" smtClean="0">
                                <a:latin typeface="Cambria Math" panose="02040503050406030204" pitchFamily="18" charset="0"/>
                              </a:rPr>
                              <m:t>−1</m:t>
                            </m:r>
                          </m:sup>
                          <m:e>
                            <m:r>
                              <a:rPr lang="fr-BE" b="0" i="1" smtClean="0">
                                <a:latin typeface="Cambria Math" panose="02040503050406030204" pitchFamily="18" charset="0"/>
                              </a:rPr>
                              <m:t>(</m:t>
                            </m:r>
                            <m:sSub>
                              <m:sSubPr>
                                <m:ctrlPr>
                                  <a:rPr lang="fr-BE" b="0" i="1" smtClean="0">
                                    <a:latin typeface="Cambria Math" panose="02040503050406030204" pitchFamily="18" charset="0"/>
                                  </a:rPr>
                                </m:ctrlPr>
                              </m:sSubPr>
                              <m:e>
                                <m:r>
                                  <a:rPr lang="fr-BE" b="0" i="1" smtClean="0">
                                    <a:latin typeface="Cambria Math" panose="02040503050406030204" pitchFamily="18" charset="0"/>
                                  </a:rPr>
                                  <m:t>𝑥</m:t>
                                </m:r>
                              </m:e>
                              <m:sub>
                                <m:r>
                                  <a:rPr lang="fr-BE" b="0" i="1" smtClean="0">
                                    <a:latin typeface="Cambria Math" panose="02040503050406030204" pitchFamily="18" charset="0"/>
                                  </a:rPr>
                                  <m:t>𝑡</m:t>
                                </m:r>
                              </m:sub>
                            </m:sSub>
                            <m:r>
                              <a:rPr lang="fr-BE" b="0" i="1" smtClean="0">
                                <a:latin typeface="Cambria Math" panose="02040503050406030204" pitchFamily="18" charset="0"/>
                              </a:rPr>
                              <m:t>−</m:t>
                            </m:r>
                            <m:acc>
                              <m:accPr>
                                <m:chr m:val="̅"/>
                                <m:ctrlPr>
                                  <a:rPr lang="fr-BE" b="0" i="1" smtClean="0">
                                    <a:latin typeface="Cambria Math" panose="02040503050406030204" pitchFamily="18" charset="0"/>
                                  </a:rPr>
                                </m:ctrlPr>
                              </m:accPr>
                              <m:e>
                                <m:r>
                                  <a:rPr lang="fr-BE" b="0" i="1" smtClean="0">
                                    <a:latin typeface="Cambria Math" panose="02040503050406030204" pitchFamily="18" charset="0"/>
                                  </a:rPr>
                                  <m:t>𝑥</m:t>
                                </m:r>
                              </m:e>
                            </m:acc>
                            <m:r>
                              <a:rPr lang="fr-BE" b="0" i="1" smtClean="0">
                                <a:latin typeface="Cambria Math" panose="02040503050406030204" pitchFamily="18" charset="0"/>
                              </a:rPr>
                              <m:t>)(</m:t>
                            </m:r>
                            <m:sSub>
                              <m:sSubPr>
                                <m:ctrlPr>
                                  <a:rPr lang="fr-BE" b="0" i="1" smtClean="0">
                                    <a:latin typeface="Cambria Math" panose="02040503050406030204" pitchFamily="18" charset="0"/>
                                  </a:rPr>
                                </m:ctrlPr>
                              </m:sSubPr>
                              <m:e>
                                <m:r>
                                  <a:rPr lang="fr-BE" b="0" i="1" smtClean="0">
                                    <a:latin typeface="Cambria Math" panose="02040503050406030204" pitchFamily="18" charset="0"/>
                                  </a:rPr>
                                  <m:t>𝑥</m:t>
                                </m:r>
                              </m:e>
                              <m:sub>
                                <m:r>
                                  <a:rPr lang="fr-BE" b="0" i="1" smtClean="0">
                                    <a:latin typeface="Cambria Math" panose="02040503050406030204" pitchFamily="18" charset="0"/>
                                  </a:rPr>
                                  <m:t>𝑡</m:t>
                                </m:r>
                                <m:r>
                                  <a:rPr lang="fr-BE" b="0" i="1" smtClean="0">
                                    <a:latin typeface="Cambria Math" panose="02040503050406030204" pitchFamily="18" charset="0"/>
                                  </a:rPr>
                                  <m:t>−</m:t>
                                </m:r>
                                <m:r>
                                  <a:rPr lang="fr-BE" b="0" i="1" smtClean="0">
                                    <a:latin typeface="Cambria Math" panose="02040503050406030204" pitchFamily="18" charset="0"/>
                                  </a:rPr>
                                  <m:t>𝑘</m:t>
                                </m:r>
                              </m:sub>
                            </m:sSub>
                            <m:r>
                              <a:rPr lang="fr-BE" b="0" i="1" smtClean="0">
                                <a:latin typeface="Cambria Math" panose="02040503050406030204" pitchFamily="18" charset="0"/>
                              </a:rPr>
                              <m:t>−</m:t>
                            </m:r>
                            <m:acc>
                              <m:accPr>
                                <m:chr m:val="̅"/>
                                <m:ctrlPr>
                                  <a:rPr lang="fr-BE" b="0" i="1" smtClean="0">
                                    <a:latin typeface="Cambria Math" panose="02040503050406030204" pitchFamily="18" charset="0"/>
                                  </a:rPr>
                                </m:ctrlPr>
                              </m:accPr>
                              <m:e>
                                <m:r>
                                  <a:rPr lang="fr-BE" b="0" i="1" smtClean="0">
                                    <a:latin typeface="Cambria Math" panose="02040503050406030204" pitchFamily="18" charset="0"/>
                                  </a:rPr>
                                  <m:t>𝑥</m:t>
                                </m:r>
                              </m:e>
                            </m:acc>
                            <m:r>
                              <a:rPr lang="fr-BE" b="0" i="1" smtClean="0">
                                <a:latin typeface="Cambria Math" panose="02040503050406030204" pitchFamily="18" charset="0"/>
                              </a:rPr>
                              <m:t>)</m:t>
                            </m:r>
                          </m:e>
                        </m:nary>
                      </m:num>
                      <m:den>
                        <m:r>
                          <a:rPr lang="fr-BE" b="0" i="1" smtClean="0">
                            <a:latin typeface="Cambria Math" panose="02040503050406030204" pitchFamily="18" charset="0"/>
                          </a:rPr>
                          <m:t>[</m:t>
                        </m:r>
                        <m:nary>
                          <m:naryPr>
                            <m:chr m:val="∑"/>
                            <m:ctrlPr>
                              <a:rPr lang="fr-BE" b="0" i="1" smtClean="0">
                                <a:latin typeface="Cambria Math" panose="02040503050406030204" pitchFamily="18" charset="0"/>
                              </a:rPr>
                            </m:ctrlPr>
                          </m:naryPr>
                          <m:sub>
                            <m:r>
                              <m:rPr>
                                <m:brk m:alnAt="23"/>
                              </m:rPr>
                              <a:rPr lang="fr-BE" b="0" i="1" smtClean="0">
                                <a:latin typeface="Cambria Math" panose="02040503050406030204" pitchFamily="18" charset="0"/>
                              </a:rPr>
                              <m:t>𝑡</m:t>
                            </m:r>
                            <m:r>
                              <a:rPr lang="fr-BE" b="0" i="1" smtClean="0">
                                <a:latin typeface="Cambria Math" panose="02040503050406030204" pitchFamily="18" charset="0"/>
                              </a:rPr>
                              <m:t>=0</m:t>
                            </m:r>
                          </m:sub>
                          <m:sup>
                            <m:r>
                              <a:rPr lang="fr-BE" b="0" i="1" smtClean="0">
                                <a:latin typeface="Cambria Math" panose="02040503050406030204" pitchFamily="18" charset="0"/>
                              </a:rPr>
                              <m:t>𝑛</m:t>
                            </m:r>
                            <m:r>
                              <a:rPr lang="fr-BE" b="0" i="1" smtClean="0">
                                <a:latin typeface="Cambria Math" panose="02040503050406030204" pitchFamily="18" charset="0"/>
                              </a:rPr>
                              <m:t>−1</m:t>
                            </m:r>
                          </m:sup>
                          <m:e>
                            <m:sSup>
                              <m:sSupPr>
                                <m:ctrlPr>
                                  <a:rPr lang="fr-BE" b="0" i="1" smtClean="0">
                                    <a:latin typeface="Cambria Math" panose="02040503050406030204" pitchFamily="18" charset="0"/>
                                  </a:rPr>
                                </m:ctrlPr>
                              </m:sSupPr>
                              <m:e>
                                <m:d>
                                  <m:dPr>
                                    <m:ctrlPr>
                                      <a:rPr lang="fr-BE" b="0" i="1" smtClean="0">
                                        <a:latin typeface="Cambria Math" panose="02040503050406030204" pitchFamily="18" charset="0"/>
                                      </a:rPr>
                                    </m:ctrlPr>
                                  </m:dPr>
                                  <m:e>
                                    <m:sSub>
                                      <m:sSubPr>
                                        <m:ctrlPr>
                                          <a:rPr lang="fr-BE" b="0" i="1" smtClean="0">
                                            <a:latin typeface="Cambria Math" panose="02040503050406030204" pitchFamily="18" charset="0"/>
                                          </a:rPr>
                                        </m:ctrlPr>
                                      </m:sSubPr>
                                      <m:e>
                                        <m:r>
                                          <a:rPr lang="fr-BE" b="0" i="1" smtClean="0">
                                            <a:latin typeface="Cambria Math" panose="02040503050406030204" pitchFamily="18" charset="0"/>
                                          </a:rPr>
                                          <m:t>𝑥</m:t>
                                        </m:r>
                                      </m:e>
                                      <m:sub>
                                        <m:r>
                                          <a:rPr lang="fr-BE" b="0" i="1" smtClean="0">
                                            <a:latin typeface="Cambria Math" panose="02040503050406030204" pitchFamily="18" charset="0"/>
                                          </a:rPr>
                                          <m:t>𝑡</m:t>
                                        </m:r>
                                      </m:sub>
                                    </m:sSub>
                                    <m:r>
                                      <a:rPr lang="fr-BE" b="0" i="1" smtClean="0">
                                        <a:latin typeface="Cambria Math" panose="02040503050406030204" pitchFamily="18" charset="0"/>
                                      </a:rPr>
                                      <m:t>−</m:t>
                                    </m:r>
                                    <m:acc>
                                      <m:accPr>
                                        <m:chr m:val="̅"/>
                                        <m:ctrlPr>
                                          <a:rPr lang="fr-BE" b="0" i="1" smtClean="0">
                                            <a:latin typeface="Cambria Math" panose="02040503050406030204" pitchFamily="18" charset="0"/>
                                          </a:rPr>
                                        </m:ctrlPr>
                                      </m:accPr>
                                      <m:e>
                                        <m:r>
                                          <a:rPr lang="fr-BE" b="0" i="1" smtClean="0">
                                            <a:latin typeface="Cambria Math" panose="02040503050406030204" pitchFamily="18" charset="0"/>
                                          </a:rPr>
                                          <m:t>𝑥</m:t>
                                        </m:r>
                                      </m:e>
                                    </m:acc>
                                  </m:e>
                                </m:d>
                              </m:e>
                              <m:sup>
                                <m:r>
                                  <a:rPr lang="fr-BE" b="0" i="1" smtClean="0">
                                    <a:latin typeface="Cambria Math" panose="02040503050406030204" pitchFamily="18" charset="0"/>
                                  </a:rPr>
                                  <m:t>2</m:t>
                                </m:r>
                              </m:sup>
                            </m:sSup>
                          </m:e>
                        </m:nary>
                        <m:r>
                          <a:rPr lang="fr-BE" b="0" i="1" smtClean="0">
                            <a:latin typeface="Cambria Math" panose="02040503050406030204" pitchFamily="18" charset="0"/>
                          </a:rPr>
                          <m:t>]</m:t>
                        </m:r>
                      </m:den>
                    </m:f>
                  </m:oMath>
                </a14:m>
                <a:r>
                  <a:rPr lang="en-GB" dirty="0"/>
                  <a:t> </a:t>
                </a:r>
              </a:p>
              <a:p>
                <a:pPr lvl="1"/>
                <a:endParaRPr lang="en-GB" dirty="0"/>
              </a:p>
              <a:p>
                <a:pPr lvl="1"/>
                <a:r>
                  <a:rPr lang="en-GB" dirty="0"/>
                  <a:t>If we assume that </a:t>
                </a:r>
                <a14:m>
                  <m:oMath xmlns:m="http://schemas.openxmlformats.org/officeDocument/2006/math">
                    <m:acc>
                      <m:accPr>
                        <m:chr m:val="̅"/>
                        <m:ctrlPr>
                          <a:rPr lang="fr-BE" b="0" i="1" smtClean="0">
                            <a:latin typeface="Cambria Math" panose="02040503050406030204" pitchFamily="18" charset="0"/>
                          </a:rPr>
                        </m:ctrlPr>
                      </m:accPr>
                      <m:e>
                        <m:r>
                          <a:rPr lang="fr-BE" b="0" i="1" smtClean="0">
                            <a:latin typeface="Cambria Math" panose="02040503050406030204" pitchFamily="18" charset="0"/>
                          </a:rPr>
                          <m:t>𝑥</m:t>
                        </m:r>
                      </m:e>
                    </m:acc>
                    <m:r>
                      <a:rPr lang="fr-BE" b="0" i="1" smtClean="0">
                        <a:latin typeface="Cambria Math" panose="02040503050406030204" pitchFamily="18" charset="0"/>
                      </a:rPr>
                      <m:t>=0</m:t>
                    </m:r>
                  </m:oMath>
                </a14:m>
                <a:r>
                  <a:rPr lang="en-GB" dirty="0"/>
                  <a:t>, </a:t>
                </a:r>
                <a14:m>
                  <m:oMath xmlns:m="http://schemas.openxmlformats.org/officeDocument/2006/math">
                    <m:sSub>
                      <m:sSubPr>
                        <m:ctrlPr>
                          <a:rPr lang="fr-BE" b="0" i="1" smtClean="0">
                            <a:latin typeface="Cambria Math" panose="02040503050406030204" pitchFamily="18" charset="0"/>
                          </a:rPr>
                        </m:ctrlPr>
                      </m:sSubPr>
                      <m:e>
                        <m:r>
                          <a:rPr lang="fr-BE" b="0" i="1" smtClean="0">
                            <a:latin typeface="Cambria Math" panose="02040503050406030204" pitchFamily="18" charset="0"/>
                            <a:ea typeface="Cambria Math" panose="02040503050406030204" pitchFamily="18" charset="0"/>
                          </a:rPr>
                          <m:t>𝜌</m:t>
                        </m:r>
                      </m:e>
                      <m:sub>
                        <m:r>
                          <a:rPr lang="fr-BE" b="0" i="1" smtClean="0">
                            <a:latin typeface="Cambria Math" panose="02040503050406030204" pitchFamily="18" charset="0"/>
                          </a:rPr>
                          <m:t>𝑘</m:t>
                        </m:r>
                      </m:sub>
                    </m:sSub>
                    <m:r>
                      <a:rPr lang="fr-BE" b="0" i="1" smtClean="0">
                        <a:latin typeface="Cambria Math" panose="02040503050406030204" pitchFamily="18" charset="0"/>
                      </a:rPr>
                      <m:t>=</m:t>
                    </m:r>
                    <m:f>
                      <m:fPr>
                        <m:ctrlPr>
                          <a:rPr lang="fr-BE" b="0" i="1" smtClean="0">
                            <a:latin typeface="Cambria Math" panose="02040503050406030204" pitchFamily="18" charset="0"/>
                          </a:rPr>
                        </m:ctrlPr>
                      </m:fPr>
                      <m:num>
                        <m:nary>
                          <m:naryPr>
                            <m:chr m:val="∑"/>
                            <m:ctrlPr>
                              <a:rPr lang="fr-BE" b="0" i="1" smtClean="0">
                                <a:latin typeface="Cambria Math" panose="02040503050406030204" pitchFamily="18" charset="0"/>
                              </a:rPr>
                            </m:ctrlPr>
                          </m:naryPr>
                          <m:sub>
                            <m:r>
                              <m:rPr>
                                <m:brk m:alnAt="23"/>
                              </m:rPr>
                              <a:rPr lang="fr-BE" b="0" i="1" smtClean="0">
                                <a:latin typeface="Cambria Math" panose="02040503050406030204" pitchFamily="18" charset="0"/>
                              </a:rPr>
                              <m:t>𝑡</m:t>
                            </m:r>
                            <m:r>
                              <a:rPr lang="fr-BE" b="0" i="1" smtClean="0">
                                <a:latin typeface="Cambria Math" panose="02040503050406030204" pitchFamily="18" charset="0"/>
                              </a:rPr>
                              <m:t>=</m:t>
                            </m:r>
                            <m:r>
                              <a:rPr lang="fr-BE" b="0" i="1" smtClean="0">
                                <a:latin typeface="Cambria Math" panose="02040503050406030204" pitchFamily="18" charset="0"/>
                              </a:rPr>
                              <m:t>𝑘</m:t>
                            </m:r>
                          </m:sub>
                          <m:sup>
                            <m:r>
                              <a:rPr lang="fr-BE" b="0" i="1" smtClean="0">
                                <a:latin typeface="Cambria Math" panose="02040503050406030204" pitchFamily="18" charset="0"/>
                              </a:rPr>
                              <m:t>𝑛</m:t>
                            </m:r>
                            <m:r>
                              <a:rPr lang="fr-BE" b="0" i="1" smtClean="0">
                                <a:latin typeface="Cambria Math" panose="02040503050406030204" pitchFamily="18" charset="0"/>
                              </a:rPr>
                              <m:t>−1</m:t>
                            </m:r>
                          </m:sup>
                          <m:e>
                            <m:sSub>
                              <m:sSubPr>
                                <m:ctrlPr>
                                  <a:rPr lang="fr-BE" b="0" i="1" smtClean="0">
                                    <a:latin typeface="Cambria Math" panose="02040503050406030204" pitchFamily="18" charset="0"/>
                                  </a:rPr>
                                </m:ctrlPr>
                              </m:sSubPr>
                              <m:e>
                                <m:r>
                                  <a:rPr lang="fr-BE" b="0" i="1" smtClean="0">
                                    <a:latin typeface="Cambria Math" panose="02040503050406030204" pitchFamily="18" charset="0"/>
                                  </a:rPr>
                                  <m:t>𝑥</m:t>
                                </m:r>
                              </m:e>
                              <m:sub>
                                <m:r>
                                  <a:rPr lang="fr-BE" b="0" i="1" smtClean="0">
                                    <a:latin typeface="Cambria Math" panose="02040503050406030204" pitchFamily="18" charset="0"/>
                                  </a:rPr>
                                  <m:t>𝑡</m:t>
                                </m:r>
                              </m:sub>
                            </m:sSub>
                            <m:sSub>
                              <m:sSubPr>
                                <m:ctrlPr>
                                  <a:rPr lang="fr-BE" b="0" i="1" smtClean="0">
                                    <a:latin typeface="Cambria Math" panose="02040503050406030204" pitchFamily="18" charset="0"/>
                                  </a:rPr>
                                </m:ctrlPr>
                              </m:sSubPr>
                              <m:e>
                                <m:r>
                                  <a:rPr lang="fr-BE" b="0" i="1" smtClean="0">
                                    <a:latin typeface="Cambria Math" panose="02040503050406030204" pitchFamily="18" charset="0"/>
                                  </a:rPr>
                                  <m:t>𝑥</m:t>
                                </m:r>
                              </m:e>
                              <m:sub>
                                <m:r>
                                  <a:rPr lang="fr-BE" b="0" i="1" smtClean="0">
                                    <a:latin typeface="Cambria Math" panose="02040503050406030204" pitchFamily="18" charset="0"/>
                                  </a:rPr>
                                  <m:t>𝑡</m:t>
                                </m:r>
                                <m:r>
                                  <a:rPr lang="fr-BE" b="0" i="1" smtClean="0">
                                    <a:latin typeface="Cambria Math" panose="02040503050406030204" pitchFamily="18" charset="0"/>
                                  </a:rPr>
                                  <m:t>−</m:t>
                                </m:r>
                                <m:r>
                                  <a:rPr lang="fr-BE" b="0" i="1" smtClean="0">
                                    <a:latin typeface="Cambria Math" panose="02040503050406030204" pitchFamily="18" charset="0"/>
                                  </a:rPr>
                                  <m:t>𝑘</m:t>
                                </m:r>
                              </m:sub>
                            </m:sSub>
                          </m:e>
                        </m:nary>
                      </m:num>
                      <m:den>
                        <m:r>
                          <a:rPr lang="fr-BE" b="0" i="1" smtClean="0">
                            <a:latin typeface="Cambria Math" panose="02040503050406030204" pitchFamily="18" charset="0"/>
                          </a:rPr>
                          <m:t>[</m:t>
                        </m:r>
                        <m:nary>
                          <m:naryPr>
                            <m:chr m:val="∑"/>
                            <m:ctrlPr>
                              <a:rPr lang="fr-BE" b="0" i="1" smtClean="0">
                                <a:latin typeface="Cambria Math" panose="02040503050406030204" pitchFamily="18" charset="0"/>
                              </a:rPr>
                            </m:ctrlPr>
                          </m:naryPr>
                          <m:sub>
                            <m:r>
                              <m:rPr>
                                <m:brk m:alnAt="23"/>
                              </m:rPr>
                              <a:rPr lang="fr-BE" b="0" i="1" smtClean="0">
                                <a:latin typeface="Cambria Math" panose="02040503050406030204" pitchFamily="18" charset="0"/>
                              </a:rPr>
                              <m:t>𝑡</m:t>
                            </m:r>
                            <m:r>
                              <a:rPr lang="fr-BE" b="0" i="1" smtClean="0">
                                <a:latin typeface="Cambria Math" panose="02040503050406030204" pitchFamily="18" charset="0"/>
                              </a:rPr>
                              <m:t>=0</m:t>
                            </m:r>
                          </m:sub>
                          <m:sup>
                            <m:r>
                              <a:rPr lang="fr-BE" b="0" i="1" smtClean="0">
                                <a:latin typeface="Cambria Math" panose="02040503050406030204" pitchFamily="18" charset="0"/>
                              </a:rPr>
                              <m:t>𝑛</m:t>
                            </m:r>
                            <m:r>
                              <a:rPr lang="fr-BE" b="0" i="1" smtClean="0">
                                <a:latin typeface="Cambria Math" panose="02040503050406030204" pitchFamily="18" charset="0"/>
                              </a:rPr>
                              <m:t>−1</m:t>
                            </m:r>
                          </m:sup>
                          <m:e>
                            <m:sSup>
                              <m:sSupPr>
                                <m:ctrlPr>
                                  <a:rPr lang="fr-BE" b="0" i="1" smtClean="0">
                                    <a:latin typeface="Cambria Math" panose="02040503050406030204" pitchFamily="18" charset="0"/>
                                  </a:rPr>
                                </m:ctrlPr>
                              </m:sSupPr>
                              <m:e>
                                <m:sSub>
                                  <m:sSubPr>
                                    <m:ctrlPr>
                                      <a:rPr lang="fr-BE" b="0" i="1" smtClean="0">
                                        <a:latin typeface="Cambria Math" panose="02040503050406030204" pitchFamily="18" charset="0"/>
                                      </a:rPr>
                                    </m:ctrlPr>
                                  </m:sSubPr>
                                  <m:e>
                                    <m:r>
                                      <a:rPr lang="fr-BE" b="0" i="1" smtClean="0">
                                        <a:latin typeface="Cambria Math" panose="02040503050406030204" pitchFamily="18" charset="0"/>
                                      </a:rPr>
                                      <m:t>𝑥</m:t>
                                    </m:r>
                                  </m:e>
                                  <m:sub>
                                    <m:r>
                                      <a:rPr lang="fr-BE" b="0" i="1" smtClean="0">
                                        <a:latin typeface="Cambria Math" panose="02040503050406030204" pitchFamily="18" charset="0"/>
                                      </a:rPr>
                                      <m:t>𝑡</m:t>
                                    </m:r>
                                  </m:sub>
                                </m:sSub>
                              </m:e>
                              <m:sup>
                                <m:r>
                                  <a:rPr lang="fr-BE" b="0" i="1" smtClean="0">
                                    <a:latin typeface="Cambria Math" panose="02040503050406030204" pitchFamily="18" charset="0"/>
                                  </a:rPr>
                                  <m:t>2</m:t>
                                </m:r>
                              </m:sup>
                            </m:sSup>
                          </m:e>
                        </m:nary>
                        <m:r>
                          <a:rPr lang="fr-BE" b="0" i="1" smtClean="0">
                            <a:latin typeface="Cambria Math" panose="02040503050406030204" pitchFamily="18" charset="0"/>
                          </a:rPr>
                          <m:t>]</m:t>
                        </m:r>
                      </m:den>
                    </m:f>
                  </m:oMath>
                </a14:m>
                <a:endParaRPr lang="en-GB" dirty="0"/>
              </a:p>
            </p:txBody>
          </p:sp>
        </mc:Choice>
        <mc:Fallback>
          <p:sp>
            <p:nvSpPr>
              <p:cNvPr id="3" name="Content Placeholder 2">
                <a:extLst>
                  <a:ext uri="{FF2B5EF4-FFF2-40B4-BE49-F238E27FC236}">
                    <a16:creationId xmlns:a16="http://schemas.microsoft.com/office/drawing/2014/main" id="{2DE0653D-53CC-4553-9F52-C8EAC4239A42}"/>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GB">
                    <a:noFill/>
                  </a:rPr>
                  <a:t> </a:t>
                </a:r>
              </a:p>
            </p:txBody>
          </p:sp>
        </mc:Fallback>
      </mc:AlternateContent>
      <p:sp>
        <p:nvSpPr>
          <p:cNvPr id="4" name="Date Placeholder 3">
            <a:extLst>
              <a:ext uri="{FF2B5EF4-FFF2-40B4-BE49-F238E27FC236}">
                <a16:creationId xmlns:a16="http://schemas.microsoft.com/office/drawing/2014/main" id="{C69F9DF2-9658-4078-9FCA-4EC8DB7F4BCA}"/>
              </a:ext>
            </a:extLst>
          </p:cNvPr>
          <p:cNvSpPr>
            <a:spLocks noGrp="1"/>
          </p:cNvSpPr>
          <p:nvPr>
            <p:ph type="dt" sz="half" idx="10"/>
          </p:nvPr>
        </p:nvSpPr>
        <p:spPr/>
        <p:txBody>
          <a:bodyPr/>
          <a:lstStyle/>
          <a:p>
            <a:r>
              <a:rPr lang="en-US"/>
              <a:t>15-17/10/2024</a:t>
            </a:r>
            <a:endParaRPr lang="en-GB"/>
          </a:p>
        </p:txBody>
      </p:sp>
      <p:sp>
        <p:nvSpPr>
          <p:cNvPr id="5" name="Footer Placeholder 4">
            <a:extLst>
              <a:ext uri="{FF2B5EF4-FFF2-40B4-BE49-F238E27FC236}">
                <a16:creationId xmlns:a16="http://schemas.microsoft.com/office/drawing/2014/main" id="{895A03A5-F491-495C-8E09-2C200D696302}"/>
              </a:ext>
            </a:extLst>
          </p:cNvPr>
          <p:cNvSpPr>
            <a:spLocks noGrp="1"/>
          </p:cNvSpPr>
          <p:nvPr>
            <p:ph type="ftr" sz="quarter" idx="11"/>
          </p:nvPr>
        </p:nvSpPr>
        <p:spPr/>
        <p:txBody>
          <a:bodyPr/>
          <a:lstStyle/>
          <a:p>
            <a:r>
              <a:rPr lang="en-GB"/>
              <a:t>CONTRACTORS ORGANISING SOME OF THE COURSES ARE ACTING UNDER A FRAMEWORK CONTRACT CONCLUDED WITH THE COMMISSION</a:t>
            </a:r>
          </a:p>
        </p:txBody>
      </p:sp>
    </p:spTree>
    <p:extLst>
      <p:ext uri="{BB962C8B-B14F-4D97-AF65-F5344CB8AC3E}">
        <p14:creationId xmlns:p14="http://schemas.microsoft.com/office/powerpoint/2010/main" val="21287269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9180A3-8F25-444E-96A2-248683A857A2}"/>
              </a:ext>
            </a:extLst>
          </p:cNvPr>
          <p:cNvSpPr>
            <a:spLocks noGrp="1"/>
          </p:cNvSpPr>
          <p:nvPr>
            <p:ph type="title"/>
          </p:nvPr>
        </p:nvSpPr>
        <p:spPr/>
        <p:txBody>
          <a:bodyPr/>
          <a:lstStyle/>
          <a:p>
            <a:r>
              <a:rPr lang="en-GB" dirty="0"/>
              <a:t>3. Basic tools (cont.)</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0D5DEFE7-7E41-4E13-88FE-5BC2E427D451}"/>
                  </a:ext>
                </a:extLst>
              </p:cNvPr>
              <p:cNvSpPr>
                <a:spLocks noGrp="1"/>
              </p:cNvSpPr>
              <p:nvPr>
                <p:ph idx="1"/>
              </p:nvPr>
            </p:nvSpPr>
            <p:spPr/>
            <p:txBody>
              <a:bodyPr>
                <a:normAutofit fontScale="92500"/>
              </a:bodyPr>
              <a:lstStyle/>
              <a:p>
                <a:r>
                  <a:rPr lang="en-GB" dirty="0"/>
                  <a:t>Periodogram </a:t>
                </a:r>
                <a:r>
                  <a:rPr lang="en-GB" sz="1800" dirty="0">
                    <a:solidFill>
                      <a:srgbClr val="0070C0"/>
                    </a:solidFill>
                  </a:rPr>
                  <a:t>(see JD+_Seasonality_final_version.docx, pages 12-14)</a:t>
                </a:r>
                <a:r>
                  <a:rPr lang="en-GB" dirty="0"/>
                  <a:t>.</a:t>
                </a:r>
              </a:p>
              <a:p>
                <a:pPr lvl="1"/>
                <a:r>
                  <a:rPr lang="en-GB" dirty="0"/>
                  <a:t>Discrete Fourier’s transform of the series </a:t>
                </a:r>
                <a14:m>
                  <m:oMath xmlns:m="http://schemas.openxmlformats.org/officeDocument/2006/math">
                    <m:sSub>
                      <m:sSubPr>
                        <m:ctrlPr>
                          <a:rPr lang="fr-BE" b="1" i="1" smtClean="0">
                            <a:latin typeface="Cambria Math" panose="02040503050406030204" pitchFamily="18" charset="0"/>
                          </a:rPr>
                        </m:ctrlPr>
                      </m:sSubPr>
                      <m:e>
                        <m:d>
                          <m:dPr>
                            <m:begChr m:val="{"/>
                            <m:endChr m:val="}"/>
                            <m:ctrlPr>
                              <a:rPr lang="fr-BE" b="1" i="1">
                                <a:latin typeface="Cambria Math" panose="02040503050406030204" pitchFamily="18" charset="0"/>
                              </a:rPr>
                            </m:ctrlPr>
                          </m:dPr>
                          <m:e>
                            <m:sSub>
                              <m:sSubPr>
                                <m:ctrlPr>
                                  <a:rPr lang="en-GB" i="1">
                                    <a:latin typeface="Cambria Math" panose="02040503050406030204" pitchFamily="18" charset="0"/>
                                  </a:rPr>
                                </m:ctrlPr>
                              </m:sSubPr>
                              <m:e>
                                <m:r>
                                  <a:rPr lang="fr-BE" b="0" i="1" smtClean="0">
                                    <a:latin typeface="Cambria Math" panose="02040503050406030204" pitchFamily="18" charset="0"/>
                                  </a:rPr>
                                  <m:t>𝑥</m:t>
                                </m:r>
                              </m:e>
                              <m:sub>
                                <m:r>
                                  <a:rPr lang="fr-BE" i="1">
                                    <a:latin typeface="Cambria Math" panose="02040503050406030204" pitchFamily="18" charset="0"/>
                                  </a:rPr>
                                  <m:t>𝑗</m:t>
                                </m:r>
                              </m:sub>
                            </m:sSub>
                          </m:e>
                        </m:d>
                      </m:e>
                      <m:sub>
                        <m:r>
                          <a:rPr lang="fr-BE" i="1">
                            <a:latin typeface="Cambria Math" panose="02040503050406030204" pitchFamily="18" charset="0"/>
                            <a:ea typeface="Cambria Math" panose="02040503050406030204" pitchFamily="18" charset="0"/>
                          </a:rPr>
                          <m:t>0≤</m:t>
                        </m:r>
                        <m:r>
                          <a:rPr lang="fr-BE" i="1">
                            <a:latin typeface="Cambria Math" panose="02040503050406030204" pitchFamily="18" charset="0"/>
                            <a:ea typeface="Cambria Math" panose="02040503050406030204" pitchFamily="18" charset="0"/>
                          </a:rPr>
                          <m:t>𝑗</m:t>
                        </m:r>
                        <m:r>
                          <a:rPr lang="fr-BE" i="1">
                            <a:latin typeface="Cambria Math" panose="02040503050406030204" pitchFamily="18" charset="0"/>
                            <a:ea typeface="Cambria Math" panose="02040503050406030204" pitchFamily="18" charset="0"/>
                          </a:rPr>
                          <m:t>&lt;</m:t>
                        </m:r>
                        <m:r>
                          <a:rPr lang="fr-BE" i="1">
                            <a:latin typeface="Cambria Math" panose="02040503050406030204" pitchFamily="18" charset="0"/>
                            <a:ea typeface="Cambria Math" panose="02040503050406030204" pitchFamily="18" charset="0"/>
                          </a:rPr>
                          <m:t>𝑛</m:t>
                        </m:r>
                        <m:r>
                          <m:rPr>
                            <m:nor/>
                          </m:rPr>
                          <a:rPr lang="en-GB" dirty="0"/>
                          <m:t> </m:t>
                        </m:r>
                      </m:sub>
                    </m:sSub>
                  </m:oMath>
                </a14:m>
                <a:endParaRPr lang="en-GB" dirty="0"/>
              </a:p>
              <a:p>
                <a:pPr lvl="2"/>
                <a:r>
                  <a:rPr lang="en-GB" dirty="0"/>
                  <a:t>Fourier frequencies: </a:t>
                </a:r>
                <a14:m>
                  <m:oMath xmlns:m="http://schemas.openxmlformats.org/officeDocument/2006/math">
                    <m:sSub>
                      <m:sSubPr>
                        <m:ctrlPr>
                          <a:rPr lang="en-GB" i="1" smtClean="0">
                            <a:latin typeface="Cambria Math" panose="02040503050406030204" pitchFamily="18" charset="0"/>
                          </a:rPr>
                        </m:ctrlPr>
                      </m:sSubPr>
                      <m:e>
                        <m:r>
                          <a:rPr lang="en-GB" i="1" smtClean="0">
                            <a:latin typeface="Cambria Math" panose="02040503050406030204" pitchFamily="18" charset="0"/>
                            <a:ea typeface="Cambria Math" panose="02040503050406030204" pitchFamily="18" charset="0"/>
                          </a:rPr>
                          <m:t>𝜔</m:t>
                        </m:r>
                      </m:e>
                      <m:sub>
                        <m:r>
                          <a:rPr lang="fr-BE" b="0" i="1" smtClean="0">
                            <a:latin typeface="Cambria Math" panose="02040503050406030204" pitchFamily="18" charset="0"/>
                          </a:rPr>
                          <m:t>𝑘</m:t>
                        </m:r>
                      </m:sub>
                    </m:sSub>
                    <m:r>
                      <a:rPr lang="fr-BE" b="0" i="1" smtClean="0">
                        <a:latin typeface="Cambria Math" panose="02040503050406030204" pitchFamily="18" charset="0"/>
                      </a:rPr>
                      <m:t>=</m:t>
                    </m:r>
                    <m:f>
                      <m:fPr>
                        <m:ctrlPr>
                          <a:rPr lang="fr-BE" i="1">
                            <a:latin typeface="Cambria Math" panose="02040503050406030204" pitchFamily="18" charset="0"/>
                            <a:ea typeface="Cambria Math" panose="02040503050406030204" pitchFamily="18" charset="0"/>
                          </a:rPr>
                        </m:ctrlPr>
                      </m:fPr>
                      <m:num>
                        <m:r>
                          <a:rPr lang="fr-BE" i="1">
                            <a:latin typeface="Cambria Math" panose="02040503050406030204" pitchFamily="18" charset="0"/>
                            <a:ea typeface="Cambria Math" panose="02040503050406030204" pitchFamily="18" charset="0"/>
                          </a:rPr>
                          <m:t>2</m:t>
                        </m:r>
                        <m:r>
                          <a:rPr lang="fr-BE" i="1">
                            <a:latin typeface="Cambria Math" panose="02040503050406030204" pitchFamily="18" charset="0"/>
                            <a:ea typeface="Cambria Math" panose="02040503050406030204" pitchFamily="18" charset="0"/>
                          </a:rPr>
                          <m:t>𝜋</m:t>
                        </m:r>
                      </m:num>
                      <m:den>
                        <m:r>
                          <a:rPr lang="fr-BE" i="1">
                            <a:latin typeface="Cambria Math" panose="02040503050406030204" pitchFamily="18" charset="0"/>
                            <a:ea typeface="Cambria Math" panose="02040503050406030204" pitchFamily="18" charset="0"/>
                          </a:rPr>
                          <m:t>𝑛</m:t>
                        </m:r>
                      </m:den>
                    </m:f>
                    <m:r>
                      <a:rPr lang="fr-BE" i="1">
                        <a:latin typeface="Cambria Math" panose="02040503050406030204" pitchFamily="18" charset="0"/>
                        <a:ea typeface="Cambria Math" panose="02040503050406030204" pitchFamily="18" charset="0"/>
                      </a:rPr>
                      <m:t>𝑗</m:t>
                    </m:r>
                    <m:r>
                      <a:rPr lang="fr-BE" i="1">
                        <a:latin typeface="Cambria Math" panose="02040503050406030204" pitchFamily="18" charset="0"/>
                        <a:ea typeface="Cambria Math" panose="02040503050406030204" pitchFamily="18" charset="0"/>
                      </a:rPr>
                      <m:t>,     0≤</m:t>
                    </m:r>
                    <m:r>
                      <a:rPr lang="fr-BE" i="1">
                        <a:latin typeface="Cambria Math" panose="02040503050406030204" pitchFamily="18" charset="0"/>
                        <a:ea typeface="Cambria Math" panose="02040503050406030204" pitchFamily="18" charset="0"/>
                      </a:rPr>
                      <m:t>𝑗</m:t>
                    </m:r>
                    <m:r>
                      <a:rPr lang="fr-BE" i="1">
                        <a:latin typeface="Cambria Math" panose="02040503050406030204" pitchFamily="18" charset="0"/>
                        <a:ea typeface="Cambria Math" panose="02040503050406030204" pitchFamily="18" charset="0"/>
                      </a:rPr>
                      <m:t>&lt;</m:t>
                    </m:r>
                    <m:r>
                      <a:rPr lang="fr-BE" i="1">
                        <a:latin typeface="Cambria Math" panose="02040503050406030204" pitchFamily="18" charset="0"/>
                        <a:ea typeface="Cambria Math" panose="02040503050406030204" pitchFamily="18" charset="0"/>
                      </a:rPr>
                      <m:t>𝑛</m:t>
                    </m:r>
                  </m:oMath>
                </a14:m>
                <a:endParaRPr lang="en-GB" dirty="0"/>
              </a:p>
              <a:p>
                <a:pPr lvl="2"/>
                <a14:m>
                  <m:oMath xmlns:m="http://schemas.openxmlformats.org/officeDocument/2006/math">
                    <m:sSub>
                      <m:sSubPr>
                        <m:ctrlPr>
                          <a:rPr lang="en-GB" b="1" i="1" smtClean="0">
                            <a:latin typeface="Cambria Math" panose="02040503050406030204" pitchFamily="18" charset="0"/>
                          </a:rPr>
                        </m:ctrlPr>
                      </m:sSubPr>
                      <m:e>
                        <m:r>
                          <a:rPr lang="fr-BE" b="1" i="1" smtClean="0">
                            <a:latin typeface="Cambria Math" panose="02040503050406030204" pitchFamily="18" charset="0"/>
                          </a:rPr>
                          <m:t>𝒆</m:t>
                        </m:r>
                      </m:e>
                      <m:sub>
                        <m:r>
                          <a:rPr lang="fr-BE" b="0" i="1" smtClean="0">
                            <a:latin typeface="Cambria Math" panose="02040503050406030204" pitchFamily="18" charset="0"/>
                          </a:rPr>
                          <m:t>𝑗</m:t>
                        </m:r>
                      </m:sub>
                    </m:sSub>
                    <m:r>
                      <a:rPr lang="fr-BE" b="0" i="1" smtClean="0">
                        <a:latin typeface="Cambria Math" panose="02040503050406030204" pitchFamily="18" charset="0"/>
                      </a:rPr>
                      <m:t>=</m:t>
                    </m:r>
                  </m:oMath>
                </a14:m>
                <a:r>
                  <a:rPr lang="fr-BE" dirty="0"/>
                  <a:t> </a:t>
                </a:r>
                <a14:m>
                  <m:oMath xmlns:m="http://schemas.openxmlformats.org/officeDocument/2006/math">
                    <m:sSup>
                      <m:sSupPr>
                        <m:ctrlPr>
                          <a:rPr lang="fr-BE" i="1">
                            <a:latin typeface="Cambria Math" panose="02040503050406030204" pitchFamily="18" charset="0"/>
                          </a:rPr>
                        </m:ctrlPr>
                      </m:sSupPr>
                      <m:e>
                        <m:r>
                          <a:rPr lang="fr-BE" i="1">
                            <a:latin typeface="Cambria Math" panose="02040503050406030204" pitchFamily="18" charset="0"/>
                          </a:rPr>
                          <m:t>𝑛</m:t>
                        </m:r>
                      </m:e>
                      <m:sup>
                        <m:r>
                          <a:rPr lang="fr-BE" i="1">
                            <a:latin typeface="Cambria Math" panose="02040503050406030204" pitchFamily="18" charset="0"/>
                          </a:rPr>
                          <m:t>−</m:t>
                        </m:r>
                        <m:f>
                          <m:fPr>
                            <m:type m:val="skw"/>
                            <m:ctrlPr>
                              <a:rPr lang="fr-BE" i="1">
                                <a:latin typeface="Cambria Math" panose="02040503050406030204" pitchFamily="18" charset="0"/>
                              </a:rPr>
                            </m:ctrlPr>
                          </m:fPr>
                          <m:num>
                            <m:r>
                              <a:rPr lang="fr-BE" i="1">
                                <a:latin typeface="Cambria Math" panose="02040503050406030204" pitchFamily="18" charset="0"/>
                              </a:rPr>
                              <m:t>1</m:t>
                            </m:r>
                          </m:num>
                          <m:den>
                            <m:r>
                              <a:rPr lang="fr-BE" i="1">
                                <a:latin typeface="Cambria Math" panose="02040503050406030204" pitchFamily="18" charset="0"/>
                              </a:rPr>
                              <m:t>2</m:t>
                            </m:r>
                          </m:den>
                        </m:f>
                      </m:sup>
                    </m:sSup>
                    <m:r>
                      <a:rPr lang="fr-BE" b="0" i="0" smtClean="0">
                        <a:latin typeface="Cambria Math" panose="02040503050406030204" pitchFamily="18" charset="0"/>
                      </a:rPr>
                      <m:t>(</m:t>
                    </m:r>
                    <m:sSup>
                      <m:sSupPr>
                        <m:ctrlPr>
                          <a:rPr lang="fr-BE" b="0" i="1" smtClean="0">
                            <a:latin typeface="Cambria Math" panose="02040503050406030204" pitchFamily="18" charset="0"/>
                          </a:rPr>
                        </m:ctrlPr>
                      </m:sSupPr>
                      <m:e>
                        <m:r>
                          <a:rPr lang="fr-BE" b="0" i="1" smtClean="0">
                            <a:latin typeface="Cambria Math" panose="02040503050406030204" pitchFamily="18" charset="0"/>
                          </a:rPr>
                          <m:t>𝑒</m:t>
                        </m:r>
                      </m:e>
                      <m:sup>
                        <m:r>
                          <a:rPr lang="fr-BE" b="0" i="1" smtClean="0">
                            <a:latin typeface="Cambria Math" panose="02040503050406030204" pitchFamily="18" charset="0"/>
                          </a:rPr>
                          <m:t>𝑖</m:t>
                        </m:r>
                        <m:sSub>
                          <m:sSubPr>
                            <m:ctrlPr>
                              <a:rPr lang="fr-BE" b="0" i="1" smtClean="0">
                                <a:latin typeface="Cambria Math" panose="02040503050406030204" pitchFamily="18" charset="0"/>
                              </a:rPr>
                            </m:ctrlPr>
                          </m:sSubPr>
                          <m:e>
                            <m:r>
                              <a:rPr lang="fr-BE" b="0" i="1" smtClean="0">
                                <a:latin typeface="Cambria Math" panose="02040503050406030204" pitchFamily="18" charset="0"/>
                                <a:ea typeface="Cambria Math" panose="02040503050406030204" pitchFamily="18" charset="0"/>
                              </a:rPr>
                              <m:t>𝜔</m:t>
                            </m:r>
                          </m:e>
                          <m:sub>
                            <m:r>
                              <a:rPr lang="fr-BE" b="0" i="1" smtClean="0">
                                <a:latin typeface="Cambria Math" panose="02040503050406030204" pitchFamily="18" charset="0"/>
                              </a:rPr>
                              <m:t>𝑗</m:t>
                            </m:r>
                          </m:sub>
                        </m:sSub>
                      </m:sup>
                    </m:sSup>
                    <m:r>
                      <a:rPr lang="fr-BE" b="0" i="1" smtClean="0">
                        <a:latin typeface="Cambria Math" panose="02040503050406030204" pitchFamily="18" charset="0"/>
                      </a:rPr>
                      <m:t>,</m:t>
                    </m:r>
                    <m:sSup>
                      <m:sSupPr>
                        <m:ctrlPr>
                          <a:rPr lang="fr-BE" i="1">
                            <a:latin typeface="Cambria Math" panose="02040503050406030204" pitchFamily="18" charset="0"/>
                          </a:rPr>
                        </m:ctrlPr>
                      </m:sSupPr>
                      <m:e>
                        <m:r>
                          <a:rPr lang="fr-BE" i="1">
                            <a:latin typeface="Cambria Math" panose="02040503050406030204" pitchFamily="18" charset="0"/>
                          </a:rPr>
                          <m:t>𝑒</m:t>
                        </m:r>
                      </m:e>
                      <m:sup>
                        <m:r>
                          <a:rPr lang="fr-BE" i="1">
                            <a:latin typeface="Cambria Math" panose="02040503050406030204" pitchFamily="18" charset="0"/>
                          </a:rPr>
                          <m:t>𝑖</m:t>
                        </m:r>
                        <m:r>
                          <a:rPr lang="fr-BE" b="0" i="1" smtClean="0">
                            <a:latin typeface="Cambria Math" panose="02040503050406030204" pitchFamily="18" charset="0"/>
                          </a:rPr>
                          <m:t>2</m:t>
                        </m:r>
                        <m:sSub>
                          <m:sSubPr>
                            <m:ctrlPr>
                              <a:rPr lang="fr-BE" i="1">
                                <a:latin typeface="Cambria Math" panose="02040503050406030204" pitchFamily="18" charset="0"/>
                              </a:rPr>
                            </m:ctrlPr>
                          </m:sSubPr>
                          <m:e>
                            <m:r>
                              <a:rPr lang="fr-BE" i="1">
                                <a:latin typeface="Cambria Math" panose="02040503050406030204" pitchFamily="18" charset="0"/>
                                <a:ea typeface="Cambria Math" panose="02040503050406030204" pitchFamily="18" charset="0"/>
                              </a:rPr>
                              <m:t>𝜔</m:t>
                            </m:r>
                          </m:e>
                          <m:sub>
                            <m:r>
                              <a:rPr lang="fr-BE" b="0" i="1" smtClean="0">
                                <a:latin typeface="Cambria Math" panose="02040503050406030204" pitchFamily="18" charset="0"/>
                                <a:ea typeface="Cambria Math" panose="02040503050406030204" pitchFamily="18" charset="0"/>
                              </a:rPr>
                              <m:t>𝑗</m:t>
                            </m:r>
                          </m:sub>
                        </m:sSub>
                      </m:sup>
                    </m:sSup>
                    <m:r>
                      <a:rPr lang="fr-BE" b="0" i="1" smtClean="0">
                        <a:latin typeface="Cambria Math" panose="02040503050406030204" pitchFamily="18" charset="0"/>
                      </a:rPr>
                      <m:t>,…</m:t>
                    </m:r>
                  </m:oMath>
                </a14:m>
                <a:r>
                  <a:rPr lang="fr-BE" dirty="0"/>
                  <a:t> </a:t>
                </a:r>
                <a14:m>
                  <m:oMath xmlns:m="http://schemas.openxmlformats.org/officeDocument/2006/math">
                    <m:r>
                      <a:rPr lang="fr-BE">
                        <a:latin typeface="Cambria Math" panose="02040503050406030204" pitchFamily="18" charset="0"/>
                      </a:rPr>
                      <m:t>,</m:t>
                    </m:r>
                    <m:sSup>
                      <m:sSupPr>
                        <m:ctrlPr>
                          <a:rPr lang="fr-BE" i="1">
                            <a:latin typeface="Cambria Math" panose="02040503050406030204" pitchFamily="18" charset="0"/>
                          </a:rPr>
                        </m:ctrlPr>
                      </m:sSupPr>
                      <m:e>
                        <m:r>
                          <a:rPr lang="fr-BE" i="1">
                            <a:latin typeface="Cambria Math" panose="02040503050406030204" pitchFamily="18" charset="0"/>
                          </a:rPr>
                          <m:t>𝑒</m:t>
                        </m:r>
                      </m:e>
                      <m:sup>
                        <m:r>
                          <a:rPr lang="fr-BE" i="1">
                            <a:latin typeface="Cambria Math" panose="02040503050406030204" pitchFamily="18" charset="0"/>
                          </a:rPr>
                          <m:t>𝑖</m:t>
                        </m:r>
                        <m:r>
                          <a:rPr lang="fr-BE" b="0" i="1" smtClean="0">
                            <a:latin typeface="Cambria Math" panose="02040503050406030204" pitchFamily="18" charset="0"/>
                          </a:rPr>
                          <m:t>𝑛</m:t>
                        </m:r>
                        <m:sSub>
                          <m:sSubPr>
                            <m:ctrlPr>
                              <a:rPr lang="fr-BE" i="1">
                                <a:latin typeface="Cambria Math" panose="02040503050406030204" pitchFamily="18" charset="0"/>
                              </a:rPr>
                            </m:ctrlPr>
                          </m:sSubPr>
                          <m:e>
                            <m:r>
                              <a:rPr lang="fr-BE" i="1">
                                <a:latin typeface="Cambria Math" panose="02040503050406030204" pitchFamily="18" charset="0"/>
                                <a:ea typeface="Cambria Math" panose="02040503050406030204" pitchFamily="18" charset="0"/>
                              </a:rPr>
                              <m:t>𝜔</m:t>
                            </m:r>
                          </m:e>
                          <m:sub>
                            <m:r>
                              <a:rPr lang="fr-BE" b="0" i="1" smtClean="0">
                                <a:latin typeface="Cambria Math" panose="02040503050406030204" pitchFamily="18" charset="0"/>
                                <a:ea typeface="Cambria Math" panose="02040503050406030204" pitchFamily="18" charset="0"/>
                              </a:rPr>
                              <m:t>𝑗</m:t>
                            </m:r>
                          </m:sub>
                        </m:sSub>
                      </m:sup>
                    </m:sSup>
                  </m:oMath>
                </a14:m>
                <a:r>
                  <a:rPr lang="en-GB" dirty="0"/>
                  <a:t>),    </a:t>
                </a:r>
                <a14:m>
                  <m:oMath xmlns:m="http://schemas.openxmlformats.org/officeDocument/2006/math">
                    <m:sSub>
                      <m:sSubPr>
                        <m:ctrlPr>
                          <a:rPr lang="en-GB" b="1" i="1">
                            <a:latin typeface="Cambria Math" panose="02040503050406030204" pitchFamily="18" charset="0"/>
                          </a:rPr>
                        </m:ctrlPr>
                      </m:sSubPr>
                      <m:e>
                        <m:r>
                          <a:rPr lang="fr-BE" b="1" i="1" smtClean="0">
                            <a:latin typeface="Cambria Math" panose="02040503050406030204" pitchFamily="18" charset="0"/>
                          </a:rPr>
                          <m:t>𝑭</m:t>
                        </m:r>
                      </m:e>
                      <m:sub>
                        <m:r>
                          <a:rPr lang="fr-BE" b="1" i="1" smtClean="0">
                            <a:latin typeface="Cambria Math" panose="02040503050406030204" pitchFamily="18" charset="0"/>
                          </a:rPr>
                          <m:t>𝒏</m:t>
                        </m:r>
                      </m:sub>
                    </m:sSub>
                    <m:r>
                      <a:rPr lang="fr-BE" b="1" i="1" smtClean="0">
                        <a:latin typeface="Cambria Math" panose="02040503050406030204" pitchFamily="18" charset="0"/>
                      </a:rPr>
                      <m:t>=</m:t>
                    </m:r>
                    <m:d>
                      <m:dPr>
                        <m:begChr m:val="{"/>
                        <m:endChr m:val="}"/>
                        <m:ctrlPr>
                          <a:rPr lang="fr-BE" b="1" i="1" smtClean="0">
                            <a:latin typeface="Cambria Math" panose="02040503050406030204" pitchFamily="18" charset="0"/>
                          </a:rPr>
                        </m:ctrlPr>
                      </m:dPr>
                      <m:e>
                        <m:sSub>
                          <m:sSubPr>
                            <m:ctrlPr>
                              <a:rPr lang="en-GB" b="1" i="1">
                                <a:latin typeface="Cambria Math" panose="02040503050406030204" pitchFamily="18" charset="0"/>
                              </a:rPr>
                            </m:ctrlPr>
                          </m:sSubPr>
                          <m:e>
                            <m:r>
                              <a:rPr lang="fr-BE" b="1" i="1">
                                <a:latin typeface="Cambria Math" panose="02040503050406030204" pitchFamily="18" charset="0"/>
                              </a:rPr>
                              <m:t>𝒆</m:t>
                            </m:r>
                          </m:e>
                          <m:sub>
                            <m:r>
                              <a:rPr lang="fr-BE" b="1" i="1">
                                <a:latin typeface="Cambria Math" panose="02040503050406030204" pitchFamily="18" charset="0"/>
                              </a:rPr>
                              <m:t>𝒋</m:t>
                            </m:r>
                          </m:sub>
                        </m:sSub>
                      </m:e>
                    </m:d>
                  </m:oMath>
                </a14:m>
                <a:r>
                  <a:rPr lang="en-GB" dirty="0"/>
                  <a:t> orthonormal basis of </a:t>
                </a:r>
                <a14:m>
                  <m:oMath xmlns:m="http://schemas.openxmlformats.org/officeDocument/2006/math">
                    <m:sSup>
                      <m:sSupPr>
                        <m:ctrlPr>
                          <a:rPr lang="en-GB" i="1" smtClean="0">
                            <a:latin typeface="Cambria Math" panose="02040503050406030204" pitchFamily="18" charset="0"/>
                          </a:rPr>
                        </m:ctrlPr>
                      </m:sSupPr>
                      <m:e>
                        <m:r>
                          <a:rPr lang="en-GB" i="1" smtClean="0">
                            <a:latin typeface="Cambria Math" panose="02040503050406030204" pitchFamily="18" charset="0"/>
                            <a:ea typeface="Cambria Math" panose="02040503050406030204" pitchFamily="18" charset="0"/>
                          </a:rPr>
                          <m:t>ℂ</m:t>
                        </m:r>
                      </m:e>
                      <m:sup>
                        <m:r>
                          <a:rPr lang="fr-BE" b="0" i="1" smtClean="0">
                            <a:latin typeface="Cambria Math" panose="02040503050406030204" pitchFamily="18" charset="0"/>
                          </a:rPr>
                          <m:t>𝑛</m:t>
                        </m:r>
                      </m:sup>
                    </m:sSup>
                  </m:oMath>
                </a14:m>
                <a:r>
                  <a:rPr lang="en-GB" dirty="0"/>
                  <a:t> 	</a:t>
                </a:r>
                <a14:m>
                  <m:oMath xmlns:m="http://schemas.openxmlformats.org/officeDocument/2006/math">
                    <m:sSup>
                      <m:sSupPr>
                        <m:ctrlPr>
                          <a:rPr lang="en-GB" sz="1500" i="1" smtClean="0">
                            <a:latin typeface="Cambria Math" panose="02040503050406030204" pitchFamily="18" charset="0"/>
                          </a:rPr>
                        </m:ctrlPr>
                      </m:sSupPr>
                      <m:e>
                        <m:r>
                          <a:rPr lang="fr-BE" sz="1500" b="0" i="1" smtClean="0">
                            <a:latin typeface="Cambria Math" panose="02040503050406030204" pitchFamily="18" charset="0"/>
                          </a:rPr>
                          <m:t>(</m:t>
                        </m:r>
                        <m:r>
                          <a:rPr lang="fr-BE" sz="1500" b="0" i="1" smtClean="0">
                            <a:latin typeface="Cambria Math" panose="02040503050406030204" pitchFamily="18" charset="0"/>
                          </a:rPr>
                          <m:t>𝑒</m:t>
                        </m:r>
                      </m:e>
                      <m:sup>
                        <m:r>
                          <a:rPr lang="fr-BE" sz="1500" b="0" i="1" smtClean="0">
                            <a:latin typeface="Cambria Math" panose="02040503050406030204" pitchFamily="18" charset="0"/>
                          </a:rPr>
                          <m:t>𝑖</m:t>
                        </m:r>
                        <m:r>
                          <a:rPr lang="fr-BE" sz="1500" i="1">
                            <a:latin typeface="Cambria Math" panose="02040503050406030204" pitchFamily="18" charset="0"/>
                            <a:ea typeface="Cambria Math" panose="02040503050406030204" pitchFamily="18" charset="0"/>
                          </a:rPr>
                          <m:t>𝜔</m:t>
                        </m:r>
                      </m:sup>
                    </m:sSup>
                    <m:r>
                      <a:rPr lang="fr-BE" sz="1500" b="0" i="1" smtClean="0">
                        <a:latin typeface="Cambria Math" panose="02040503050406030204" pitchFamily="18" charset="0"/>
                      </a:rPr>
                      <m:t>=</m:t>
                    </m:r>
                    <m:r>
                      <a:rPr lang="fr-BE" sz="1500" b="0" i="1" smtClean="0">
                        <a:latin typeface="Cambria Math" panose="02040503050406030204" pitchFamily="18" charset="0"/>
                      </a:rPr>
                      <m:t>𝑐𝑜𝑠</m:t>
                    </m:r>
                    <m:r>
                      <a:rPr lang="fr-BE" sz="1500" b="0" i="1" smtClean="0">
                        <a:latin typeface="Cambria Math" panose="02040503050406030204" pitchFamily="18" charset="0"/>
                        <a:ea typeface="Cambria Math" panose="02040503050406030204" pitchFamily="18" charset="0"/>
                      </a:rPr>
                      <m:t>𝜔</m:t>
                    </m:r>
                    <m:r>
                      <a:rPr lang="fr-BE" sz="1500" b="0" i="1" smtClean="0">
                        <a:latin typeface="Cambria Math" panose="02040503050406030204" pitchFamily="18" charset="0"/>
                        <a:ea typeface="Cambria Math" panose="02040503050406030204" pitchFamily="18" charset="0"/>
                      </a:rPr>
                      <m:t>+</m:t>
                    </m:r>
                    <m:r>
                      <a:rPr lang="fr-BE" sz="1500" b="0" i="1" smtClean="0">
                        <a:latin typeface="Cambria Math" panose="02040503050406030204" pitchFamily="18" charset="0"/>
                        <a:ea typeface="Cambria Math" panose="02040503050406030204" pitchFamily="18" charset="0"/>
                      </a:rPr>
                      <m:t>𝑖𝑠𝑖𝑛</m:t>
                    </m:r>
                    <m:r>
                      <a:rPr lang="fr-BE" sz="1500" b="0" i="1" smtClean="0">
                        <a:latin typeface="Cambria Math" panose="02040503050406030204" pitchFamily="18" charset="0"/>
                        <a:ea typeface="Cambria Math" panose="02040503050406030204" pitchFamily="18" charset="0"/>
                      </a:rPr>
                      <m:t>𝜔</m:t>
                    </m:r>
                    <m:r>
                      <a:rPr lang="fr-BE" sz="1500" b="0" i="1" smtClean="0">
                        <a:latin typeface="Cambria Math" panose="02040503050406030204" pitchFamily="18" charset="0"/>
                        <a:ea typeface="Cambria Math" panose="02040503050406030204" pitchFamily="18" charset="0"/>
                      </a:rPr>
                      <m:t>)</m:t>
                    </m:r>
                  </m:oMath>
                </a14:m>
                <a:endParaRPr lang="en-GB" dirty="0"/>
              </a:p>
              <a:p>
                <a:pPr lvl="2"/>
                <a14:m>
                  <m:oMath xmlns:m="http://schemas.openxmlformats.org/officeDocument/2006/math">
                    <m:r>
                      <a:rPr lang="fr-BE" i="1" smtClean="0">
                        <a:latin typeface="Cambria Math" panose="02040503050406030204" pitchFamily="18" charset="0"/>
                      </a:rPr>
                      <m:t>𝑥</m:t>
                    </m:r>
                    <m:r>
                      <a:rPr lang="fr-BE" b="0" i="1" smtClean="0">
                        <a:latin typeface="Cambria Math" panose="02040503050406030204" pitchFamily="18" charset="0"/>
                      </a:rPr>
                      <m:t>=</m:t>
                    </m:r>
                    <m:nary>
                      <m:naryPr>
                        <m:chr m:val="∑"/>
                        <m:limLoc m:val="subSup"/>
                        <m:supHide m:val="on"/>
                        <m:ctrlPr>
                          <a:rPr lang="fr-BE" b="0" i="1" smtClean="0">
                            <a:latin typeface="Cambria Math" panose="02040503050406030204" pitchFamily="18" charset="0"/>
                          </a:rPr>
                        </m:ctrlPr>
                      </m:naryPr>
                      <m:sub>
                        <m:r>
                          <a:rPr lang="fr-BE" i="1">
                            <a:latin typeface="Cambria Math" panose="02040503050406030204" pitchFamily="18" charset="0"/>
                            <a:ea typeface="Cambria Math" panose="02040503050406030204" pitchFamily="18" charset="0"/>
                          </a:rPr>
                          <m:t>0≤</m:t>
                        </m:r>
                        <m:r>
                          <a:rPr lang="fr-BE" i="1">
                            <a:latin typeface="Cambria Math" panose="02040503050406030204" pitchFamily="18" charset="0"/>
                            <a:ea typeface="Cambria Math" panose="02040503050406030204" pitchFamily="18" charset="0"/>
                          </a:rPr>
                          <m:t>𝑗</m:t>
                        </m:r>
                        <m:r>
                          <a:rPr lang="fr-BE" i="1">
                            <a:latin typeface="Cambria Math" panose="02040503050406030204" pitchFamily="18" charset="0"/>
                            <a:ea typeface="Cambria Math" panose="02040503050406030204" pitchFamily="18" charset="0"/>
                          </a:rPr>
                          <m:t>&lt;</m:t>
                        </m:r>
                        <m:r>
                          <a:rPr lang="fr-BE" i="1">
                            <a:latin typeface="Cambria Math" panose="02040503050406030204" pitchFamily="18" charset="0"/>
                            <a:ea typeface="Cambria Math" panose="02040503050406030204" pitchFamily="18" charset="0"/>
                          </a:rPr>
                          <m:t>𝑛</m:t>
                        </m:r>
                        <m:r>
                          <m:rPr>
                            <m:nor/>
                          </m:rPr>
                          <a:rPr lang="en-GB" dirty="0"/>
                          <m:t> </m:t>
                        </m:r>
                      </m:sub>
                      <m:sup/>
                      <m:e>
                        <m:sSub>
                          <m:sSubPr>
                            <m:ctrlPr>
                              <a:rPr lang="fr-BE" b="0" i="1" smtClean="0">
                                <a:latin typeface="Cambria Math" panose="02040503050406030204" pitchFamily="18" charset="0"/>
                              </a:rPr>
                            </m:ctrlPr>
                          </m:sSubPr>
                          <m:e>
                            <m:r>
                              <a:rPr lang="fr-BE" b="0" i="1" smtClean="0">
                                <a:latin typeface="Cambria Math" panose="02040503050406030204" pitchFamily="18" charset="0"/>
                              </a:rPr>
                              <m:t>𝑎</m:t>
                            </m:r>
                          </m:e>
                          <m:sub>
                            <m:r>
                              <a:rPr lang="fr-BE" b="0" i="1" smtClean="0">
                                <a:latin typeface="Cambria Math" panose="02040503050406030204" pitchFamily="18" charset="0"/>
                              </a:rPr>
                              <m:t>𝑗</m:t>
                            </m:r>
                          </m:sub>
                        </m:sSub>
                        <m:sSub>
                          <m:sSubPr>
                            <m:ctrlPr>
                              <a:rPr lang="fr-BE" b="0" i="1" smtClean="0">
                                <a:latin typeface="Cambria Math" panose="02040503050406030204" pitchFamily="18" charset="0"/>
                              </a:rPr>
                            </m:ctrlPr>
                          </m:sSubPr>
                          <m:e>
                            <m:r>
                              <a:rPr lang="fr-BE" b="1" i="1" smtClean="0">
                                <a:latin typeface="Cambria Math" panose="02040503050406030204" pitchFamily="18" charset="0"/>
                              </a:rPr>
                              <m:t>𝒆</m:t>
                            </m:r>
                          </m:e>
                          <m:sub>
                            <m:r>
                              <a:rPr lang="fr-BE" b="0" i="1" smtClean="0">
                                <a:latin typeface="Cambria Math" panose="02040503050406030204" pitchFamily="18" charset="0"/>
                              </a:rPr>
                              <m:t>𝑗</m:t>
                            </m:r>
                          </m:sub>
                        </m:sSub>
                      </m:e>
                    </m:nary>
                    <m:r>
                      <a:rPr lang="fr-BE" b="0" i="1" smtClean="0">
                        <a:latin typeface="Cambria Math" panose="02040503050406030204" pitchFamily="18" charset="0"/>
                      </a:rPr>
                      <m:t>=</m:t>
                    </m:r>
                    <m:nary>
                      <m:naryPr>
                        <m:chr m:val="∑"/>
                        <m:limLoc m:val="subSup"/>
                        <m:supHide m:val="on"/>
                        <m:ctrlPr>
                          <a:rPr lang="fr-BE" i="1">
                            <a:latin typeface="Cambria Math" panose="02040503050406030204" pitchFamily="18" charset="0"/>
                          </a:rPr>
                        </m:ctrlPr>
                      </m:naryPr>
                      <m:sub>
                        <m:r>
                          <a:rPr lang="fr-BE" i="1">
                            <a:latin typeface="Cambria Math" panose="02040503050406030204" pitchFamily="18" charset="0"/>
                            <a:ea typeface="Cambria Math" panose="02040503050406030204" pitchFamily="18" charset="0"/>
                          </a:rPr>
                          <m:t>0≤</m:t>
                        </m:r>
                        <m:r>
                          <a:rPr lang="fr-BE" b="0" i="1" smtClean="0">
                            <a:latin typeface="Cambria Math" panose="02040503050406030204" pitchFamily="18" charset="0"/>
                            <a:ea typeface="Cambria Math" panose="02040503050406030204" pitchFamily="18" charset="0"/>
                          </a:rPr>
                          <m:t>𝑘</m:t>
                        </m:r>
                        <m:r>
                          <a:rPr lang="fr-BE" i="1">
                            <a:latin typeface="Cambria Math" panose="02040503050406030204" pitchFamily="18" charset="0"/>
                            <a:ea typeface="Cambria Math" panose="02040503050406030204" pitchFamily="18" charset="0"/>
                          </a:rPr>
                          <m:t>&lt;</m:t>
                        </m:r>
                        <m:r>
                          <a:rPr lang="fr-BE" i="1">
                            <a:latin typeface="Cambria Math" panose="02040503050406030204" pitchFamily="18" charset="0"/>
                            <a:ea typeface="Cambria Math" panose="02040503050406030204" pitchFamily="18" charset="0"/>
                          </a:rPr>
                          <m:t>𝑛</m:t>
                        </m:r>
                        <m:r>
                          <m:rPr>
                            <m:nor/>
                          </m:rPr>
                          <a:rPr lang="en-GB" dirty="0"/>
                          <m:t> </m:t>
                        </m:r>
                      </m:sub>
                      <m:sup/>
                      <m:e>
                        <m:sSub>
                          <m:sSubPr>
                            <m:ctrlPr>
                              <a:rPr lang="fr-BE" i="1">
                                <a:latin typeface="Cambria Math" panose="02040503050406030204" pitchFamily="18" charset="0"/>
                              </a:rPr>
                            </m:ctrlPr>
                          </m:sSubPr>
                          <m:e>
                            <m:r>
                              <a:rPr lang="fr-BE" b="0" i="1" smtClean="0">
                                <a:latin typeface="Cambria Math" panose="02040503050406030204" pitchFamily="18" charset="0"/>
                              </a:rPr>
                              <m:t>𝑥</m:t>
                            </m:r>
                          </m:e>
                          <m:sub>
                            <m:r>
                              <a:rPr lang="fr-BE" b="0" i="1" smtClean="0">
                                <a:latin typeface="Cambria Math" panose="02040503050406030204" pitchFamily="18" charset="0"/>
                              </a:rPr>
                              <m:t>𝑘</m:t>
                            </m:r>
                          </m:sub>
                        </m:sSub>
                        <m:sSub>
                          <m:sSubPr>
                            <m:ctrlPr>
                              <a:rPr lang="fr-BE" i="1">
                                <a:latin typeface="Cambria Math" panose="02040503050406030204" pitchFamily="18" charset="0"/>
                              </a:rPr>
                            </m:ctrlPr>
                          </m:sSubPr>
                          <m:e>
                            <m:r>
                              <a:rPr lang="fr-BE" b="1" i="1" smtClean="0">
                                <a:latin typeface="Cambria Math" panose="02040503050406030204" pitchFamily="18" charset="0"/>
                              </a:rPr>
                              <m:t>𝒖</m:t>
                            </m:r>
                          </m:e>
                          <m:sub>
                            <m:r>
                              <a:rPr lang="fr-BE" b="0" i="1" smtClean="0">
                                <a:latin typeface="Cambria Math" panose="02040503050406030204" pitchFamily="18" charset="0"/>
                              </a:rPr>
                              <m:t>𝑘</m:t>
                            </m:r>
                          </m:sub>
                        </m:sSub>
                      </m:e>
                    </m:nary>
                  </m:oMath>
                </a14:m>
                <a:r>
                  <a:rPr lang="en-GB" dirty="0"/>
                  <a:t>, </a:t>
                </a:r>
                <a14:m>
                  <m:oMath xmlns:m="http://schemas.openxmlformats.org/officeDocument/2006/math">
                    <m:sSub>
                      <m:sSubPr>
                        <m:ctrlPr>
                          <a:rPr lang="fr-BE" i="1">
                            <a:latin typeface="Cambria Math" panose="02040503050406030204" pitchFamily="18" charset="0"/>
                          </a:rPr>
                        </m:ctrlPr>
                      </m:sSubPr>
                      <m:e>
                        <m:r>
                          <a:rPr lang="fr-BE" b="1" i="1">
                            <a:latin typeface="Cambria Math" panose="02040503050406030204" pitchFamily="18" charset="0"/>
                          </a:rPr>
                          <m:t>𝒖</m:t>
                        </m:r>
                      </m:e>
                      <m:sub>
                        <m:r>
                          <a:rPr lang="fr-BE" i="1">
                            <a:latin typeface="Cambria Math" panose="02040503050406030204" pitchFamily="18" charset="0"/>
                          </a:rPr>
                          <m:t>𝑘</m:t>
                        </m:r>
                      </m:sub>
                    </m:sSub>
                    <m:r>
                      <a:rPr lang="fr-BE" b="0" i="1" smtClean="0">
                        <a:latin typeface="Cambria Math" panose="02040503050406030204" pitchFamily="18" charset="0"/>
                      </a:rPr>
                      <m:t>=</m:t>
                    </m:r>
                    <m:r>
                      <a:rPr lang="fr-BE">
                        <a:latin typeface="Cambria Math" panose="02040503050406030204" pitchFamily="18" charset="0"/>
                      </a:rPr>
                      <m:t>(</m:t>
                    </m:r>
                    <m:r>
                      <a:rPr lang="fr-BE" b="0" i="0" smtClean="0">
                        <a:latin typeface="Cambria Math" panose="02040503050406030204" pitchFamily="18" charset="0"/>
                      </a:rPr>
                      <m:t>0,…, 0, </m:t>
                    </m:r>
                    <m:sSub>
                      <m:sSubPr>
                        <m:ctrlPr>
                          <a:rPr lang="fr-BE" b="0" i="1" smtClean="0">
                            <a:latin typeface="Cambria Math" panose="02040503050406030204" pitchFamily="18" charset="0"/>
                          </a:rPr>
                        </m:ctrlPr>
                      </m:sSubPr>
                      <m:e>
                        <m:r>
                          <a:rPr lang="fr-BE" b="0" i="1" smtClean="0">
                            <a:latin typeface="Cambria Math" panose="02040503050406030204" pitchFamily="18" charset="0"/>
                          </a:rPr>
                          <m:t>1</m:t>
                        </m:r>
                      </m:e>
                      <m:sub>
                        <m:r>
                          <a:rPr lang="fr-BE" b="0" i="1" smtClean="0">
                            <a:latin typeface="Cambria Math" panose="02040503050406030204" pitchFamily="18" charset="0"/>
                          </a:rPr>
                          <m:t>𝑘</m:t>
                        </m:r>
                      </m:sub>
                    </m:sSub>
                    <m:r>
                      <a:rPr lang="fr-BE" b="0" i="1" smtClean="0">
                        <a:latin typeface="Cambria Math" panose="02040503050406030204" pitchFamily="18" charset="0"/>
                      </a:rPr>
                      <m:t>, 0, …,0)</m:t>
                    </m:r>
                  </m:oMath>
                </a14:m>
                <a:endParaRPr lang="en-GB" dirty="0"/>
              </a:p>
              <a:p>
                <a:pPr lvl="2"/>
                <a14:m>
                  <m:oMath xmlns:m="http://schemas.openxmlformats.org/officeDocument/2006/math">
                    <m:sSub>
                      <m:sSubPr>
                        <m:ctrlPr>
                          <a:rPr lang="fr-BE" b="0" i="1" smtClean="0">
                            <a:latin typeface="Cambria Math" panose="02040503050406030204" pitchFamily="18" charset="0"/>
                          </a:rPr>
                        </m:ctrlPr>
                      </m:sSubPr>
                      <m:e>
                        <m:r>
                          <a:rPr lang="fr-BE" b="0" i="1" smtClean="0">
                            <a:latin typeface="Cambria Math" panose="02040503050406030204" pitchFamily="18" charset="0"/>
                          </a:rPr>
                          <m:t>𝑎</m:t>
                        </m:r>
                      </m:e>
                      <m:sub>
                        <m:r>
                          <a:rPr lang="fr-BE" b="0" i="1" smtClean="0">
                            <a:latin typeface="Cambria Math" panose="02040503050406030204" pitchFamily="18" charset="0"/>
                          </a:rPr>
                          <m:t>𝑗</m:t>
                        </m:r>
                      </m:sub>
                    </m:sSub>
                    <m:r>
                      <a:rPr lang="fr-BE" b="0" i="1" smtClean="0">
                        <a:latin typeface="Cambria Math" panose="02040503050406030204" pitchFamily="18" charset="0"/>
                      </a:rPr>
                      <m:t>=</m:t>
                    </m:r>
                    <m:sSup>
                      <m:sSupPr>
                        <m:ctrlPr>
                          <a:rPr lang="fr-BE" b="0" i="1" smtClean="0">
                            <a:latin typeface="Cambria Math" panose="02040503050406030204" pitchFamily="18" charset="0"/>
                          </a:rPr>
                        </m:ctrlPr>
                      </m:sSupPr>
                      <m:e>
                        <m:r>
                          <a:rPr lang="fr-BE" b="0" i="1" smtClean="0">
                            <a:latin typeface="Cambria Math" panose="02040503050406030204" pitchFamily="18" charset="0"/>
                          </a:rPr>
                          <m:t>𝑛</m:t>
                        </m:r>
                      </m:e>
                      <m:sup>
                        <m:r>
                          <a:rPr lang="fr-BE" b="0" i="1" smtClean="0">
                            <a:latin typeface="Cambria Math" panose="02040503050406030204" pitchFamily="18" charset="0"/>
                          </a:rPr>
                          <m:t>−</m:t>
                        </m:r>
                        <m:f>
                          <m:fPr>
                            <m:type m:val="skw"/>
                            <m:ctrlPr>
                              <a:rPr lang="fr-BE" b="0" i="1" smtClean="0">
                                <a:latin typeface="Cambria Math" panose="02040503050406030204" pitchFamily="18" charset="0"/>
                              </a:rPr>
                            </m:ctrlPr>
                          </m:fPr>
                          <m:num>
                            <m:r>
                              <a:rPr lang="fr-BE" b="0" i="1" smtClean="0">
                                <a:latin typeface="Cambria Math" panose="02040503050406030204" pitchFamily="18" charset="0"/>
                              </a:rPr>
                              <m:t>1</m:t>
                            </m:r>
                          </m:num>
                          <m:den>
                            <m:r>
                              <a:rPr lang="fr-BE" b="0" i="1" smtClean="0">
                                <a:latin typeface="Cambria Math" panose="02040503050406030204" pitchFamily="18" charset="0"/>
                              </a:rPr>
                              <m:t>2</m:t>
                            </m:r>
                          </m:den>
                        </m:f>
                      </m:sup>
                    </m:sSup>
                    <m:nary>
                      <m:naryPr>
                        <m:chr m:val="∑"/>
                        <m:ctrlPr>
                          <a:rPr lang="fr-BE" b="0" i="1" smtClean="0">
                            <a:latin typeface="Cambria Math" panose="02040503050406030204" pitchFamily="18" charset="0"/>
                          </a:rPr>
                        </m:ctrlPr>
                      </m:naryPr>
                      <m:sub>
                        <m:r>
                          <a:rPr lang="fr-BE" b="0" i="1" smtClean="0">
                            <a:latin typeface="Cambria Math" panose="02040503050406030204" pitchFamily="18" charset="0"/>
                          </a:rPr>
                          <m:t>𝑘</m:t>
                        </m:r>
                        <m:r>
                          <a:rPr lang="fr-BE" b="0" i="1" smtClean="0">
                            <a:latin typeface="Cambria Math" panose="02040503050406030204" pitchFamily="18" charset="0"/>
                          </a:rPr>
                          <m:t>=0</m:t>
                        </m:r>
                      </m:sub>
                      <m:sup>
                        <m:r>
                          <a:rPr lang="fr-BE" b="0" i="1" smtClean="0">
                            <a:latin typeface="Cambria Math" panose="02040503050406030204" pitchFamily="18" charset="0"/>
                          </a:rPr>
                          <m:t>𝑘</m:t>
                        </m:r>
                        <m:r>
                          <a:rPr lang="fr-BE" b="0" i="1" smtClean="0">
                            <a:latin typeface="Cambria Math" panose="02040503050406030204" pitchFamily="18" charset="0"/>
                            <a:ea typeface="Cambria Math" panose="02040503050406030204" pitchFamily="18" charset="0"/>
                          </a:rPr>
                          <m:t>&lt;</m:t>
                        </m:r>
                        <m:r>
                          <a:rPr lang="fr-BE" b="0" i="1" smtClean="0">
                            <a:latin typeface="Cambria Math" panose="02040503050406030204" pitchFamily="18" charset="0"/>
                            <a:ea typeface="Cambria Math" panose="02040503050406030204" pitchFamily="18" charset="0"/>
                          </a:rPr>
                          <m:t>𝑛</m:t>
                        </m:r>
                      </m:sup>
                      <m:e>
                        <m:sSub>
                          <m:sSubPr>
                            <m:ctrlPr>
                              <a:rPr lang="fr-BE" b="0" i="1" smtClean="0">
                                <a:latin typeface="Cambria Math" panose="02040503050406030204" pitchFamily="18" charset="0"/>
                              </a:rPr>
                            </m:ctrlPr>
                          </m:sSubPr>
                          <m:e>
                            <m:r>
                              <a:rPr lang="fr-BE" b="0" i="1" smtClean="0">
                                <a:latin typeface="Cambria Math" panose="02040503050406030204" pitchFamily="18" charset="0"/>
                              </a:rPr>
                              <m:t>𝑥</m:t>
                            </m:r>
                          </m:e>
                          <m:sub>
                            <m:r>
                              <a:rPr lang="fr-BE" b="0" i="1" smtClean="0">
                                <a:latin typeface="Cambria Math" panose="02040503050406030204" pitchFamily="18" charset="0"/>
                              </a:rPr>
                              <m:t>𝑘</m:t>
                            </m:r>
                          </m:sub>
                        </m:sSub>
                        <m:sSup>
                          <m:sSupPr>
                            <m:ctrlPr>
                              <a:rPr lang="fr-BE" b="0" i="1" smtClean="0">
                                <a:latin typeface="Cambria Math" panose="02040503050406030204" pitchFamily="18" charset="0"/>
                              </a:rPr>
                            </m:ctrlPr>
                          </m:sSupPr>
                          <m:e>
                            <m:r>
                              <a:rPr lang="fr-BE" b="0" i="1" smtClean="0">
                                <a:latin typeface="Cambria Math" panose="02040503050406030204" pitchFamily="18" charset="0"/>
                              </a:rPr>
                              <m:t>𝑒</m:t>
                            </m:r>
                          </m:e>
                          <m:sup>
                            <m:r>
                              <a:rPr lang="fr-BE" b="0" i="1" smtClean="0">
                                <a:latin typeface="Cambria Math" panose="02040503050406030204" pitchFamily="18" charset="0"/>
                              </a:rPr>
                              <m:t>−</m:t>
                            </m:r>
                            <m:r>
                              <a:rPr lang="fr-BE" b="0" i="1" smtClean="0">
                                <a:latin typeface="Cambria Math" panose="02040503050406030204" pitchFamily="18" charset="0"/>
                              </a:rPr>
                              <m:t>𝑖</m:t>
                            </m:r>
                            <m:sSub>
                              <m:sSubPr>
                                <m:ctrlPr>
                                  <a:rPr lang="fr-BE" b="0" i="1" smtClean="0">
                                    <a:latin typeface="Cambria Math" panose="02040503050406030204" pitchFamily="18" charset="0"/>
                                  </a:rPr>
                                </m:ctrlPr>
                              </m:sSubPr>
                              <m:e>
                                <m:r>
                                  <a:rPr lang="fr-BE" b="0" i="1" smtClean="0">
                                    <a:latin typeface="Cambria Math" panose="02040503050406030204" pitchFamily="18" charset="0"/>
                                  </a:rPr>
                                  <m:t>𝑘</m:t>
                                </m:r>
                                <m:r>
                                  <a:rPr lang="fr-BE" b="0" i="1" smtClean="0">
                                    <a:latin typeface="Cambria Math" panose="02040503050406030204" pitchFamily="18" charset="0"/>
                                    <a:ea typeface="Cambria Math" panose="02040503050406030204" pitchFamily="18" charset="0"/>
                                  </a:rPr>
                                  <m:t>𝜔</m:t>
                                </m:r>
                              </m:e>
                              <m:sub>
                                <m:r>
                                  <a:rPr lang="fr-BE" b="0" i="1" smtClean="0">
                                    <a:latin typeface="Cambria Math" panose="02040503050406030204" pitchFamily="18" charset="0"/>
                                    <a:ea typeface="Cambria Math" panose="02040503050406030204" pitchFamily="18" charset="0"/>
                                  </a:rPr>
                                  <m:t>𝑗</m:t>
                                </m:r>
                              </m:sub>
                            </m:sSub>
                          </m:sup>
                        </m:sSup>
                      </m:e>
                    </m:nary>
                    <m:r>
                      <a:rPr lang="fr-BE" b="0" i="1" smtClean="0">
                        <a:latin typeface="Cambria Math" panose="02040503050406030204" pitchFamily="18" charset="0"/>
                      </a:rPr>
                      <m:t>     [</m:t>
                    </m:r>
                    <m:r>
                      <a:rPr lang="fr-BE" b="0" i="1" smtClean="0">
                        <a:latin typeface="Cambria Math" panose="02040503050406030204" pitchFamily="18" charset="0"/>
                      </a:rPr>
                      <m:t>𝑜𝑟</m:t>
                    </m:r>
                    <m:r>
                      <a:rPr lang="fr-BE" b="0" i="1" smtClean="0">
                        <a:latin typeface="Cambria Math" panose="02040503050406030204" pitchFamily="18" charset="0"/>
                      </a:rPr>
                      <m:t>      </m:t>
                    </m:r>
                    <m:sSub>
                      <m:sSubPr>
                        <m:ctrlPr>
                          <a:rPr lang="fr-BE" i="1">
                            <a:latin typeface="Cambria Math" panose="02040503050406030204" pitchFamily="18" charset="0"/>
                          </a:rPr>
                        </m:ctrlPr>
                      </m:sSubPr>
                      <m:e>
                        <m:r>
                          <a:rPr lang="fr-BE" i="1">
                            <a:latin typeface="Cambria Math" panose="02040503050406030204" pitchFamily="18" charset="0"/>
                          </a:rPr>
                          <m:t>𝑎</m:t>
                        </m:r>
                      </m:e>
                      <m:sub>
                        <m:r>
                          <a:rPr lang="fr-BE" i="1">
                            <a:latin typeface="Cambria Math" panose="02040503050406030204" pitchFamily="18" charset="0"/>
                          </a:rPr>
                          <m:t>𝑗</m:t>
                        </m:r>
                      </m:sub>
                    </m:sSub>
                    <m:r>
                      <a:rPr lang="fr-BE" i="1">
                        <a:latin typeface="Cambria Math" panose="02040503050406030204" pitchFamily="18" charset="0"/>
                      </a:rPr>
                      <m:t>=</m:t>
                    </m:r>
                    <m:nary>
                      <m:naryPr>
                        <m:chr m:val="∑"/>
                        <m:ctrlPr>
                          <a:rPr lang="fr-BE" i="1">
                            <a:latin typeface="Cambria Math" panose="02040503050406030204" pitchFamily="18" charset="0"/>
                          </a:rPr>
                        </m:ctrlPr>
                      </m:naryPr>
                      <m:sub>
                        <m:r>
                          <a:rPr lang="fr-BE" i="1">
                            <a:latin typeface="Cambria Math" panose="02040503050406030204" pitchFamily="18" charset="0"/>
                          </a:rPr>
                          <m:t>𝑘</m:t>
                        </m:r>
                        <m:r>
                          <a:rPr lang="fr-BE" i="1">
                            <a:latin typeface="Cambria Math" panose="02040503050406030204" pitchFamily="18" charset="0"/>
                          </a:rPr>
                          <m:t>=0</m:t>
                        </m:r>
                      </m:sub>
                      <m:sup>
                        <m:r>
                          <a:rPr lang="fr-BE" i="1">
                            <a:latin typeface="Cambria Math" panose="02040503050406030204" pitchFamily="18" charset="0"/>
                          </a:rPr>
                          <m:t>𝑘</m:t>
                        </m:r>
                        <m:r>
                          <a:rPr lang="fr-BE" i="1">
                            <a:latin typeface="Cambria Math" panose="02040503050406030204" pitchFamily="18" charset="0"/>
                            <a:ea typeface="Cambria Math" panose="02040503050406030204" pitchFamily="18" charset="0"/>
                          </a:rPr>
                          <m:t>&lt;</m:t>
                        </m:r>
                        <m:r>
                          <a:rPr lang="fr-BE" i="1">
                            <a:latin typeface="Cambria Math" panose="02040503050406030204" pitchFamily="18" charset="0"/>
                            <a:ea typeface="Cambria Math" panose="02040503050406030204" pitchFamily="18" charset="0"/>
                          </a:rPr>
                          <m:t>𝑛</m:t>
                        </m:r>
                      </m:sup>
                      <m:e>
                        <m:sSub>
                          <m:sSubPr>
                            <m:ctrlPr>
                              <a:rPr lang="fr-BE" i="1">
                                <a:latin typeface="Cambria Math" panose="02040503050406030204" pitchFamily="18" charset="0"/>
                              </a:rPr>
                            </m:ctrlPr>
                          </m:sSubPr>
                          <m:e>
                            <m:r>
                              <a:rPr lang="fr-BE" i="1">
                                <a:latin typeface="Cambria Math" panose="02040503050406030204" pitchFamily="18" charset="0"/>
                              </a:rPr>
                              <m:t>𝑥</m:t>
                            </m:r>
                          </m:e>
                          <m:sub>
                            <m:r>
                              <a:rPr lang="fr-BE" i="1">
                                <a:latin typeface="Cambria Math" panose="02040503050406030204" pitchFamily="18" charset="0"/>
                              </a:rPr>
                              <m:t>𝑘</m:t>
                            </m:r>
                          </m:sub>
                        </m:sSub>
                        <m:sSup>
                          <m:sSupPr>
                            <m:ctrlPr>
                              <a:rPr lang="fr-BE" i="1">
                                <a:latin typeface="Cambria Math" panose="02040503050406030204" pitchFamily="18" charset="0"/>
                              </a:rPr>
                            </m:ctrlPr>
                          </m:sSupPr>
                          <m:e>
                            <m:r>
                              <a:rPr lang="fr-BE" i="1">
                                <a:latin typeface="Cambria Math" panose="02040503050406030204" pitchFamily="18" charset="0"/>
                              </a:rPr>
                              <m:t>𝑒</m:t>
                            </m:r>
                          </m:e>
                          <m:sup>
                            <m:r>
                              <a:rPr lang="fr-BE" i="1">
                                <a:latin typeface="Cambria Math" panose="02040503050406030204" pitchFamily="18" charset="0"/>
                              </a:rPr>
                              <m:t>−</m:t>
                            </m:r>
                            <m:r>
                              <a:rPr lang="fr-BE" i="1">
                                <a:latin typeface="Cambria Math" panose="02040503050406030204" pitchFamily="18" charset="0"/>
                              </a:rPr>
                              <m:t>𝑖</m:t>
                            </m:r>
                            <m:sSub>
                              <m:sSubPr>
                                <m:ctrlPr>
                                  <a:rPr lang="fr-BE" i="1">
                                    <a:latin typeface="Cambria Math" panose="02040503050406030204" pitchFamily="18" charset="0"/>
                                  </a:rPr>
                                </m:ctrlPr>
                              </m:sSubPr>
                              <m:e>
                                <m:r>
                                  <a:rPr lang="fr-BE" i="1">
                                    <a:latin typeface="Cambria Math" panose="02040503050406030204" pitchFamily="18" charset="0"/>
                                  </a:rPr>
                                  <m:t>𝑘</m:t>
                                </m:r>
                                <m:r>
                                  <a:rPr lang="fr-BE" i="1">
                                    <a:latin typeface="Cambria Math" panose="02040503050406030204" pitchFamily="18" charset="0"/>
                                    <a:ea typeface="Cambria Math" panose="02040503050406030204" pitchFamily="18" charset="0"/>
                                  </a:rPr>
                                  <m:t>𝜔</m:t>
                                </m:r>
                              </m:e>
                              <m:sub>
                                <m:r>
                                  <a:rPr lang="fr-BE" i="1">
                                    <a:latin typeface="Cambria Math" panose="02040503050406030204" pitchFamily="18" charset="0"/>
                                    <a:ea typeface="Cambria Math" panose="02040503050406030204" pitchFamily="18" charset="0"/>
                                  </a:rPr>
                                  <m:t>𝑗</m:t>
                                </m:r>
                              </m:sub>
                            </m:sSub>
                          </m:sup>
                        </m:sSup>
                      </m:e>
                    </m:nary>
                    <m:r>
                      <a:rPr lang="fr-BE" b="0" i="1" smtClean="0">
                        <a:latin typeface="Cambria Math" panose="02040503050406030204" pitchFamily="18" charset="0"/>
                        <a:ea typeface="Cambria Math" panose="02040503050406030204" pitchFamily="18" charset="0"/>
                      </a:rPr>
                      <m:t>]</m:t>
                    </m:r>
                  </m:oMath>
                </a14:m>
                <a:endParaRPr lang="en-GB" dirty="0"/>
              </a:p>
              <a:p>
                <a:pPr lvl="2"/>
                <a14:m>
                  <m:oMath xmlns:m="http://schemas.openxmlformats.org/officeDocument/2006/math">
                    <m:sSub>
                      <m:sSubPr>
                        <m:ctrlPr>
                          <a:rPr lang="fr-BE" b="0" i="1" smtClean="0">
                            <a:latin typeface="Cambria Math" panose="02040503050406030204" pitchFamily="18" charset="0"/>
                          </a:rPr>
                        </m:ctrlPr>
                      </m:sSubPr>
                      <m:e>
                        <m:r>
                          <a:rPr lang="fr-BE" b="0" i="1" smtClean="0">
                            <a:latin typeface="Cambria Math" panose="02040503050406030204" pitchFamily="18" charset="0"/>
                          </a:rPr>
                          <m:t>𝑥</m:t>
                        </m:r>
                      </m:e>
                      <m:sub>
                        <m:r>
                          <a:rPr lang="fr-BE" b="0" i="1" smtClean="0">
                            <a:latin typeface="Cambria Math" panose="02040503050406030204" pitchFamily="18" charset="0"/>
                          </a:rPr>
                          <m:t>𝑘</m:t>
                        </m:r>
                      </m:sub>
                    </m:sSub>
                    <m:r>
                      <a:rPr lang="fr-BE" b="0" i="1" smtClean="0">
                        <a:latin typeface="Cambria Math" panose="02040503050406030204" pitchFamily="18" charset="0"/>
                      </a:rPr>
                      <m:t>=</m:t>
                    </m:r>
                    <m:sSup>
                      <m:sSupPr>
                        <m:ctrlPr>
                          <a:rPr lang="fr-BE" b="0" i="1" smtClean="0">
                            <a:latin typeface="Cambria Math" panose="02040503050406030204" pitchFamily="18" charset="0"/>
                          </a:rPr>
                        </m:ctrlPr>
                      </m:sSupPr>
                      <m:e>
                        <m:r>
                          <a:rPr lang="fr-BE" b="0" i="1" smtClean="0">
                            <a:latin typeface="Cambria Math" panose="02040503050406030204" pitchFamily="18" charset="0"/>
                          </a:rPr>
                          <m:t>𝑛</m:t>
                        </m:r>
                      </m:e>
                      <m:sup>
                        <m:r>
                          <a:rPr lang="fr-BE" b="0" i="1" smtClean="0">
                            <a:latin typeface="Cambria Math" panose="02040503050406030204" pitchFamily="18" charset="0"/>
                          </a:rPr>
                          <m:t>−</m:t>
                        </m:r>
                        <m:f>
                          <m:fPr>
                            <m:type m:val="skw"/>
                            <m:ctrlPr>
                              <a:rPr lang="fr-BE" b="0" i="1" smtClean="0">
                                <a:latin typeface="Cambria Math" panose="02040503050406030204" pitchFamily="18" charset="0"/>
                              </a:rPr>
                            </m:ctrlPr>
                          </m:fPr>
                          <m:num>
                            <m:r>
                              <a:rPr lang="fr-BE" b="0" i="1" smtClean="0">
                                <a:latin typeface="Cambria Math" panose="02040503050406030204" pitchFamily="18" charset="0"/>
                              </a:rPr>
                              <m:t>1</m:t>
                            </m:r>
                          </m:num>
                          <m:den>
                            <m:r>
                              <a:rPr lang="fr-BE" b="0" i="1" smtClean="0">
                                <a:latin typeface="Cambria Math" panose="02040503050406030204" pitchFamily="18" charset="0"/>
                              </a:rPr>
                              <m:t>2</m:t>
                            </m:r>
                          </m:den>
                        </m:f>
                      </m:sup>
                    </m:sSup>
                    <m:nary>
                      <m:naryPr>
                        <m:chr m:val="∑"/>
                        <m:ctrlPr>
                          <a:rPr lang="fr-BE" b="0" i="1" smtClean="0">
                            <a:latin typeface="Cambria Math" panose="02040503050406030204" pitchFamily="18" charset="0"/>
                          </a:rPr>
                        </m:ctrlPr>
                      </m:naryPr>
                      <m:sub>
                        <m:r>
                          <m:rPr>
                            <m:brk m:alnAt="23"/>
                          </m:rPr>
                          <a:rPr lang="fr-BE" b="0" i="1" smtClean="0">
                            <a:latin typeface="Cambria Math" panose="02040503050406030204" pitchFamily="18" charset="0"/>
                          </a:rPr>
                          <m:t>𝑗</m:t>
                        </m:r>
                        <m:r>
                          <a:rPr lang="fr-BE" b="0" i="1" smtClean="0">
                            <a:latin typeface="Cambria Math" panose="02040503050406030204" pitchFamily="18" charset="0"/>
                          </a:rPr>
                          <m:t>=0</m:t>
                        </m:r>
                      </m:sub>
                      <m:sup>
                        <m:r>
                          <a:rPr lang="fr-BE" b="0" i="1" smtClean="0">
                            <a:latin typeface="Cambria Math" panose="02040503050406030204" pitchFamily="18" charset="0"/>
                          </a:rPr>
                          <m:t>𝑗</m:t>
                        </m:r>
                        <m:r>
                          <a:rPr lang="fr-BE" b="0" i="1" smtClean="0">
                            <a:latin typeface="Cambria Math" panose="02040503050406030204" pitchFamily="18" charset="0"/>
                            <a:ea typeface="Cambria Math" panose="02040503050406030204" pitchFamily="18" charset="0"/>
                          </a:rPr>
                          <m:t>&lt;</m:t>
                        </m:r>
                        <m:r>
                          <a:rPr lang="fr-BE" b="0" i="1" smtClean="0">
                            <a:latin typeface="Cambria Math" panose="02040503050406030204" pitchFamily="18" charset="0"/>
                            <a:ea typeface="Cambria Math" panose="02040503050406030204" pitchFamily="18" charset="0"/>
                          </a:rPr>
                          <m:t>𝑛</m:t>
                        </m:r>
                      </m:sup>
                      <m:e>
                        <m:sSub>
                          <m:sSubPr>
                            <m:ctrlPr>
                              <a:rPr lang="fr-BE" b="0" i="1" smtClean="0">
                                <a:latin typeface="Cambria Math" panose="02040503050406030204" pitchFamily="18" charset="0"/>
                              </a:rPr>
                            </m:ctrlPr>
                          </m:sSubPr>
                          <m:e>
                            <m:r>
                              <a:rPr lang="fr-BE" b="0" i="1" smtClean="0">
                                <a:latin typeface="Cambria Math" panose="02040503050406030204" pitchFamily="18" charset="0"/>
                              </a:rPr>
                              <m:t>𝑎</m:t>
                            </m:r>
                          </m:e>
                          <m:sub>
                            <m:r>
                              <a:rPr lang="fr-BE" b="0" i="1" smtClean="0">
                                <a:latin typeface="Cambria Math" panose="02040503050406030204" pitchFamily="18" charset="0"/>
                              </a:rPr>
                              <m:t>𝑗</m:t>
                            </m:r>
                          </m:sub>
                        </m:sSub>
                        <m:sSup>
                          <m:sSupPr>
                            <m:ctrlPr>
                              <a:rPr lang="fr-BE" b="0" i="1" smtClean="0">
                                <a:latin typeface="Cambria Math" panose="02040503050406030204" pitchFamily="18" charset="0"/>
                              </a:rPr>
                            </m:ctrlPr>
                          </m:sSupPr>
                          <m:e>
                            <m:r>
                              <a:rPr lang="fr-BE" b="0" i="1" smtClean="0">
                                <a:latin typeface="Cambria Math" panose="02040503050406030204" pitchFamily="18" charset="0"/>
                              </a:rPr>
                              <m:t>𝑒</m:t>
                            </m:r>
                          </m:e>
                          <m:sup>
                            <m:r>
                              <a:rPr lang="fr-BE" b="0" i="1" smtClean="0">
                                <a:latin typeface="Cambria Math" panose="02040503050406030204" pitchFamily="18" charset="0"/>
                              </a:rPr>
                              <m:t>𝑖𝑗</m:t>
                            </m:r>
                            <m:sSub>
                              <m:sSubPr>
                                <m:ctrlPr>
                                  <a:rPr lang="fr-BE" b="0" i="1" smtClean="0">
                                    <a:latin typeface="Cambria Math" panose="02040503050406030204" pitchFamily="18" charset="0"/>
                                  </a:rPr>
                                </m:ctrlPr>
                              </m:sSubPr>
                              <m:e>
                                <m:r>
                                  <a:rPr lang="fr-BE" b="0" i="1" smtClean="0">
                                    <a:latin typeface="Cambria Math" panose="02040503050406030204" pitchFamily="18" charset="0"/>
                                    <a:ea typeface="Cambria Math" panose="02040503050406030204" pitchFamily="18" charset="0"/>
                                  </a:rPr>
                                  <m:t>𝜔</m:t>
                                </m:r>
                              </m:e>
                              <m:sub>
                                <m:r>
                                  <a:rPr lang="fr-BE" b="0" i="1" smtClean="0">
                                    <a:latin typeface="Cambria Math" panose="02040503050406030204" pitchFamily="18" charset="0"/>
                                  </a:rPr>
                                  <m:t>𝑘</m:t>
                                </m:r>
                              </m:sub>
                            </m:sSub>
                          </m:sup>
                        </m:sSup>
                      </m:e>
                    </m:nary>
                    <m:r>
                      <a:rPr lang="fr-BE" b="0" i="1" smtClean="0">
                        <a:latin typeface="Cambria Math" panose="02040503050406030204" pitchFamily="18" charset="0"/>
                      </a:rPr>
                      <m:t>        [</m:t>
                    </m:r>
                    <m:r>
                      <a:rPr lang="fr-BE" i="1">
                        <a:latin typeface="Cambria Math" panose="02040503050406030204" pitchFamily="18" charset="0"/>
                      </a:rPr>
                      <m:t>𝑜𝑟</m:t>
                    </m:r>
                    <m:r>
                      <a:rPr lang="fr-BE" b="0" i="1" smtClean="0">
                        <a:latin typeface="Cambria Math" panose="02040503050406030204" pitchFamily="18" charset="0"/>
                      </a:rPr>
                      <m:t>      </m:t>
                    </m:r>
                    <m:sSub>
                      <m:sSubPr>
                        <m:ctrlPr>
                          <a:rPr lang="fr-BE" i="1">
                            <a:latin typeface="Cambria Math" panose="02040503050406030204" pitchFamily="18" charset="0"/>
                          </a:rPr>
                        </m:ctrlPr>
                      </m:sSubPr>
                      <m:e>
                        <m:r>
                          <a:rPr lang="fr-BE" i="1">
                            <a:latin typeface="Cambria Math" panose="02040503050406030204" pitchFamily="18" charset="0"/>
                          </a:rPr>
                          <m:t>𝑥</m:t>
                        </m:r>
                      </m:e>
                      <m:sub>
                        <m:r>
                          <a:rPr lang="fr-BE" i="1">
                            <a:latin typeface="Cambria Math" panose="02040503050406030204" pitchFamily="18" charset="0"/>
                          </a:rPr>
                          <m:t>𝑘</m:t>
                        </m:r>
                      </m:sub>
                    </m:sSub>
                    <m:r>
                      <a:rPr lang="fr-BE" i="1">
                        <a:latin typeface="Cambria Math" panose="02040503050406030204" pitchFamily="18" charset="0"/>
                      </a:rPr>
                      <m:t>=</m:t>
                    </m:r>
                    <m:sSup>
                      <m:sSupPr>
                        <m:ctrlPr>
                          <a:rPr lang="fr-BE" i="1">
                            <a:latin typeface="Cambria Math" panose="02040503050406030204" pitchFamily="18" charset="0"/>
                          </a:rPr>
                        </m:ctrlPr>
                      </m:sSupPr>
                      <m:e>
                        <m:r>
                          <a:rPr lang="fr-BE" i="1">
                            <a:latin typeface="Cambria Math" panose="02040503050406030204" pitchFamily="18" charset="0"/>
                          </a:rPr>
                          <m:t>𝑛</m:t>
                        </m:r>
                      </m:e>
                      <m:sup>
                        <m:r>
                          <a:rPr lang="fr-BE" i="1">
                            <a:latin typeface="Cambria Math" panose="02040503050406030204" pitchFamily="18" charset="0"/>
                          </a:rPr>
                          <m:t>−</m:t>
                        </m:r>
                        <m:r>
                          <a:rPr lang="fr-BE" b="0" i="1" smtClean="0">
                            <a:latin typeface="Cambria Math" panose="02040503050406030204" pitchFamily="18" charset="0"/>
                          </a:rPr>
                          <m:t>1</m:t>
                        </m:r>
                      </m:sup>
                    </m:sSup>
                    <m:nary>
                      <m:naryPr>
                        <m:chr m:val="∑"/>
                        <m:ctrlPr>
                          <a:rPr lang="fr-BE" i="1">
                            <a:latin typeface="Cambria Math" panose="02040503050406030204" pitchFamily="18" charset="0"/>
                          </a:rPr>
                        </m:ctrlPr>
                      </m:naryPr>
                      <m:sub>
                        <m:r>
                          <m:rPr>
                            <m:brk m:alnAt="23"/>
                          </m:rPr>
                          <a:rPr lang="fr-BE" i="1">
                            <a:latin typeface="Cambria Math" panose="02040503050406030204" pitchFamily="18" charset="0"/>
                          </a:rPr>
                          <m:t>𝑗</m:t>
                        </m:r>
                        <m:r>
                          <a:rPr lang="fr-BE" i="1">
                            <a:latin typeface="Cambria Math" panose="02040503050406030204" pitchFamily="18" charset="0"/>
                          </a:rPr>
                          <m:t>=0</m:t>
                        </m:r>
                      </m:sub>
                      <m:sup>
                        <m:r>
                          <a:rPr lang="fr-BE" i="1">
                            <a:latin typeface="Cambria Math" panose="02040503050406030204" pitchFamily="18" charset="0"/>
                          </a:rPr>
                          <m:t>𝑗</m:t>
                        </m:r>
                        <m:r>
                          <a:rPr lang="fr-BE" i="1">
                            <a:latin typeface="Cambria Math" panose="02040503050406030204" pitchFamily="18" charset="0"/>
                            <a:ea typeface="Cambria Math" panose="02040503050406030204" pitchFamily="18" charset="0"/>
                          </a:rPr>
                          <m:t>&lt;</m:t>
                        </m:r>
                        <m:r>
                          <a:rPr lang="fr-BE" i="1">
                            <a:latin typeface="Cambria Math" panose="02040503050406030204" pitchFamily="18" charset="0"/>
                            <a:ea typeface="Cambria Math" panose="02040503050406030204" pitchFamily="18" charset="0"/>
                          </a:rPr>
                          <m:t>𝑛</m:t>
                        </m:r>
                      </m:sup>
                      <m:e>
                        <m:sSub>
                          <m:sSubPr>
                            <m:ctrlPr>
                              <a:rPr lang="fr-BE" i="1">
                                <a:latin typeface="Cambria Math" panose="02040503050406030204" pitchFamily="18" charset="0"/>
                              </a:rPr>
                            </m:ctrlPr>
                          </m:sSubPr>
                          <m:e>
                            <m:r>
                              <a:rPr lang="fr-BE" i="1">
                                <a:latin typeface="Cambria Math" panose="02040503050406030204" pitchFamily="18" charset="0"/>
                              </a:rPr>
                              <m:t>𝑎</m:t>
                            </m:r>
                          </m:e>
                          <m:sub>
                            <m:r>
                              <a:rPr lang="fr-BE" i="1">
                                <a:latin typeface="Cambria Math" panose="02040503050406030204" pitchFamily="18" charset="0"/>
                              </a:rPr>
                              <m:t>𝑗</m:t>
                            </m:r>
                          </m:sub>
                        </m:sSub>
                        <m:sSup>
                          <m:sSupPr>
                            <m:ctrlPr>
                              <a:rPr lang="fr-BE" i="1">
                                <a:latin typeface="Cambria Math" panose="02040503050406030204" pitchFamily="18" charset="0"/>
                              </a:rPr>
                            </m:ctrlPr>
                          </m:sSupPr>
                          <m:e>
                            <m:r>
                              <a:rPr lang="fr-BE" i="1">
                                <a:latin typeface="Cambria Math" panose="02040503050406030204" pitchFamily="18" charset="0"/>
                              </a:rPr>
                              <m:t>𝑒</m:t>
                            </m:r>
                          </m:e>
                          <m:sup>
                            <m:r>
                              <a:rPr lang="fr-BE" i="1">
                                <a:latin typeface="Cambria Math" panose="02040503050406030204" pitchFamily="18" charset="0"/>
                              </a:rPr>
                              <m:t>𝑖𝑗</m:t>
                            </m:r>
                            <m:sSub>
                              <m:sSubPr>
                                <m:ctrlPr>
                                  <a:rPr lang="fr-BE" i="1">
                                    <a:latin typeface="Cambria Math" panose="02040503050406030204" pitchFamily="18" charset="0"/>
                                  </a:rPr>
                                </m:ctrlPr>
                              </m:sSubPr>
                              <m:e>
                                <m:r>
                                  <a:rPr lang="fr-BE" i="1">
                                    <a:latin typeface="Cambria Math" panose="02040503050406030204" pitchFamily="18" charset="0"/>
                                    <a:ea typeface="Cambria Math" panose="02040503050406030204" pitchFamily="18" charset="0"/>
                                  </a:rPr>
                                  <m:t>𝜔</m:t>
                                </m:r>
                              </m:e>
                              <m:sub>
                                <m:r>
                                  <a:rPr lang="fr-BE" i="1">
                                    <a:latin typeface="Cambria Math" panose="02040503050406030204" pitchFamily="18" charset="0"/>
                                  </a:rPr>
                                  <m:t>𝑘</m:t>
                                </m:r>
                              </m:sub>
                            </m:sSub>
                          </m:sup>
                        </m:sSup>
                      </m:e>
                    </m:nary>
                    <m:r>
                      <a:rPr lang="fr-BE" b="0" i="1" smtClean="0">
                        <a:latin typeface="Cambria Math" panose="02040503050406030204" pitchFamily="18" charset="0"/>
                      </a:rPr>
                      <m:t>]</m:t>
                    </m:r>
                  </m:oMath>
                </a14:m>
                <a:endParaRPr lang="en-GB" dirty="0"/>
              </a:p>
              <a:p>
                <a:pPr lvl="2"/>
                <a14:m>
                  <m:oMath xmlns:m="http://schemas.openxmlformats.org/officeDocument/2006/math">
                    <m:sSub>
                      <m:sSubPr>
                        <m:ctrlPr>
                          <a:rPr lang="en-GB" i="1" smtClean="0">
                            <a:latin typeface="Cambria Math" panose="02040503050406030204" pitchFamily="18" charset="0"/>
                          </a:rPr>
                        </m:ctrlPr>
                      </m:sSubPr>
                      <m:e>
                        <m:r>
                          <a:rPr lang="fr-BE" b="0" i="1" smtClean="0">
                            <a:latin typeface="Cambria Math" panose="02040503050406030204" pitchFamily="18" charset="0"/>
                          </a:rPr>
                          <m:t>𝑝</m:t>
                        </m:r>
                      </m:e>
                      <m:sub>
                        <m:sSub>
                          <m:sSubPr>
                            <m:ctrlPr>
                              <a:rPr lang="fr-BE" b="0" i="1" smtClean="0">
                                <a:latin typeface="Cambria Math" panose="02040503050406030204" pitchFamily="18" charset="0"/>
                              </a:rPr>
                            </m:ctrlPr>
                          </m:sSubPr>
                          <m:e>
                            <m:r>
                              <a:rPr lang="fr-BE" b="0" i="1" smtClean="0">
                                <a:latin typeface="Cambria Math" panose="02040503050406030204" pitchFamily="18" charset="0"/>
                                <a:ea typeface="Cambria Math" panose="02040503050406030204" pitchFamily="18" charset="0"/>
                              </a:rPr>
                              <m:t>𝜔</m:t>
                            </m:r>
                          </m:e>
                          <m:sub>
                            <m:r>
                              <a:rPr lang="fr-BE" b="0" i="1" smtClean="0">
                                <a:latin typeface="Cambria Math" panose="02040503050406030204" pitchFamily="18" charset="0"/>
                              </a:rPr>
                              <m:t>𝑘</m:t>
                            </m:r>
                          </m:sub>
                        </m:sSub>
                      </m:sub>
                    </m:sSub>
                    <m:r>
                      <a:rPr lang="fr-BE" b="0" i="1" smtClean="0">
                        <a:latin typeface="Cambria Math" panose="02040503050406030204" pitchFamily="18" charset="0"/>
                      </a:rPr>
                      <m:t>=</m:t>
                    </m:r>
                    <m:sSup>
                      <m:sSupPr>
                        <m:ctrlPr>
                          <a:rPr lang="fr-BE" b="0" i="1" smtClean="0">
                            <a:latin typeface="Cambria Math" panose="02040503050406030204" pitchFamily="18" charset="0"/>
                            <a:ea typeface="Cambria Math" panose="02040503050406030204" pitchFamily="18" charset="0"/>
                          </a:rPr>
                        </m:ctrlPr>
                      </m:sSupPr>
                      <m:e>
                        <m:d>
                          <m:dPr>
                            <m:begChr m:val="|"/>
                            <m:endChr m:val="|"/>
                            <m:ctrlPr>
                              <a:rPr lang="fr-BE" b="0" i="1" smtClean="0">
                                <a:latin typeface="Cambria Math" panose="02040503050406030204" pitchFamily="18" charset="0"/>
                                <a:ea typeface="Cambria Math" panose="02040503050406030204" pitchFamily="18" charset="0"/>
                              </a:rPr>
                            </m:ctrlPr>
                          </m:dPr>
                          <m:e>
                            <m:sSub>
                              <m:sSubPr>
                                <m:ctrlPr>
                                  <a:rPr lang="en-GB" i="1" smtClean="0">
                                    <a:latin typeface="Cambria Math" panose="02040503050406030204" pitchFamily="18" charset="0"/>
                                  </a:rPr>
                                </m:ctrlPr>
                              </m:sSubPr>
                              <m:e>
                                <m:r>
                                  <a:rPr lang="fr-BE" b="0" i="1" smtClean="0">
                                    <a:latin typeface="Cambria Math" panose="02040503050406030204" pitchFamily="18" charset="0"/>
                                  </a:rPr>
                                  <m:t>𝑎</m:t>
                                </m:r>
                              </m:e>
                              <m:sub>
                                <m:r>
                                  <a:rPr lang="fr-BE" b="0" i="1" smtClean="0">
                                    <a:latin typeface="Cambria Math" panose="02040503050406030204" pitchFamily="18" charset="0"/>
                                  </a:rPr>
                                  <m:t>𝑘</m:t>
                                </m:r>
                              </m:sub>
                            </m:sSub>
                          </m:e>
                        </m:d>
                      </m:e>
                      <m:sup>
                        <m:r>
                          <a:rPr lang="fr-BE" b="0" i="1" smtClean="0">
                            <a:latin typeface="Cambria Math" panose="02040503050406030204" pitchFamily="18" charset="0"/>
                            <a:ea typeface="Cambria Math" panose="02040503050406030204" pitchFamily="18" charset="0"/>
                          </a:rPr>
                          <m:t>2</m:t>
                        </m:r>
                      </m:sup>
                    </m:sSup>
                  </m:oMath>
                </a14:m>
                <a:endParaRPr lang="en-GB" sz="1800" dirty="0"/>
              </a:p>
              <a:p>
                <a:pPr lvl="2"/>
                <a:endParaRPr lang="en-GB" sz="1800" dirty="0"/>
              </a:p>
              <a:p>
                <a:pPr lvl="1"/>
                <a:r>
                  <a:rPr lang="en-GB" dirty="0"/>
                  <a:t>The periodogram gives the importance of each (Fourier) frequency in the series</a:t>
                </a:r>
              </a:p>
              <a:p>
                <a:pPr lvl="1"/>
                <a:r>
                  <a:rPr lang="en-GB" sz="1900" dirty="0">
                    <a:solidFill>
                      <a:srgbClr val="0070C0"/>
                    </a:solidFill>
                  </a:rPr>
                  <a:t>Code in </a:t>
                </a:r>
                <a:r>
                  <a:rPr lang="it-IT" sz="1900" dirty="0">
                    <a:solidFill>
                      <a:srgbClr val="0070C0"/>
                    </a:solidFill>
                  </a:rPr>
                  <a:t>toolkit/base/core/data/analysis/Periodogram.java</a:t>
                </a:r>
                <a:endParaRPr lang="en-GB" sz="1900" dirty="0">
                  <a:solidFill>
                    <a:srgbClr val="0070C0"/>
                  </a:solidFill>
                </a:endParaRPr>
              </a:p>
              <a:p>
                <a:pPr lvl="1"/>
                <a:endParaRPr lang="en-GB" dirty="0"/>
              </a:p>
            </p:txBody>
          </p:sp>
        </mc:Choice>
        <mc:Fallback>
          <p:sp>
            <p:nvSpPr>
              <p:cNvPr id="3" name="Content Placeholder 2">
                <a:extLst>
                  <a:ext uri="{FF2B5EF4-FFF2-40B4-BE49-F238E27FC236}">
                    <a16:creationId xmlns:a16="http://schemas.microsoft.com/office/drawing/2014/main" id="{0D5DEFE7-7E41-4E13-88FE-5BC2E427D451}"/>
                  </a:ext>
                </a:extLst>
              </p:cNvPr>
              <p:cNvSpPr>
                <a:spLocks noGrp="1" noRot="1" noChangeAspect="1" noMove="1" noResize="1" noEditPoints="1" noAdjustHandles="1" noChangeArrowheads="1" noChangeShapeType="1" noTextEdit="1"/>
              </p:cNvSpPr>
              <p:nvPr>
                <p:ph idx="1"/>
              </p:nvPr>
            </p:nvSpPr>
            <p:spPr>
              <a:blipFill>
                <a:blip r:embed="rId2"/>
                <a:stretch>
                  <a:fillRect l="-928" t="-2101"/>
                </a:stretch>
              </a:blipFill>
            </p:spPr>
            <p:txBody>
              <a:bodyPr/>
              <a:lstStyle/>
              <a:p>
                <a:r>
                  <a:rPr lang="en-GB">
                    <a:noFill/>
                  </a:rPr>
                  <a:t> </a:t>
                </a:r>
              </a:p>
            </p:txBody>
          </p:sp>
        </mc:Fallback>
      </mc:AlternateContent>
      <p:sp>
        <p:nvSpPr>
          <p:cNvPr id="4" name="Date Placeholder 3">
            <a:extLst>
              <a:ext uri="{FF2B5EF4-FFF2-40B4-BE49-F238E27FC236}">
                <a16:creationId xmlns:a16="http://schemas.microsoft.com/office/drawing/2014/main" id="{915943E7-94F6-4FF9-B373-2A7DC8A9FB85}"/>
              </a:ext>
            </a:extLst>
          </p:cNvPr>
          <p:cNvSpPr>
            <a:spLocks noGrp="1"/>
          </p:cNvSpPr>
          <p:nvPr>
            <p:ph type="dt" sz="half" idx="10"/>
          </p:nvPr>
        </p:nvSpPr>
        <p:spPr/>
        <p:txBody>
          <a:bodyPr/>
          <a:lstStyle/>
          <a:p>
            <a:r>
              <a:rPr lang="en-US"/>
              <a:t>15-17/10/2024</a:t>
            </a:r>
            <a:endParaRPr lang="en-GB"/>
          </a:p>
        </p:txBody>
      </p:sp>
      <p:sp>
        <p:nvSpPr>
          <p:cNvPr id="5" name="Footer Placeholder 4">
            <a:extLst>
              <a:ext uri="{FF2B5EF4-FFF2-40B4-BE49-F238E27FC236}">
                <a16:creationId xmlns:a16="http://schemas.microsoft.com/office/drawing/2014/main" id="{998987FF-C064-426B-A5C1-86A84C84F71E}"/>
              </a:ext>
            </a:extLst>
          </p:cNvPr>
          <p:cNvSpPr>
            <a:spLocks noGrp="1"/>
          </p:cNvSpPr>
          <p:nvPr>
            <p:ph type="ftr" sz="quarter" idx="11"/>
          </p:nvPr>
        </p:nvSpPr>
        <p:spPr/>
        <p:txBody>
          <a:bodyPr/>
          <a:lstStyle/>
          <a:p>
            <a:r>
              <a:rPr lang="en-GB"/>
              <a:t>CONTRACTORS ORGANISING SOME OF THE COURSES ARE ACTING UNDER A FRAMEWORK CONTRACT CONCLUDED WITH THE COMMISSION</a:t>
            </a:r>
          </a:p>
        </p:txBody>
      </p:sp>
    </p:spTree>
    <p:extLst>
      <p:ext uri="{BB962C8B-B14F-4D97-AF65-F5344CB8AC3E}">
        <p14:creationId xmlns:p14="http://schemas.microsoft.com/office/powerpoint/2010/main" val="33959205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D667EEF-9B78-4236-CBAA-311B2EFEC40A}"/>
              </a:ext>
            </a:extLst>
          </p:cNvPr>
          <p:cNvSpPr>
            <a:spLocks noGrp="1"/>
          </p:cNvSpPr>
          <p:nvPr>
            <p:ph type="title"/>
          </p:nvPr>
        </p:nvSpPr>
        <p:spPr/>
        <p:txBody>
          <a:bodyPr/>
          <a:lstStyle/>
          <a:p>
            <a:r>
              <a:rPr lang="fr-BE" dirty="0"/>
              <a:t>4. </a:t>
            </a:r>
            <a:r>
              <a:rPr lang="fr-BE" dirty="0" err="1"/>
              <a:t>Linear</a:t>
            </a:r>
            <a:r>
              <a:rPr lang="fr-BE" dirty="0"/>
              <a:t> </a:t>
            </a:r>
            <a:r>
              <a:rPr lang="fr-BE" dirty="0" err="1"/>
              <a:t>filters</a:t>
            </a:r>
            <a:endParaRPr lang="en-GB" dirty="0"/>
          </a:p>
        </p:txBody>
      </p:sp>
      <mc:AlternateContent xmlns:mc="http://schemas.openxmlformats.org/markup-compatibility/2006">
        <mc:Choice xmlns:a14="http://schemas.microsoft.com/office/drawing/2010/main" Requires="a14">
          <p:sp>
            <p:nvSpPr>
              <p:cNvPr id="3" name="Espace réservé du contenu 2">
                <a:extLst>
                  <a:ext uri="{FF2B5EF4-FFF2-40B4-BE49-F238E27FC236}">
                    <a16:creationId xmlns:a16="http://schemas.microsoft.com/office/drawing/2014/main" id="{FA2D216B-525D-E32A-3860-2CFBF8223E67}"/>
                  </a:ext>
                </a:extLst>
              </p:cNvPr>
              <p:cNvSpPr>
                <a:spLocks noGrp="1"/>
              </p:cNvSpPr>
              <p:nvPr>
                <p:ph idx="1"/>
              </p:nvPr>
            </p:nvSpPr>
            <p:spPr/>
            <p:txBody>
              <a:bodyPr/>
              <a:lstStyle/>
              <a:p>
                <a14:m>
                  <m:oMath xmlns:m="http://schemas.openxmlformats.org/officeDocument/2006/math">
                    <m:sSub>
                      <m:sSubPr>
                        <m:ctrlPr>
                          <a:rPr lang="en-GB" i="1" smtClean="0">
                            <a:latin typeface="Cambria Math" panose="02040503050406030204" pitchFamily="18" charset="0"/>
                          </a:rPr>
                        </m:ctrlPr>
                      </m:sSubPr>
                      <m:e>
                        <m:r>
                          <a:rPr lang="fr-BE" b="0" i="1" smtClean="0">
                            <a:latin typeface="Cambria Math" panose="02040503050406030204" pitchFamily="18" charset="0"/>
                          </a:rPr>
                          <m:t>𝑦</m:t>
                        </m:r>
                      </m:e>
                      <m:sub>
                        <m:r>
                          <a:rPr lang="fr-BE" b="0" i="1" smtClean="0">
                            <a:latin typeface="Cambria Math" panose="02040503050406030204" pitchFamily="18" charset="0"/>
                          </a:rPr>
                          <m:t>𝑡</m:t>
                        </m:r>
                      </m:sub>
                    </m:sSub>
                    <m:r>
                      <a:rPr lang="fr-BE" b="0" i="1" smtClean="0">
                        <a:latin typeface="Cambria Math" panose="02040503050406030204" pitchFamily="18" charset="0"/>
                      </a:rPr>
                      <m:t>=</m:t>
                    </m:r>
                    <m:nary>
                      <m:naryPr>
                        <m:chr m:val="∑"/>
                        <m:ctrlPr>
                          <a:rPr lang="fr-BE" b="0" i="1" smtClean="0">
                            <a:latin typeface="Cambria Math" panose="02040503050406030204" pitchFamily="18" charset="0"/>
                          </a:rPr>
                        </m:ctrlPr>
                      </m:naryPr>
                      <m:sub>
                        <m:r>
                          <m:rPr>
                            <m:brk m:alnAt="23"/>
                          </m:rPr>
                          <a:rPr lang="fr-BE" b="0" i="1" smtClean="0">
                            <a:latin typeface="Cambria Math" panose="02040503050406030204" pitchFamily="18" charset="0"/>
                          </a:rPr>
                          <m:t>𝑖</m:t>
                        </m:r>
                        <m:r>
                          <a:rPr lang="fr-BE" b="0" i="1" smtClean="0">
                            <a:latin typeface="Cambria Math" panose="02040503050406030204" pitchFamily="18" charset="0"/>
                          </a:rPr>
                          <m:t>=−∞</m:t>
                        </m:r>
                      </m:sub>
                      <m:sup>
                        <m:r>
                          <a:rPr lang="fr-BE" b="0" i="1" smtClean="0">
                            <a:latin typeface="Cambria Math" panose="02040503050406030204" pitchFamily="18" charset="0"/>
                          </a:rPr>
                          <m:t>+</m:t>
                        </m:r>
                        <m:r>
                          <a:rPr lang="fr-BE" b="0" i="1" smtClean="0">
                            <a:latin typeface="Cambria Math" panose="02040503050406030204" pitchFamily="18" charset="0"/>
                            <a:ea typeface="Cambria Math" panose="02040503050406030204" pitchFamily="18" charset="0"/>
                          </a:rPr>
                          <m:t>∞</m:t>
                        </m:r>
                      </m:sup>
                      <m:e>
                        <m:sSub>
                          <m:sSubPr>
                            <m:ctrlPr>
                              <a:rPr lang="fr-BE" b="0" i="1" smtClean="0">
                                <a:latin typeface="Cambria Math" panose="02040503050406030204" pitchFamily="18" charset="0"/>
                              </a:rPr>
                            </m:ctrlPr>
                          </m:sSubPr>
                          <m:e>
                            <m:r>
                              <a:rPr lang="fr-BE" b="0" i="1" smtClean="0">
                                <a:latin typeface="Cambria Math" panose="02040503050406030204" pitchFamily="18" charset="0"/>
                                <a:ea typeface="Cambria Math" panose="02040503050406030204" pitchFamily="18" charset="0"/>
                              </a:rPr>
                              <m:t>𝛽</m:t>
                            </m:r>
                          </m:e>
                          <m:sub>
                            <m:r>
                              <a:rPr lang="fr-BE" b="0" i="1" smtClean="0">
                                <a:latin typeface="Cambria Math" panose="02040503050406030204" pitchFamily="18" charset="0"/>
                              </a:rPr>
                              <m:t>𝑖</m:t>
                            </m:r>
                          </m:sub>
                        </m:sSub>
                        <m:sSub>
                          <m:sSubPr>
                            <m:ctrlPr>
                              <a:rPr lang="fr-BE" b="0" i="1" smtClean="0">
                                <a:latin typeface="Cambria Math" panose="02040503050406030204" pitchFamily="18" charset="0"/>
                              </a:rPr>
                            </m:ctrlPr>
                          </m:sSubPr>
                          <m:e>
                            <m:r>
                              <a:rPr lang="fr-BE" b="0" i="1" smtClean="0">
                                <a:latin typeface="Cambria Math" panose="02040503050406030204" pitchFamily="18" charset="0"/>
                              </a:rPr>
                              <m:t>𝑥</m:t>
                            </m:r>
                          </m:e>
                          <m:sub>
                            <m:r>
                              <a:rPr lang="fr-BE" b="0" i="1" smtClean="0">
                                <a:latin typeface="Cambria Math" panose="02040503050406030204" pitchFamily="18" charset="0"/>
                              </a:rPr>
                              <m:t>𝑡</m:t>
                            </m:r>
                            <m:r>
                              <a:rPr lang="fr-BE" b="0" i="1" smtClean="0">
                                <a:latin typeface="Cambria Math" panose="02040503050406030204" pitchFamily="18" charset="0"/>
                              </a:rPr>
                              <m:t>−</m:t>
                            </m:r>
                            <m:r>
                              <a:rPr lang="fr-BE" b="0" i="1" smtClean="0">
                                <a:latin typeface="Cambria Math" panose="02040503050406030204" pitchFamily="18" charset="0"/>
                              </a:rPr>
                              <m:t>𝑖</m:t>
                            </m:r>
                          </m:sub>
                        </m:sSub>
                      </m:e>
                    </m:nary>
                  </m:oMath>
                </a14:m>
                <a:r>
                  <a:rPr lang="en-GB" dirty="0"/>
                  <a:t>, </a:t>
                </a:r>
                <a14:m>
                  <m:oMath xmlns:m="http://schemas.openxmlformats.org/officeDocument/2006/math">
                    <m:d>
                      <m:dPr>
                        <m:begChr m:val="{"/>
                        <m:endChr m:val="}"/>
                        <m:ctrlPr>
                          <a:rPr lang="fr-BE" b="1" i="1">
                            <a:latin typeface="Cambria Math" panose="02040503050406030204" pitchFamily="18" charset="0"/>
                          </a:rPr>
                        </m:ctrlPr>
                      </m:dPr>
                      <m:e>
                        <m:sSub>
                          <m:sSubPr>
                            <m:ctrlPr>
                              <a:rPr lang="en-GB" i="1">
                                <a:latin typeface="Cambria Math" panose="02040503050406030204" pitchFamily="18" charset="0"/>
                              </a:rPr>
                            </m:ctrlPr>
                          </m:sSubPr>
                          <m:e>
                            <m:r>
                              <a:rPr lang="fr-BE" i="1" smtClean="0">
                                <a:latin typeface="Cambria Math" panose="02040503050406030204" pitchFamily="18" charset="0"/>
                                <a:ea typeface="Cambria Math" panose="02040503050406030204" pitchFamily="18" charset="0"/>
                              </a:rPr>
                              <m:t>𝛽</m:t>
                            </m:r>
                          </m:e>
                          <m:sub>
                            <m:r>
                              <a:rPr lang="fr-BE" b="0" i="1" smtClean="0">
                                <a:latin typeface="Cambria Math" panose="02040503050406030204" pitchFamily="18" charset="0"/>
                              </a:rPr>
                              <m:t>𝑖</m:t>
                            </m:r>
                          </m:sub>
                        </m:sSub>
                      </m:e>
                    </m:d>
                    <m:r>
                      <a:rPr lang="fr-BE" b="1" i="1" smtClean="0">
                        <a:latin typeface="Cambria Math" panose="02040503050406030204" pitchFamily="18" charset="0"/>
                        <a:ea typeface="Cambria Math" panose="02040503050406030204" pitchFamily="18" charset="0"/>
                      </a:rPr>
                      <m:t>≡</m:t>
                    </m:r>
                    <m:r>
                      <a:rPr lang="fr-BE" b="0" i="1" smtClean="0">
                        <a:latin typeface="Cambria Math" panose="02040503050406030204" pitchFamily="18" charset="0"/>
                        <a:ea typeface="Cambria Math" panose="02040503050406030204" pitchFamily="18" charset="0"/>
                      </a:rPr>
                      <m:t>𝑙𝑖𝑛𝑒𝑎𝑟</m:t>
                    </m:r>
                    <m:r>
                      <a:rPr lang="fr-BE" b="0" i="1" smtClean="0">
                        <a:latin typeface="Cambria Math" panose="02040503050406030204" pitchFamily="18" charset="0"/>
                        <a:ea typeface="Cambria Math" panose="02040503050406030204" pitchFamily="18" charset="0"/>
                      </a:rPr>
                      <m:t> </m:t>
                    </m:r>
                    <m:r>
                      <a:rPr lang="fr-BE" b="0" i="1" smtClean="0">
                        <a:latin typeface="Cambria Math" panose="02040503050406030204" pitchFamily="18" charset="0"/>
                        <a:ea typeface="Cambria Math" panose="02040503050406030204" pitchFamily="18" charset="0"/>
                      </a:rPr>
                      <m:t>𝑓𝑖𝑙𝑡𝑒𝑟</m:t>
                    </m:r>
                  </m:oMath>
                </a14:m>
                <a:endParaRPr lang="en-GB" dirty="0"/>
              </a:p>
              <a:p>
                <a:endParaRPr lang="en-GB" dirty="0"/>
              </a:p>
              <a:p>
                <a:r>
                  <a:rPr lang="en-GB" dirty="0"/>
                  <a:t>Backward, forward operators: </a:t>
                </a:r>
                <a14:m>
                  <m:oMath xmlns:m="http://schemas.openxmlformats.org/officeDocument/2006/math">
                    <m:sSup>
                      <m:sSupPr>
                        <m:ctrlPr>
                          <a:rPr lang="en-GB" i="1" smtClean="0">
                            <a:latin typeface="Cambria Math" panose="02040503050406030204" pitchFamily="18" charset="0"/>
                          </a:rPr>
                        </m:ctrlPr>
                      </m:sSupPr>
                      <m:e>
                        <m:r>
                          <a:rPr lang="fr-BE" b="0" i="1" smtClean="0">
                            <a:latin typeface="Cambria Math" panose="02040503050406030204" pitchFamily="18" charset="0"/>
                          </a:rPr>
                          <m:t>𝐵</m:t>
                        </m:r>
                      </m:e>
                      <m:sup>
                        <m:r>
                          <a:rPr lang="fr-BE" b="0" i="1" smtClean="0">
                            <a:latin typeface="Cambria Math" panose="02040503050406030204" pitchFamily="18" charset="0"/>
                          </a:rPr>
                          <m:t>𝑘</m:t>
                        </m:r>
                      </m:sup>
                    </m:sSup>
                    <m:sSub>
                      <m:sSubPr>
                        <m:ctrlPr>
                          <a:rPr lang="en-GB" i="1" smtClean="0">
                            <a:latin typeface="Cambria Math" panose="02040503050406030204" pitchFamily="18" charset="0"/>
                          </a:rPr>
                        </m:ctrlPr>
                      </m:sSubPr>
                      <m:e>
                        <m:r>
                          <a:rPr lang="fr-BE" b="0" i="1" smtClean="0">
                            <a:latin typeface="Cambria Math" panose="02040503050406030204" pitchFamily="18" charset="0"/>
                          </a:rPr>
                          <m:t>𝑥</m:t>
                        </m:r>
                      </m:e>
                      <m:sub>
                        <m:r>
                          <a:rPr lang="fr-BE" b="0" i="1" smtClean="0">
                            <a:latin typeface="Cambria Math" panose="02040503050406030204" pitchFamily="18" charset="0"/>
                          </a:rPr>
                          <m:t>𝑡</m:t>
                        </m:r>
                      </m:sub>
                    </m:sSub>
                    <m:r>
                      <a:rPr lang="fr-BE" b="0" i="1" smtClean="0">
                        <a:latin typeface="Cambria Math" panose="02040503050406030204" pitchFamily="18" charset="0"/>
                      </a:rPr>
                      <m:t>=</m:t>
                    </m:r>
                    <m:sSub>
                      <m:sSubPr>
                        <m:ctrlPr>
                          <a:rPr lang="en-GB" i="1" smtClean="0">
                            <a:latin typeface="Cambria Math" panose="02040503050406030204" pitchFamily="18" charset="0"/>
                          </a:rPr>
                        </m:ctrlPr>
                      </m:sSubPr>
                      <m:e>
                        <m:r>
                          <a:rPr lang="fr-BE" b="0" i="1" smtClean="0">
                            <a:latin typeface="Cambria Math" panose="02040503050406030204" pitchFamily="18" charset="0"/>
                          </a:rPr>
                          <m:t>𝑥</m:t>
                        </m:r>
                      </m:e>
                      <m:sub>
                        <m:r>
                          <a:rPr lang="fr-BE" b="0" i="1" smtClean="0">
                            <a:latin typeface="Cambria Math" panose="02040503050406030204" pitchFamily="18" charset="0"/>
                          </a:rPr>
                          <m:t>𝑡</m:t>
                        </m:r>
                        <m:r>
                          <a:rPr lang="fr-BE" b="0" i="1" smtClean="0">
                            <a:latin typeface="Cambria Math" panose="02040503050406030204" pitchFamily="18" charset="0"/>
                          </a:rPr>
                          <m:t>−</m:t>
                        </m:r>
                        <m:r>
                          <a:rPr lang="fr-BE" b="0" i="1" smtClean="0">
                            <a:latin typeface="Cambria Math" panose="02040503050406030204" pitchFamily="18" charset="0"/>
                          </a:rPr>
                          <m:t>𝑘</m:t>
                        </m:r>
                      </m:sub>
                    </m:sSub>
                    <m:r>
                      <a:rPr lang="fr-BE" b="0" i="1" smtClean="0">
                        <a:latin typeface="Cambria Math" panose="02040503050406030204" pitchFamily="18" charset="0"/>
                      </a:rPr>
                      <m:t>,</m:t>
                    </m:r>
                    <m:sSup>
                      <m:sSupPr>
                        <m:ctrlPr>
                          <a:rPr lang="en-GB" i="1">
                            <a:latin typeface="Cambria Math" panose="02040503050406030204" pitchFamily="18" charset="0"/>
                          </a:rPr>
                        </m:ctrlPr>
                      </m:sSupPr>
                      <m:e>
                        <m:r>
                          <a:rPr lang="fr-BE" b="0" i="1" smtClean="0">
                            <a:latin typeface="Cambria Math" panose="02040503050406030204" pitchFamily="18" charset="0"/>
                          </a:rPr>
                          <m:t>𝐹</m:t>
                        </m:r>
                      </m:e>
                      <m:sup>
                        <m:r>
                          <a:rPr lang="fr-BE" i="1">
                            <a:latin typeface="Cambria Math" panose="02040503050406030204" pitchFamily="18" charset="0"/>
                          </a:rPr>
                          <m:t>𝑘</m:t>
                        </m:r>
                      </m:sup>
                    </m:sSup>
                    <m:sSub>
                      <m:sSubPr>
                        <m:ctrlPr>
                          <a:rPr lang="en-GB" i="1">
                            <a:latin typeface="Cambria Math" panose="02040503050406030204" pitchFamily="18" charset="0"/>
                          </a:rPr>
                        </m:ctrlPr>
                      </m:sSubPr>
                      <m:e>
                        <m:r>
                          <a:rPr lang="fr-BE" i="1">
                            <a:latin typeface="Cambria Math" panose="02040503050406030204" pitchFamily="18" charset="0"/>
                          </a:rPr>
                          <m:t>𝑥</m:t>
                        </m:r>
                      </m:e>
                      <m:sub>
                        <m:r>
                          <a:rPr lang="fr-BE" i="1">
                            <a:latin typeface="Cambria Math" panose="02040503050406030204" pitchFamily="18" charset="0"/>
                          </a:rPr>
                          <m:t>𝑡</m:t>
                        </m:r>
                      </m:sub>
                    </m:sSub>
                    <m:r>
                      <a:rPr lang="fr-BE" i="1">
                        <a:latin typeface="Cambria Math" panose="02040503050406030204" pitchFamily="18" charset="0"/>
                      </a:rPr>
                      <m:t>=</m:t>
                    </m:r>
                    <m:sSub>
                      <m:sSubPr>
                        <m:ctrlPr>
                          <a:rPr lang="en-GB" i="1">
                            <a:latin typeface="Cambria Math" panose="02040503050406030204" pitchFamily="18" charset="0"/>
                          </a:rPr>
                        </m:ctrlPr>
                      </m:sSubPr>
                      <m:e>
                        <m:r>
                          <a:rPr lang="fr-BE" i="1">
                            <a:latin typeface="Cambria Math" panose="02040503050406030204" pitchFamily="18" charset="0"/>
                          </a:rPr>
                          <m:t>𝑥</m:t>
                        </m:r>
                      </m:e>
                      <m:sub>
                        <m:r>
                          <a:rPr lang="fr-BE" i="1">
                            <a:latin typeface="Cambria Math" panose="02040503050406030204" pitchFamily="18" charset="0"/>
                          </a:rPr>
                          <m:t>𝑡</m:t>
                        </m:r>
                        <m:r>
                          <a:rPr lang="fr-BE" b="0" i="1" smtClean="0">
                            <a:latin typeface="Cambria Math" panose="02040503050406030204" pitchFamily="18" charset="0"/>
                          </a:rPr>
                          <m:t>+</m:t>
                        </m:r>
                        <m:r>
                          <a:rPr lang="fr-BE" i="1">
                            <a:latin typeface="Cambria Math" panose="02040503050406030204" pitchFamily="18" charset="0"/>
                          </a:rPr>
                          <m:t>𝑘</m:t>
                        </m:r>
                      </m:sub>
                    </m:sSub>
                  </m:oMath>
                </a14:m>
                <a:endParaRPr lang="en-GB" dirty="0"/>
              </a:p>
              <a:p>
                <a:endParaRPr lang="en-GB" i="1" dirty="0">
                  <a:latin typeface="Cambria Math" panose="02040503050406030204" pitchFamily="18" charset="0"/>
                </a:endParaRPr>
              </a:p>
              <a:p>
                <a14:m>
                  <m:oMath xmlns:m="http://schemas.openxmlformats.org/officeDocument/2006/math">
                    <m:sSub>
                      <m:sSubPr>
                        <m:ctrlPr>
                          <a:rPr lang="en-GB" i="1" smtClean="0">
                            <a:latin typeface="Cambria Math" panose="02040503050406030204" pitchFamily="18" charset="0"/>
                          </a:rPr>
                        </m:ctrlPr>
                      </m:sSubPr>
                      <m:e>
                        <m:r>
                          <a:rPr lang="fr-BE" b="0" i="1" smtClean="0">
                            <a:latin typeface="Cambria Math" panose="02040503050406030204" pitchFamily="18" charset="0"/>
                          </a:rPr>
                          <m:t>𝑦</m:t>
                        </m:r>
                      </m:e>
                      <m:sub>
                        <m:r>
                          <a:rPr lang="fr-BE" b="0" i="1" smtClean="0">
                            <a:latin typeface="Cambria Math" panose="02040503050406030204" pitchFamily="18" charset="0"/>
                          </a:rPr>
                          <m:t>𝑡</m:t>
                        </m:r>
                      </m:sub>
                    </m:sSub>
                    <m:r>
                      <a:rPr lang="fr-BE" b="0" i="1" smtClean="0">
                        <a:latin typeface="Cambria Math" panose="02040503050406030204" pitchFamily="18" charset="0"/>
                      </a:rPr>
                      <m:t>=</m:t>
                    </m:r>
                    <m:r>
                      <a:rPr lang="fr-BE" b="0" i="1" smtClean="0">
                        <a:latin typeface="Cambria Math" panose="02040503050406030204" pitchFamily="18" charset="0"/>
                      </a:rPr>
                      <m:t>𝑃</m:t>
                    </m:r>
                    <m:d>
                      <m:dPr>
                        <m:ctrlPr>
                          <a:rPr lang="fr-BE" b="0" i="1" smtClean="0">
                            <a:latin typeface="Cambria Math" panose="02040503050406030204" pitchFamily="18" charset="0"/>
                          </a:rPr>
                        </m:ctrlPr>
                      </m:dPr>
                      <m:e>
                        <m:r>
                          <a:rPr lang="fr-BE" b="0" i="1" smtClean="0">
                            <a:latin typeface="Cambria Math" panose="02040503050406030204" pitchFamily="18" charset="0"/>
                          </a:rPr>
                          <m:t>𝐵</m:t>
                        </m:r>
                      </m:e>
                    </m:d>
                    <m:sSub>
                      <m:sSubPr>
                        <m:ctrlPr>
                          <a:rPr lang="fr-BE" b="0" i="1" smtClean="0">
                            <a:latin typeface="Cambria Math" panose="02040503050406030204" pitchFamily="18" charset="0"/>
                          </a:rPr>
                        </m:ctrlPr>
                      </m:sSubPr>
                      <m:e>
                        <m:r>
                          <a:rPr lang="fr-BE" b="0" i="1" smtClean="0">
                            <a:latin typeface="Cambria Math" panose="02040503050406030204" pitchFamily="18" charset="0"/>
                          </a:rPr>
                          <m:t>𝑥</m:t>
                        </m:r>
                      </m:e>
                      <m:sub>
                        <m:r>
                          <a:rPr lang="fr-BE" b="0" i="1" smtClean="0">
                            <a:latin typeface="Cambria Math" panose="02040503050406030204" pitchFamily="18" charset="0"/>
                          </a:rPr>
                          <m:t>𝑡</m:t>
                        </m:r>
                      </m:sub>
                    </m:sSub>
                  </m:oMath>
                </a14:m>
                <a:r>
                  <a:rPr lang="en-GB" dirty="0"/>
                  <a:t>, </a:t>
                </a:r>
                <a14:m>
                  <m:oMath xmlns:m="http://schemas.openxmlformats.org/officeDocument/2006/math">
                    <m:r>
                      <a:rPr lang="fr-BE" i="1">
                        <a:latin typeface="Cambria Math" panose="02040503050406030204" pitchFamily="18" charset="0"/>
                      </a:rPr>
                      <m:t>𝑃</m:t>
                    </m:r>
                    <m:d>
                      <m:dPr>
                        <m:ctrlPr>
                          <a:rPr lang="fr-BE" i="1">
                            <a:latin typeface="Cambria Math" panose="02040503050406030204" pitchFamily="18" charset="0"/>
                          </a:rPr>
                        </m:ctrlPr>
                      </m:dPr>
                      <m:e>
                        <m:r>
                          <a:rPr lang="fr-BE" i="1">
                            <a:latin typeface="Cambria Math" panose="02040503050406030204" pitchFamily="18" charset="0"/>
                          </a:rPr>
                          <m:t>𝐵</m:t>
                        </m:r>
                      </m:e>
                    </m:d>
                    <m:sSub>
                      <m:sSubPr>
                        <m:ctrlPr>
                          <a:rPr lang="en-GB" i="1">
                            <a:latin typeface="Cambria Math" panose="02040503050406030204" pitchFamily="18" charset="0"/>
                          </a:rPr>
                        </m:ctrlPr>
                      </m:sSubPr>
                      <m:e>
                        <m:r>
                          <a:rPr lang="fr-BE" i="1">
                            <a:latin typeface="Cambria Math" panose="02040503050406030204" pitchFamily="18" charset="0"/>
                          </a:rPr>
                          <m:t>𝑦</m:t>
                        </m:r>
                      </m:e>
                      <m:sub>
                        <m:r>
                          <a:rPr lang="fr-BE" i="1">
                            <a:latin typeface="Cambria Math" panose="02040503050406030204" pitchFamily="18" charset="0"/>
                          </a:rPr>
                          <m:t>𝑡</m:t>
                        </m:r>
                      </m:sub>
                    </m:sSub>
                    <m:r>
                      <a:rPr lang="fr-BE" i="1">
                        <a:latin typeface="Cambria Math" panose="02040503050406030204" pitchFamily="18" charset="0"/>
                      </a:rPr>
                      <m:t>=</m:t>
                    </m:r>
                    <m:sSub>
                      <m:sSubPr>
                        <m:ctrlPr>
                          <a:rPr lang="fr-BE" i="1">
                            <a:latin typeface="Cambria Math" panose="02040503050406030204" pitchFamily="18" charset="0"/>
                          </a:rPr>
                        </m:ctrlPr>
                      </m:sSubPr>
                      <m:e>
                        <m:r>
                          <a:rPr lang="fr-BE" i="1">
                            <a:latin typeface="Cambria Math" panose="02040503050406030204" pitchFamily="18" charset="0"/>
                          </a:rPr>
                          <m:t>𝑥</m:t>
                        </m:r>
                      </m:e>
                      <m:sub>
                        <m:r>
                          <a:rPr lang="fr-BE" i="1">
                            <a:latin typeface="Cambria Math" panose="02040503050406030204" pitchFamily="18" charset="0"/>
                          </a:rPr>
                          <m:t>𝑡</m:t>
                        </m:r>
                      </m:sub>
                    </m:sSub>
                  </m:oMath>
                </a14:m>
                <a:r>
                  <a:rPr lang="en-GB" dirty="0"/>
                  <a:t>, </a:t>
                </a:r>
                <a14:m>
                  <m:oMath xmlns:m="http://schemas.openxmlformats.org/officeDocument/2006/math">
                    <m:r>
                      <a:rPr lang="fr-BE" i="1">
                        <a:latin typeface="Cambria Math" panose="02040503050406030204" pitchFamily="18" charset="0"/>
                      </a:rPr>
                      <m:t>𝑃</m:t>
                    </m:r>
                    <m:d>
                      <m:dPr>
                        <m:ctrlPr>
                          <a:rPr lang="fr-BE" i="1">
                            <a:latin typeface="Cambria Math" panose="02040503050406030204" pitchFamily="18" charset="0"/>
                          </a:rPr>
                        </m:ctrlPr>
                      </m:dPr>
                      <m:e>
                        <m:r>
                          <a:rPr lang="fr-BE" i="1">
                            <a:latin typeface="Cambria Math" panose="02040503050406030204" pitchFamily="18" charset="0"/>
                          </a:rPr>
                          <m:t>𝐵</m:t>
                        </m:r>
                      </m:e>
                    </m:d>
                    <m:sSub>
                      <m:sSubPr>
                        <m:ctrlPr>
                          <a:rPr lang="en-GB" i="1">
                            <a:latin typeface="Cambria Math" panose="02040503050406030204" pitchFamily="18" charset="0"/>
                          </a:rPr>
                        </m:ctrlPr>
                      </m:sSubPr>
                      <m:e>
                        <m:r>
                          <a:rPr lang="fr-BE" i="1">
                            <a:latin typeface="Cambria Math" panose="02040503050406030204" pitchFamily="18" charset="0"/>
                          </a:rPr>
                          <m:t>𝑦</m:t>
                        </m:r>
                      </m:e>
                      <m:sub>
                        <m:r>
                          <a:rPr lang="fr-BE" i="1">
                            <a:latin typeface="Cambria Math" panose="02040503050406030204" pitchFamily="18" charset="0"/>
                          </a:rPr>
                          <m:t>𝑡</m:t>
                        </m:r>
                      </m:sub>
                    </m:sSub>
                    <m:r>
                      <a:rPr lang="fr-BE" i="1">
                        <a:latin typeface="Cambria Math" panose="02040503050406030204" pitchFamily="18" charset="0"/>
                      </a:rPr>
                      <m:t>=</m:t>
                    </m:r>
                    <m:sSub>
                      <m:sSubPr>
                        <m:ctrlPr>
                          <a:rPr lang="fr-BE" i="1">
                            <a:latin typeface="Cambria Math" panose="02040503050406030204" pitchFamily="18" charset="0"/>
                          </a:rPr>
                        </m:ctrlPr>
                      </m:sSubPr>
                      <m:e>
                        <m:r>
                          <a:rPr lang="fr-BE" b="0" i="1" smtClean="0">
                            <a:latin typeface="Cambria Math" panose="02040503050406030204" pitchFamily="18" charset="0"/>
                          </a:rPr>
                          <m:t>𝑄</m:t>
                        </m:r>
                        <m:r>
                          <a:rPr lang="fr-BE" b="0" i="1" smtClean="0">
                            <a:latin typeface="Cambria Math" panose="02040503050406030204" pitchFamily="18" charset="0"/>
                          </a:rPr>
                          <m:t>(</m:t>
                        </m:r>
                        <m:r>
                          <a:rPr lang="fr-BE" b="0" i="1" smtClean="0">
                            <a:latin typeface="Cambria Math" panose="02040503050406030204" pitchFamily="18" charset="0"/>
                          </a:rPr>
                          <m:t>𝐵</m:t>
                        </m:r>
                        <m:r>
                          <a:rPr lang="fr-BE" b="0" i="1" smtClean="0">
                            <a:latin typeface="Cambria Math" panose="02040503050406030204" pitchFamily="18" charset="0"/>
                          </a:rPr>
                          <m:t>)</m:t>
                        </m:r>
                        <m:r>
                          <a:rPr lang="fr-BE" i="1">
                            <a:latin typeface="Cambria Math" panose="02040503050406030204" pitchFamily="18" charset="0"/>
                          </a:rPr>
                          <m:t>𝑥</m:t>
                        </m:r>
                      </m:e>
                      <m:sub>
                        <m:r>
                          <a:rPr lang="fr-BE" i="1">
                            <a:latin typeface="Cambria Math" panose="02040503050406030204" pitchFamily="18" charset="0"/>
                          </a:rPr>
                          <m:t>𝑡</m:t>
                        </m:r>
                      </m:sub>
                    </m:sSub>
                  </m:oMath>
                </a14:m>
                <a:endParaRPr lang="en-GB" dirty="0"/>
              </a:p>
              <a:p>
                <a:pPr lvl="1"/>
                <a14:m>
                  <m:oMath xmlns:m="http://schemas.openxmlformats.org/officeDocument/2006/math">
                    <m:sSub>
                      <m:sSubPr>
                        <m:ctrlPr>
                          <a:rPr lang="en-GB" i="1" smtClean="0">
                            <a:latin typeface="Cambria Math" panose="02040503050406030204" pitchFamily="18" charset="0"/>
                          </a:rPr>
                        </m:ctrlPr>
                      </m:sSubPr>
                      <m:e>
                        <m:r>
                          <a:rPr lang="fr-BE" b="0" i="1" smtClean="0">
                            <a:latin typeface="Cambria Math" panose="02040503050406030204" pitchFamily="18" charset="0"/>
                          </a:rPr>
                          <m:t>𝑦</m:t>
                        </m:r>
                      </m:e>
                      <m:sub>
                        <m:r>
                          <a:rPr lang="fr-BE" b="0" i="1" smtClean="0">
                            <a:latin typeface="Cambria Math" panose="02040503050406030204" pitchFamily="18" charset="0"/>
                          </a:rPr>
                          <m:t>𝑡</m:t>
                        </m:r>
                      </m:sub>
                    </m:sSub>
                    <m:r>
                      <a:rPr lang="fr-BE" b="0" i="1" smtClean="0">
                        <a:latin typeface="Cambria Math" panose="02040503050406030204" pitchFamily="18" charset="0"/>
                      </a:rPr>
                      <m:t>=</m:t>
                    </m:r>
                    <m:sSub>
                      <m:sSubPr>
                        <m:ctrlPr>
                          <a:rPr lang="en-GB" i="1">
                            <a:latin typeface="Cambria Math" panose="02040503050406030204" pitchFamily="18" charset="0"/>
                          </a:rPr>
                        </m:ctrlPr>
                      </m:sSubPr>
                      <m:e>
                        <m:r>
                          <a:rPr lang="fr-BE" b="0" i="1" smtClean="0">
                            <a:latin typeface="Cambria Math" panose="02040503050406030204" pitchFamily="18" charset="0"/>
                          </a:rPr>
                          <m:t>𝑥</m:t>
                        </m:r>
                      </m:e>
                      <m:sub>
                        <m:r>
                          <a:rPr lang="fr-BE" i="1">
                            <a:latin typeface="Cambria Math" panose="02040503050406030204" pitchFamily="18" charset="0"/>
                          </a:rPr>
                          <m:t>𝑡</m:t>
                        </m:r>
                      </m:sub>
                    </m:sSub>
                    <m:r>
                      <a:rPr lang="fr-BE" b="0" i="1" smtClean="0">
                        <a:latin typeface="Cambria Math" panose="02040503050406030204" pitchFamily="18" charset="0"/>
                      </a:rPr>
                      <m:t>−</m:t>
                    </m:r>
                    <m:sSub>
                      <m:sSubPr>
                        <m:ctrlPr>
                          <a:rPr lang="en-GB" i="1">
                            <a:latin typeface="Cambria Math" panose="02040503050406030204" pitchFamily="18" charset="0"/>
                          </a:rPr>
                        </m:ctrlPr>
                      </m:sSubPr>
                      <m:e>
                        <m:r>
                          <a:rPr lang="fr-BE" b="0" i="1" smtClean="0">
                            <a:latin typeface="Cambria Math" panose="02040503050406030204" pitchFamily="18" charset="0"/>
                          </a:rPr>
                          <m:t>𝑥</m:t>
                        </m:r>
                      </m:e>
                      <m:sub>
                        <m:r>
                          <a:rPr lang="fr-BE" i="1">
                            <a:latin typeface="Cambria Math" panose="02040503050406030204" pitchFamily="18" charset="0"/>
                          </a:rPr>
                          <m:t>𝑡</m:t>
                        </m:r>
                        <m:r>
                          <a:rPr lang="fr-BE" b="0" i="1" smtClean="0">
                            <a:latin typeface="Cambria Math" panose="02040503050406030204" pitchFamily="18" charset="0"/>
                          </a:rPr>
                          <m:t>−1</m:t>
                        </m:r>
                      </m:sub>
                    </m:sSub>
                  </m:oMath>
                </a14:m>
                <a:endParaRPr lang="en-GB" dirty="0"/>
              </a:p>
              <a:p>
                <a:pPr lvl="1"/>
                <a14:m>
                  <m:oMath xmlns:m="http://schemas.openxmlformats.org/officeDocument/2006/math">
                    <m:sSub>
                      <m:sSubPr>
                        <m:ctrlPr>
                          <a:rPr lang="en-GB" i="1">
                            <a:latin typeface="Cambria Math" panose="02040503050406030204" pitchFamily="18" charset="0"/>
                          </a:rPr>
                        </m:ctrlPr>
                      </m:sSubPr>
                      <m:e>
                        <m:r>
                          <a:rPr lang="fr-BE" i="1">
                            <a:latin typeface="Cambria Math" panose="02040503050406030204" pitchFamily="18" charset="0"/>
                          </a:rPr>
                          <m:t>𝑦</m:t>
                        </m:r>
                      </m:e>
                      <m:sub>
                        <m:r>
                          <a:rPr lang="fr-BE" i="1">
                            <a:latin typeface="Cambria Math" panose="02040503050406030204" pitchFamily="18" charset="0"/>
                          </a:rPr>
                          <m:t>𝑡</m:t>
                        </m:r>
                      </m:sub>
                    </m:sSub>
                    <m:r>
                      <a:rPr lang="fr-BE" b="0" i="1" smtClean="0">
                        <a:latin typeface="Cambria Math" panose="02040503050406030204" pitchFamily="18" charset="0"/>
                      </a:rPr>
                      <m:t>−0.9</m:t>
                    </m:r>
                    <m:sSub>
                      <m:sSubPr>
                        <m:ctrlPr>
                          <a:rPr lang="en-GB" i="1">
                            <a:latin typeface="Cambria Math" panose="02040503050406030204" pitchFamily="18" charset="0"/>
                          </a:rPr>
                        </m:ctrlPr>
                      </m:sSubPr>
                      <m:e>
                        <m:r>
                          <a:rPr lang="fr-BE" i="1">
                            <a:latin typeface="Cambria Math" panose="02040503050406030204" pitchFamily="18" charset="0"/>
                          </a:rPr>
                          <m:t>𝑦</m:t>
                        </m:r>
                      </m:e>
                      <m:sub>
                        <m:r>
                          <a:rPr lang="fr-BE" i="1">
                            <a:latin typeface="Cambria Math" panose="02040503050406030204" pitchFamily="18" charset="0"/>
                          </a:rPr>
                          <m:t>𝑡</m:t>
                        </m:r>
                        <m:r>
                          <a:rPr lang="fr-BE" b="0" i="1" smtClean="0">
                            <a:latin typeface="Cambria Math" panose="02040503050406030204" pitchFamily="18" charset="0"/>
                          </a:rPr>
                          <m:t>−1</m:t>
                        </m:r>
                      </m:sub>
                    </m:sSub>
                    <m:r>
                      <a:rPr lang="fr-BE" i="1">
                        <a:latin typeface="Cambria Math" panose="02040503050406030204" pitchFamily="18" charset="0"/>
                      </a:rPr>
                      <m:t>=</m:t>
                    </m:r>
                    <m:sSub>
                      <m:sSubPr>
                        <m:ctrlPr>
                          <a:rPr lang="en-GB" i="1">
                            <a:latin typeface="Cambria Math" panose="02040503050406030204" pitchFamily="18" charset="0"/>
                          </a:rPr>
                        </m:ctrlPr>
                      </m:sSubPr>
                      <m:e>
                        <m:r>
                          <a:rPr lang="fr-BE" i="1">
                            <a:latin typeface="Cambria Math" panose="02040503050406030204" pitchFamily="18" charset="0"/>
                          </a:rPr>
                          <m:t>𝑥</m:t>
                        </m:r>
                      </m:e>
                      <m:sub>
                        <m:r>
                          <a:rPr lang="fr-BE" i="1">
                            <a:latin typeface="Cambria Math" panose="02040503050406030204" pitchFamily="18" charset="0"/>
                          </a:rPr>
                          <m:t>𝑡</m:t>
                        </m:r>
                      </m:sub>
                    </m:sSub>
                  </m:oMath>
                </a14:m>
                <a:r>
                  <a:rPr lang="en-GB" dirty="0"/>
                  <a:t> or </a:t>
                </a:r>
                <a14:m>
                  <m:oMath xmlns:m="http://schemas.openxmlformats.org/officeDocument/2006/math">
                    <m:sSub>
                      <m:sSubPr>
                        <m:ctrlPr>
                          <a:rPr lang="en-GB" i="1">
                            <a:latin typeface="Cambria Math" panose="02040503050406030204" pitchFamily="18" charset="0"/>
                          </a:rPr>
                        </m:ctrlPr>
                      </m:sSubPr>
                      <m:e>
                        <m:r>
                          <a:rPr lang="fr-BE" i="1">
                            <a:latin typeface="Cambria Math" panose="02040503050406030204" pitchFamily="18" charset="0"/>
                          </a:rPr>
                          <m:t>𝑦</m:t>
                        </m:r>
                      </m:e>
                      <m:sub>
                        <m:r>
                          <a:rPr lang="fr-BE" i="1">
                            <a:latin typeface="Cambria Math" panose="02040503050406030204" pitchFamily="18" charset="0"/>
                          </a:rPr>
                          <m:t>𝑡</m:t>
                        </m:r>
                      </m:sub>
                    </m:sSub>
                    <m:r>
                      <a:rPr lang="fr-BE" b="0" i="1" smtClean="0">
                        <a:latin typeface="Cambria Math" panose="02040503050406030204" pitchFamily="18" charset="0"/>
                      </a:rPr>
                      <m:t>=</m:t>
                    </m:r>
                    <m:sSub>
                      <m:sSubPr>
                        <m:ctrlPr>
                          <a:rPr lang="en-GB" i="1">
                            <a:latin typeface="Cambria Math" panose="02040503050406030204" pitchFamily="18" charset="0"/>
                          </a:rPr>
                        </m:ctrlPr>
                      </m:sSubPr>
                      <m:e>
                        <m:r>
                          <a:rPr lang="fr-BE" i="1">
                            <a:latin typeface="Cambria Math" panose="02040503050406030204" pitchFamily="18" charset="0"/>
                          </a:rPr>
                          <m:t>𝑥</m:t>
                        </m:r>
                      </m:e>
                      <m:sub>
                        <m:r>
                          <a:rPr lang="fr-BE" i="1">
                            <a:latin typeface="Cambria Math" panose="02040503050406030204" pitchFamily="18" charset="0"/>
                          </a:rPr>
                          <m:t>𝑡</m:t>
                        </m:r>
                      </m:sub>
                    </m:sSub>
                    <m:r>
                      <a:rPr lang="fr-BE" b="0" i="1" smtClean="0">
                        <a:latin typeface="Cambria Math" panose="02040503050406030204" pitchFamily="18" charset="0"/>
                      </a:rPr>
                      <m:t>+</m:t>
                    </m:r>
                    <m:r>
                      <a:rPr lang="fr-BE" i="1">
                        <a:latin typeface="Cambria Math" panose="02040503050406030204" pitchFamily="18" charset="0"/>
                      </a:rPr>
                      <m:t>0.9</m:t>
                    </m:r>
                    <m:sSub>
                      <m:sSubPr>
                        <m:ctrlPr>
                          <a:rPr lang="en-GB" i="1">
                            <a:latin typeface="Cambria Math" panose="02040503050406030204" pitchFamily="18" charset="0"/>
                          </a:rPr>
                        </m:ctrlPr>
                      </m:sSubPr>
                      <m:e>
                        <m:r>
                          <a:rPr lang="fr-BE" b="0" i="1" smtClean="0">
                            <a:latin typeface="Cambria Math" panose="02040503050406030204" pitchFamily="18" charset="0"/>
                          </a:rPr>
                          <m:t>𝑥</m:t>
                        </m:r>
                      </m:e>
                      <m:sub>
                        <m:r>
                          <a:rPr lang="fr-BE" i="1">
                            <a:latin typeface="Cambria Math" panose="02040503050406030204" pitchFamily="18" charset="0"/>
                          </a:rPr>
                          <m:t>𝑡</m:t>
                        </m:r>
                        <m:r>
                          <a:rPr lang="fr-BE" i="1">
                            <a:latin typeface="Cambria Math" panose="02040503050406030204" pitchFamily="18" charset="0"/>
                          </a:rPr>
                          <m:t>−1</m:t>
                        </m:r>
                      </m:sub>
                    </m:sSub>
                    <m:r>
                      <a:rPr lang="fr-BE" b="0" i="1" smtClean="0">
                        <a:latin typeface="Cambria Math" panose="02040503050406030204" pitchFamily="18" charset="0"/>
                      </a:rPr>
                      <m:t>+</m:t>
                    </m:r>
                    <m:r>
                      <a:rPr lang="fr-BE" i="1">
                        <a:latin typeface="Cambria Math" panose="02040503050406030204" pitchFamily="18" charset="0"/>
                      </a:rPr>
                      <m:t>0.</m:t>
                    </m:r>
                    <m:r>
                      <a:rPr lang="fr-BE" b="0" i="1" smtClean="0">
                        <a:latin typeface="Cambria Math" panose="02040503050406030204" pitchFamily="18" charset="0"/>
                      </a:rPr>
                      <m:t>81</m:t>
                    </m:r>
                    <m:sSub>
                      <m:sSubPr>
                        <m:ctrlPr>
                          <a:rPr lang="en-GB" i="1">
                            <a:latin typeface="Cambria Math" panose="02040503050406030204" pitchFamily="18" charset="0"/>
                          </a:rPr>
                        </m:ctrlPr>
                      </m:sSubPr>
                      <m:e>
                        <m:r>
                          <a:rPr lang="fr-BE" i="1">
                            <a:latin typeface="Cambria Math" panose="02040503050406030204" pitchFamily="18" charset="0"/>
                          </a:rPr>
                          <m:t>𝑥</m:t>
                        </m:r>
                      </m:e>
                      <m:sub>
                        <m:r>
                          <a:rPr lang="fr-BE" i="1">
                            <a:latin typeface="Cambria Math" panose="02040503050406030204" pitchFamily="18" charset="0"/>
                          </a:rPr>
                          <m:t>𝑡</m:t>
                        </m:r>
                        <m:r>
                          <a:rPr lang="fr-BE" i="1">
                            <a:latin typeface="Cambria Math" panose="02040503050406030204" pitchFamily="18" charset="0"/>
                          </a:rPr>
                          <m:t>−2</m:t>
                        </m:r>
                      </m:sub>
                    </m:sSub>
                    <m:r>
                      <a:rPr lang="fr-BE" i="1">
                        <a:latin typeface="Cambria Math" panose="02040503050406030204" pitchFamily="18" charset="0"/>
                      </a:rPr>
                      <m:t>+</m:t>
                    </m:r>
                  </m:oMath>
                </a14:m>
                <a:r>
                  <a:rPr lang="en-GB" dirty="0"/>
                  <a:t>…</a:t>
                </a:r>
              </a:p>
              <a:p>
                <a14:m>
                  <m:oMath xmlns:m="http://schemas.openxmlformats.org/officeDocument/2006/math">
                    <m:sSub>
                      <m:sSubPr>
                        <m:ctrlPr>
                          <a:rPr lang="en-GB" i="1" smtClean="0">
                            <a:latin typeface="Cambria Math" panose="02040503050406030204" pitchFamily="18" charset="0"/>
                          </a:rPr>
                        </m:ctrlPr>
                      </m:sSubPr>
                      <m:e>
                        <m:r>
                          <a:rPr lang="fr-BE" b="0" i="1" smtClean="0">
                            <a:latin typeface="Cambria Math" panose="02040503050406030204" pitchFamily="18" charset="0"/>
                          </a:rPr>
                          <m:t>𝑦</m:t>
                        </m:r>
                      </m:e>
                      <m:sub>
                        <m:r>
                          <a:rPr lang="fr-BE" b="0" i="1" smtClean="0">
                            <a:latin typeface="Cambria Math" panose="02040503050406030204" pitchFamily="18" charset="0"/>
                          </a:rPr>
                          <m:t>𝑡</m:t>
                        </m:r>
                      </m:sub>
                    </m:sSub>
                    <m:r>
                      <a:rPr lang="fr-BE" b="0" i="1" smtClean="0">
                        <a:latin typeface="Cambria Math" panose="02040503050406030204" pitchFamily="18" charset="0"/>
                      </a:rPr>
                      <m:t>=</m:t>
                    </m:r>
                    <m:r>
                      <a:rPr lang="fr-BE" b="0" i="1" smtClean="0">
                        <a:latin typeface="Cambria Math" panose="02040503050406030204" pitchFamily="18" charset="0"/>
                      </a:rPr>
                      <m:t>𝑃</m:t>
                    </m:r>
                    <m:d>
                      <m:dPr>
                        <m:ctrlPr>
                          <a:rPr lang="fr-BE" b="0" i="1" smtClean="0">
                            <a:latin typeface="Cambria Math" panose="02040503050406030204" pitchFamily="18" charset="0"/>
                          </a:rPr>
                        </m:ctrlPr>
                      </m:dPr>
                      <m:e>
                        <m:r>
                          <a:rPr lang="fr-BE" b="0" i="1" smtClean="0">
                            <a:latin typeface="Cambria Math" panose="02040503050406030204" pitchFamily="18" charset="0"/>
                          </a:rPr>
                          <m:t>𝐵</m:t>
                        </m:r>
                        <m:r>
                          <a:rPr lang="fr-BE" b="0" i="1" smtClean="0">
                            <a:latin typeface="Cambria Math" panose="02040503050406030204" pitchFamily="18" charset="0"/>
                          </a:rPr>
                          <m:t>, </m:t>
                        </m:r>
                        <m:r>
                          <a:rPr lang="fr-BE" b="0" i="1" smtClean="0">
                            <a:latin typeface="Cambria Math" panose="02040503050406030204" pitchFamily="18" charset="0"/>
                          </a:rPr>
                          <m:t>𝐹</m:t>
                        </m:r>
                      </m:e>
                    </m:d>
                    <m:sSub>
                      <m:sSubPr>
                        <m:ctrlPr>
                          <a:rPr lang="fr-BE" b="0" i="1" smtClean="0">
                            <a:latin typeface="Cambria Math" panose="02040503050406030204" pitchFamily="18" charset="0"/>
                          </a:rPr>
                        </m:ctrlPr>
                      </m:sSubPr>
                      <m:e>
                        <m:r>
                          <a:rPr lang="fr-BE" b="0" i="1" smtClean="0">
                            <a:latin typeface="Cambria Math" panose="02040503050406030204" pitchFamily="18" charset="0"/>
                          </a:rPr>
                          <m:t>𝑥</m:t>
                        </m:r>
                      </m:e>
                      <m:sub>
                        <m:r>
                          <a:rPr lang="fr-BE" b="0" i="1" smtClean="0">
                            <a:latin typeface="Cambria Math" panose="02040503050406030204" pitchFamily="18" charset="0"/>
                          </a:rPr>
                          <m:t>𝑡</m:t>
                        </m:r>
                      </m:sub>
                    </m:sSub>
                  </m:oMath>
                </a14:m>
                <a:r>
                  <a:rPr lang="en-GB" dirty="0"/>
                  <a:t>, </a:t>
                </a:r>
                <a14:m>
                  <m:oMath xmlns:m="http://schemas.openxmlformats.org/officeDocument/2006/math">
                    <m:r>
                      <a:rPr lang="fr-BE" i="1">
                        <a:latin typeface="Cambria Math" panose="02040503050406030204" pitchFamily="18" charset="0"/>
                      </a:rPr>
                      <m:t>𝑃</m:t>
                    </m:r>
                    <m:d>
                      <m:dPr>
                        <m:ctrlPr>
                          <a:rPr lang="fr-BE" i="1">
                            <a:latin typeface="Cambria Math" panose="02040503050406030204" pitchFamily="18" charset="0"/>
                          </a:rPr>
                        </m:ctrlPr>
                      </m:dPr>
                      <m:e>
                        <m:r>
                          <a:rPr lang="fr-BE" i="1">
                            <a:latin typeface="Cambria Math" panose="02040503050406030204" pitchFamily="18" charset="0"/>
                          </a:rPr>
                          <m:t>𝐵</m:t>
                        </m:r>
                        <m:r>
                          <a:rPr lang="fr-BE" b="0" i="1" smtClean="0">
                            <a:latin typeface="Cambria Math" panose="02040503050406030204" pitchFamily="18" charset="0"/>
                          </a:rPr>
                          <m:t>, </m:t>
                        </m:r>
                        <m:r>
                          <a:rPr lang="fr-BE" b="0" i="1" smtClean="0">
                            <a:latin typeface="Cambria Math" panose="02040503050406030204" pitchFamily="18" charset="0"/>
                          </a:rPr>
                          <m:t>𝐹</m:t>
                        </m:r>
                      </m:e>
                    </m:d>
                    <m:sSub>
                      <m:sSubPr>
                        <m:ctrlPr>
                          <a:rPr lang="en-GB" i="1">
                            <a:latin typeface="Cambria Math" panose="02040503050406030204" pitchFamily="18" charset="0"/>
                          </a:rPr>
                        </m:ctrlPr>
                      </m:sSubPr>
                      <m:e>
                        <m:r>
                          <a:rPr lang="fr-BE" i="1">
                            <a:latin typeface="Cambria Math" panose="02040503050406030204" pitchFamily="18" charset="0"/>
                          </a:rPr>
                          <m:t>𝑦</m:t>
                        </m:r>
                      </m:e>
                      <m:sub>
                        <m:r>
                          <a:rPr lang="fr-BE" i="1">
                            <a:latin typeface="Cambria Math" panose="02040503050406030204" pitchFamily="18" charset="0"/>
                          </a:rPr>
                          <m:t>𝑡</m:t>
                        </m:r>
                      </m:sub>
                    </m:sSub>
                    <m:r>
                      <a:rPr lang="fr-BE" i="1">
                        <a:latin typeface="Cambria Math" panose="02040503050406030204" pitchFamily="18" charset="0"/>
                      </a:rPr>
                      <m:t>=</m:t>
                    </m:r>
                    <m:sSub>
                      <m:sSubPr>
                        <m:ctrlPr>
                          <a:rPr lang="fr-BE" i="1">
                            <a:latin typeface="Cambria Math" panose="02040503050406030204" pitchFamily="18" charset="0"/>
                          </a:rPr>
                        </m:ctrlPr>
                      </m:sSubPr>
                      <m:e>
                        <m:r>
                          <a:rPr lang="fr-BE" i="1">
                            <a:latin typeface="Cambria Math" panose="02040503050406030204" pitchFamily="18" charset="0"/>
                          </a:rPr>
                          <m:t>𝑥</m:t>
                        </m:r>
                      </m:e>
                      <m:sub>
                        <m:r>
                          <a:rPr lang="fr-BE" i="1">
                            <a:latin typeface="Cambria Math" panose="02040503050406030204" pitchFamily="18" charset="0"/>
                          </a:rPr>
                          <m:t>𝑡</m:t>
                        </m:r>
                      </m:sub>
                    </m:sSub>
                  </m:oMath>
                </a14:m>
                <a:r>
                  <a:rPr lang="en-GB" dirty="0"/>
                  <a:t>, </a:t>
                </a:r>
                <a14:m>
                  <m:oMath xmlns:m="http://schemas.openxmlformats.org/officeDocument/2006/math">
                    <m:r>
                      <a:rPr lang="fr-BE" i="1">
                        <a:latin typeface="Cambria Math" panose="02040503050406030204" pitchFamily="18" charset="0"/>
                      </a:rPr>
                      <m:t>𝑃</m:t>
                    </m:r>
                    <m:d>
                      <m:dPr>
                        <m:ctrlPr>
                          <a:rPr lang="fr-BE" i="1">
                            <a:latin typeface="Cambria Math" panose="02040503050406030204" pitchFamily="18" charset="0"/>
                          </a:rPr>
                        </m:ctrlPr>
                      </m:dPr>
                      <m:e>
                        <m:r>
                          <a:rPr lang="fr-BE" i="1">
                            <a:latin typeface="Cambria Math" panose="02040503050406030204" pitchFamily="18" charset="0"/>
                          </a:rPr>
                          <m:t>𝐵</m:t>
                        </m:r>
                        <m:r>
                          <a:rPr lang="fr-BE" b="0" i="1" smtClean="0">
                            <a:latin typeface="Cambria Math" panose="02040503050406030204" pitchFamily="18" charset="0"/>
                          </a:rPr>
                          <m:t>, </m:t>
                        </m:r>
                        <m:r>
                          <a:rPr lang="fr-BE" b="0" i="1" smtClean="0">
                            <a:latin typeface="Cambria Math" panose="02040503050406030204" pitchFamily="18" charset="0"/>
                          </a:rPr>
                          <m:t>𝐹</m:t>
                        </m:r>
                      </m:e>
                    </m:d>
                    <m:sSub>
                      <m:sSubPr>
                        <m:ctrlPr>
                          <a:rPr lang="en-GB" i="1">
                            <a:latin typeface="Cambria Math" panose="02040503050406030204" pitchFamily="18" charset="0"/>
                          </a:rPr>
                        </m:ctrlPr>
                      </m:sSubPr>
                      <m:e>
                        <m:r>
                          <a:rPr lang="fr-BE" i="1">
                            <a:latin typeface="Cambria Math" panose="02040503050406030204" pitchFamily="18" charset="0"/>
                          </a:rPr>
                          <m:t>𝑦</m:t>
                        </m:r>
                      </m:e>
                      <m:sub>
                        <m:r>
                          <a:rPr lang="fr-BE" i="1">
                            <a:latin typeface="Cambria Math" panose="02040503050406030204" pitchFamily="18" charset="0"/>
                          </a:rPr>
                          <m:t>𝑡</m:t>
                        </m:r>
                      </m:sub>
                    </m:sSub>
                    <m:r>
                      <a:rPr lang="fr-BE" i="1">
                        <a:latin typeface="Cambria Math" panose="02040503050406030204" pitchFamily="18" charset="0"/>
                      </a:rPr>
                      <m:t>=</m:t>
                    </m:r>
                    <m:sSub>
                      <m:sSubPr>
                        <m:ctrlPr>
                          <a:rPr lang="fr-BE" i="1">
                            <a:latin typeface="Cambria Math" panose="02040503050406030204" pitchFamily="18" charset="0"/>
                          </a:rPr>
                        </m:ctrlPr>
                      </m:sSubPr>
                      <m:e>
                        <m:r>
                          <a:rPr lang="fr-BE" b="0" i="1" smtClean="0">
                            <a:latin typeface="Cambria Math" panose="02040503050406030204" pitchFamily="18" charset="0"/>
                          </a:rPr>
                          <m:t>𝑄</m:t>
                        </m:r>
                        <m:r>
                          <a:rPr lang="fr-BE" b="0" i="1" smtClean="0">
                            <a:latin typeface="Cambria Math" panose="02040503050406030204" pitchFamily="18" charset="0"/>
                          </a:rPr>
                          <m:t>(</m:t>
                        </m:r>
                        <m:r>
                          <a:rPr lang="fr-BE" b="0" i="1" smtClean="0">
                            <a:latin typeface="Cambria Math" panose="02040503050406030204" pitchFamily="18" charset="0"/>
                          </a:rPr>
                          <m:t>𝐵</m:t>
                        </m:r>
                        <m:r>
                          <a:rPr lang="fr-BE" b="0" i="1" smtClean="0">
                            <a:latin typeface="Cambria Math" panose="02040503050406030204" pitchFamily="18" charset="0"/>
                          </a:rPr>
                          <m:t>, </m:t>
                        </m:r>
                        <m:r>
                          <a:rPr lang="fr-BE" b="0" i="1" smtClean="0">
                            <a:latin typeface="Cambria Math" panose="02040503050406030204" pitchFamily="18" charset="0"/>
                          </a:rPr>
                          <m:t>𝐹</m:t>
                        </m:r>
                        <m:r>
                          <a:rPr lang="fr-BE" b="0" i="1" smtClean="0">
                            <a:latin typeface="Cambria Math" panose="02040503050406030204" pitchFamily="18" charset="0"/>
                          </a:rPr>
                          <m:t>)</m:t>
                        </m:r>
                        <m:r>
                          <a:rPr lang="fr-BE" i="1">
                            <a:latin typeface="Cambria Math" panose="02040503050406030204" pitchFamily="18" charset="0"/>
                          </a:rPr>
                          <m:t>𝑥</m:t>
                        </m:r>
                      </m:e>
                      <m:sub>
                        <m:r>
                          <a:rPr lang="fr-BE" i="1">
                            <a:latin typeface="Cambria Math" panose="02040503050406030204" pitchFamily="18" charset="0"/>
                          </a:rPr>
                          <m:t>𝑡</m:t>
                        </m:r>
                      </m:sub>
                    </m:sSub>
                  </m:oMath>
                </a14:m>
                <a:endParaRPr lang="en-GB" dirty="0"/>
              </a:p>
              <a:p>
                <a:pPr lvl="1"/>
                <a14:m>
                  <m:oMath xmlns:m="http://schemas.openxmlformats.org/officeDocument/2006/math">
                    <m:sSub>
                      <m:sSubPr>
                        <m:ctrlPr>
                          <a:rPr lang="en-GB" i="1" smtClean="0">
                            <a:latin typeface="Cambria Math" panose="02040503050406030204" pitchFamily="18" charset="0"/>
                          </a:rPr>
                        </m:ctrlPr>
                      </m:sSubPr>
                      <m:e>
                        <m:r>
                          <a:rPr lang="fr-BE" b="0" i="1" smtClean="0">
                            <a:latin typeface="Cambria Math" panose="02040503050406030204" pitchFamily="18" charset="0"/>
                          </a:rPr>
                          <m:t>𝑦</m:t>
                        </m:r>
                      </m:e>
                      <m:sub>
                        <m:r>
                          <a:rPr lang="fr-BE" b="0" i="1" smtClean="0">
                            <a:latin typeface="Cambria Math" panose="02040503050406030204" pitchFamily="18" charset="0"/>
                          </a:rPr>
                          <m:t>𝑡</m:t>
                        </m:r>
                      </m:sub>
                    </m:sSub>
                    <m:r>
                      <a:rPr lang="fr-BE" b="0" i="1" smtClean="0">
                        <a:latin typeface="Cambria Math" panose="02040503050406030204" pitchFamily="18" charset="0"/>
                      </a:rPr>
                      <m:t>=</m:t>
                    </m:r>
                    <m:sSub>
                      <m:sSubPr>
                        <m:ctrlPr>
                          <a:rPr lang="fr-BE" b="0" i="1" smtClean="0">
                            <a:latin typeface="Cambria Math" panose="02040503050406030204" pitchFamily="18" charset="0"/>
                          </a:rPr>
                        </m:ctrlPr>
                      </m:sSubPr>
                      <m:e>
                        <m:f>
                          <m:fPr>
                            <m:type m:val="skw"/>
                            <m:ctrlPr>
                              <a:rPr lang="fr-BE" i="1">
                                <a:latin typeface="Cambria Math" panose="02040503050406030204" pitchFamily="18" charset="0"/>
                              </a:rPr>
                            </m:ctrlPr>
                          </m:fPr>
                          <m:num>
                            <m:r>
                              <a:rPr lang="fr-BE" i="1">
                                <a:latin typeface="Cambria Math" panose="02040503050406030204" pitchFamily="18" charset="0"/>
                              </a:rPr>
                              <m:t>1</m:t>
                            </m:r>
                          </m:num>
                          <m:den>
                            <m:r>
                              <a:rPr lang="fr-BE" i="1">
                                <a:latin typeface="Cambria Math" panose="02040503050406030204" pitchFamily="18" charset="0"/>
                              </a:rPr>
                              <m:t>3</m:t>
                            </m:r>
                          </m:den>
                        </m:f>
                        <m:r>
                          <a:rPr lang="fr-BE" b="0" i="1" smtClean="0">
                            <a:latin typeface="Cambria Math" panose="02040503050406030204" pitchFamily="18" charset="0"/>
                          </a:rPr>
                          <m:t>𝑥</m:t>
                        </m:r>
                      </m:e>
                      <m:sub>
                        <m:r>
                          <a:rPr lang="fr-BE" b="0" i="1" smtClean="0">
                            <a:latin typeface="Cambria Math" panose="02040503050406030204" pitchFamily="18" charset="0"/>
                          </a:rPr>
                          <m:t>𝑡</m:t>
                        </m:r>
                        <m:r>
                          <a:rPr lang="fr-BE" b="0" i="1" smtClean="0">
                            <a:latin typeface="Cambria Math" panose="02040503050406030204" pitchFamily="18" charset="0"/>
                          </a:rPr>
                          <m:t>+1</m:t>
                        </m:r>
                      </m:sub>
                    </m:sSub>
                    <m:r>
                      <a:rPr lang="fr-BE" b="0" i="1" smtClean="0">
                        <a:latin typeface="Cambria Math" panose="02040503050406030204" pitchFamily="18" charset="0"/>
                      </a:rPr>
                      <m:t>+</m:t>
                    </m:r>
                    <m:f>
                      <m:fPr>
                        <m:type m:val="skw"/>
                        <m:ctrlPr>
                          <a:rPr lang="fr-BE" i="1">
                            <a:latin typeface="Cambria Math" panose="02040503050406030204" pitchFamily="18" charset="0"/>
                          </a:rPr>
                        </m:ctrlPr>
                      </m:fPr>
                      <m:num>
                        <m:r>
                          <a:rPr lang="fr-BE" i="1">
                            <a:latin typeface="Cambria Math" panose="02040503050406030204" pitchFamily="18" charset="0"/>
                          </a:rPr>
                          <m:t>1</m:t>
                        </m:r>
                      </m:num>
                      <m:den>
                        <m:r>
                          <a:rPr lang="fr-BE" i="1">
                            <a:latin typeface="Cambria Math" panose="02040503050406030204" pitchFamily="18" charset="0"/>
                          </a:rPr>
                          <m:t>3</m:t>
                        </m:r>
                      </m:den>
                    </m:f>
                    <m:sSub>
                      <m:sSubPr>
                        <m:ctrlPr>
                          <a:rPr lang="en-GB" i="1">
                            <a:latin typeface="Cambria Math" panose="02040503050406030204" pitchFamily="18" charset="0"/>
                          </a:rPr>
                        </m:ctrlPr>
                      </m:sSubPr>
                      <m:e>
                        <m:r>
                          <a:rPr lang="fr-BE" b="0" i="1" smtClean="0">
                            <a:latin typeface="Cambria Math" panose="02040503050406030204" pitchFamily="18" charset="0"/>
                          </a:rPr>
                          <m:t>𝑥</m:t>
                        </m:r>
                      </m:e>
                      <m:sub>
                        <m:r>
                          <a:rPr lang="fr-BE" i="1">
                            <a:latin typeface="Cambria Math" panose="02040503050406030204" pitchFamily="18" charset="0"/>
                          </a:rPr>
                          <m:t>𝑡</m:t>
                        </m:r>
                      </m:sub>
                    </m:sSub>
                    <m:r>
                      <a:rPr lang="fr-BE" b="0" i="1" smtClean="0">
                        <a:latin typeface="Cambria Math" panose="02040503050406030204" pitchFamily="18" charset="0"/>
                      </a:rPr>
                      <m:t>+</m:t>
                    </m:r>
                    <m:f>
                      <m:fPr>
                        <m:type m:val="skw"/>
                        <m:ctrlPr>
                          <a:rPr lang="fr-BE" b="0" i="1" smtClean="0">
                            <a:latin typeface="Cambria Math" panose="02040503050406030204" pitchFamily="18" charset="0"/>
                          </a:rPr>
                        </m:ctrlPr>
                      </m:fPr>
                      <m:num>
                        <m:r>
                          <a:rPr lang="fr-BE" b="0" i="1" smtClean="0">
                            <a:latin typeface="Cambria Math" panose="02040503050406030204" pitchFamily="18" charset="0"/>
                          </a:rPr>
                          <m:t>1</m:t>
                        </m:r>
                      </m:num>
                      <m:den>
                        <m:r>
                          <a:rPr lang="fr-BE" b="0" i="1" smtClean="0">
                            <a:latin typeface="Cambria Math" panose="02040503050406030204" pitchFamily="18" charset="0"/>
                          </a:rPr>
                          <m:t>3</m:t>
                        </m:r>
                      </m:den>
                    </m:f>
                    <m:sSub>
                      <m:sSubPr>
                        <m:ctrlPr>
                          <a:rPr lang="en-GB" i="1">
                            <a:latin typeface="Cambria Math" panose="02040503050406030204" pitchFamily="18" charset="0"/>
                          </a:rPr>
                        </m:ctrlPr>
                      </m:sSubPr>
                      <m:e>
                        <m:r>
                          <a:rPr lang="fr-BE" b="0" i="1" smtClean="0">
                            <a:latin typeface="Cambria Math" panose="02040503050406030204" pitchFamily="18" charset="0"/>
                          </a:rPr>
                          <m:t>𝑥</m:t>
                        </m:r>
                      </m:e>
                      <m:sub>
                        <m:r>
                          <a:rPr lang="fr-BE" i="1">
                            <a:latin typeface="Cambria Math" panose="02040503050406030204" pitchFamily="18" charset="0"/>
                          </a:rPr>
                          <m:t>𝑡</m:t>
                        </m:r>
                        <m:r>
                          <a:rPr lang="fr-BE" b="0" i="1" smtClean="0">
                            <a:latin typeface="Cambria Math" panose="02040503050406030204" pitchFamily="18" charset="0"/>
                          </a:rPr>
                          <m:t>−1</m:t>
                        </m:r>
                      </m:sub>
                    </m:sSub>
                  </m:oMath>
                </a14:m>
                <a:endParaRPr lang="en-GB" dirty="0"/>
              </a:p>
            </p:txBody>
          </p:sp>
        </mc:Choice>
        <mc:Fallback>
          <p:sp>
            <p:nvSpPr>
              <p:cNvPr id="3" name="Espace réservé du contenu 2">
                <a:extLst>
                  <a:ext uri="{FF2B5EF4-FFF2-40B4-BE49-F238E27FC236}">
                    <a16:creationId xmlns:a16="http://schemas.microsoft.com/office/drawing/2014/main" id="{FA2D216B-525D-E32A-3860-2CFBF8223E67}"/>
                  </a:ext>
                </a:extLst>
              </p:cNvPr>
              <p:cNvSpPr>
                <a:spLocks noGrp="1" noRot="1" noChangeAspect="1" noMove="1" noResize="1" noEditPoints="1" noAdjustHandles="1" noChangeArrowheads="1" noChangeShapeType="1" noTextEdit="1"/>
              </p:cNvSpPr>
              <p:nvPr>
                <p:ph idx="1"/>
              </p:nvPr>
            </p:nvSpPr>
            <p:spPr>
              <a:blipFill>
                <a:blip r:embed="rId2"/>
                <a:stretch>
                  <a:fillRect l="-1043" t="-2101" b="-17507"/>
                </a:stretch>
              </a:blipFill>
            </p:spPr>
            <p:txBody>
              <a:bodyPr/>
              <a:lstStyle/>
              <a:p>
                <a:r>
                  <a:rPr lang="en-GB">
                    <a:noFill/>
                  </a:rPr>
                  <a:t> </a:t>
                </a:r>
              </a:p>
            </p:txBody>
          </p:sp>
        </mc:Fallback>
      </mc:AlternateContent>
      <p:sp>
        <p:nvSpPr>
          <p:cNvPr id="4" name="Espace réservé de la date 3">
            <a:extLst>
              <a:ext uri="{FF2B5EF4-FFF2-40B4-BE49-F238E27FC236}">
                <a16:creationId xmlns:a16="http://schemas.microsoft.com/office/drawing/2014/main" id="{50074DE0-F1B1-BB89-6FBF-7944B0546EA9}"/>
              </a:ext>
            </a:extLst>
          </p:cNvPr>
          <p:cNvSpPr>
            <a:spLocks noGrp="1"/>
          </p:cNvSpPr>
          <p:nvPr>
            <p:ph type="dt" sz="half" idx="10"/>
          </p:nvPr>
        </p:nvSpPr>
        <p:spPr/>
        <p:txBody>
          <a:bodyPr/>
          <a:lstStyle/>
          <a:p>
            <a:r>
              <a:rPr lang="en-US"/>
              <a:t>15-17/10/2024</a:t>
            </a:r>
            <a:endParaRPr lang="en-GB"/>
          </a:p>
        </p:txBody>
      </p:sp>
      <p:sp>
        <p:nvSpPr>
          <p:cNvPr id="5" name="Espace réservé du pied de page 4">
            <a:extLst>
              <a:ext uri="{FF2B5EF4-FFF2-40B4-BE49-F238E27FC236}">
                <a16:creationId xmlns:a16="http://schemas.microsoft.com/office/drawing/2014/main" id="{39AB89E1-294E-F751-DE65-117B9FF28C78}"/>
              </a:ext>
            </a:extLst>
          </p:cNvPr>
          <p:cNvSpPr>
            <a:spLocks noGrp="1"/>
          </p:cNvSpPr>
          <p:nvPr>
            <p:ph type="ftr" sz="quarter" idx="11"/>
          </p:nvPr>
        </p:nvSpPr>
        <p:spPr/>
        <p:txBody>
          <a:bodyPr/>
          <a:lstStyle/>
          <a:p>
            <a:r>
              <a:rPr lang="en-GB"/>
              <a:t>CONTRACTORS ORGANISING SOME OF THE COURSES ARE ACTING UNDER A FRAMEWORK CONTRACT CONCLUDED WITH THE COMMISSION</a:t>
            </a:r>
          </a:p>
        </p:txBody>
      </p:sp>
    </p:spTree>
    <p:extLst>
      <p:ext uri="{BB962C8B-B14F-4D97-AF65-F5344CB8AC3E}">
        <p14:creationId xmlns:p14="http://schemas.microsoft.com/office/powerpoint/2010/main" val="24109074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0864819-BBA7-11F0-175A-325CCD935B5B}"/>
              </a:ext>
            </a:extLst>
          </p:cNvPr>
          <p:cNvSpPr>
            <a:spLocks noGrp="1"/>
          </p:cNvSpPr>
          <p:nvPr>
            <p:ph type="title"/>
          </p:nvPr>
        </p:nvSpPr>
        <p:spPr/>
        <p:txBody>
          <a:bodyPr/>
          <a:lstStyle/>
          <a:p>
            <a:r>
              <a:rPr lang="fr-BE" dirty="0"/>
              <a:t>4. </a:t>
            </a:r>
            <a:r>
              <a:rPr lang="fr-BE" dirty="0" err="1"/>
              <a:t>Linear</a:t>
            </a:r>
            <a:r>
              <a:rPr lang="fr-BE" dirty="0"/>
              <a:t> </a:t>
            </a:r>
            <a:r>
              <a:rPr lang="fr-BE" dirty="0" err="1"/>
              <a:t>filters</a:t>
            </a:r>
            <a:r>
              <a:rPr lang="fr-BE" dirty="0"/>
              <a:t>: </a:t>
            </a:r>
            <a:r>
              <a:rPr lang="fr-BE" dirty="0" err="1"/>
              <a:t>properties</a:t>
            </a:r>
            <a:endParaRPr lang="en-GB" dirty="0"/>
          </a:p>
        </p:txBody>
      </p:sp>
      <mc:AlternateContent xmlns:mc="http://schemas.openxmlformats.org/markup-compatibility/2006">
        <mc:Choice xmlns:a14="http://schemas.microsoft.com/office/drawing/2010/main" Requires="a14">
          <p:sp>
            <p:nvSpPr>
              <p:cNvPr id="3" name="Espace réservé du contenu 2">
                <a:extLst>
                  <a:ext uri="{FF2B5EF4-FFF2-40B4-BE49-F238E27FC236}">
                    <a16:creationId xmlns:a16="http://schemas.microsoft.com/office/drawing/2014/main" id="{8D7DF6E2-02FC-6BF7-74B0-85D355BE619F}"/>
                  </a:ext>
                </a:extLst>
              </p:cNvPr>
              <p:cNvSpPr>
                <a:spLocks noGrp="1"/>
              </p:cNvSpPr>
              <p:nvPr>
                <p:ph idx="1"/>
              </p:nvPr>
            </p:nvSpPr>
            <p:spPr/>
            <p:txBody>
              <a:bodyPr/>
              <a:lstStyle/>
              <a:p>
                <a:r>
                  <a:rPr lang="en-GB" dirty="0"/>
                  <a:t>Filter: </a:t>
                </a:r>
                <a:endParaRPr lang="fr-BE"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GB" i="1" smtClean="0">
                              <a:latin typeface="Cambria Math" panose="02040503050406030204" pitchFamily="18" charset="0"/>
                            </a:rPr>
                          </m:ctrlPr>
                        </m:sSubPr>
                        <m:e>
                          <m:r>
                            <a:rPr lang="fr-BE" b="0" i="1" smtClean="0">
                              <a:latin typeface="Cambria Math" panose="02040503050406030204" pitchFamily="18" charset="0"/>
                            </a:rPr>
                            <m:t>𝑦</m:t>
                          </m:r>
                        </m:e>
                        <m:sub>
                          <m:r>
                            <a:rPr lang="fr-BE" b="0" i="1" smtClean="0">
                              <a:latin typeface="Cambria Math" panose="02040503050406030204" pitchFamily="18" charset="0"/>
                            </a:rPr>
                            <m:t>𝑡</m:t>
                          </m:r>
                        </m:sub>
                      </m:sSub>
                      <m:r>
                        <a:rPr lang="fr-BE" b="0" i="1" smtClean="0">
                          <a:latin typeface="Cambria Math" panose="02040503050406030204" pitchFamily="18" charset="0"/>
                        </a:rPr>
                        <m:t>=</m:t>
                      </m:r>
                      <m:nary>
                        <m:naryPr>
                          <m:chr m:val="∑"/>
                          <m:ctrlPr>
                            <a:rPr lang="fr-BE" b="0" i="1" smtClean="0">
                              <a:latin typeface="Cambria Math" panose="02040503050406030204" pitchFamily="18" charset="0"/>
                            </a:rPr>
                          </m:ctrlPr>
                        </m:naryPr>
                        <m:sub>
                          <m:r>
                            <a:rPr lang="fr-BE" b="0" i="1" smtClean="0">
                              <a:latin typeface="Cambria Math" panose="02040503050406030204" pitchFamily="18" charset="0"/>
                            </a:rPr>
                            <m:t>𝑗</m:t>
                          </m:r>
                          <m:r>
                            <a:rPr lang="fr-BE" b="0" i="1" smtClean="0">
                              <a:latin typeface="Cambria Math" panose="02040503050406030204" pitchFamily="18" charset="0"/>
                            </a:rPr>
                            <m:t>=−∞</m:t>
                          </m:r>
                        </m:sub>
                        <m:sup>
                          <m:r>
                            <a:rPr lang="fr-BE" b="0" i="1" smtClean="0">
                              <a:latin typeface="Cambria Math" panose="02040503050406030204" pitchFamily="18" charset="0"/>
                            </a:rPr>
                            <m:t>+</m:t>
                          </m:r>
                          <m:r>
                            <a:rPr lang="fr-BE" b="0" i="1" smtClean="0">
                              <a:latin typeface="Cambria Math" panose="02040503050406030204" pitchFamily="18" charset="0"/>
                              <a:ea typeface="Cambria Math" panose="02040503050406030204" pitchFamily="18" charset="0"/>
                            </a:rPr>
                            <m:t>∞</m:t>
                          </m:r>
                        </m:sup>
                        <m:e>
                          <m:sSub>
                            <m:sSubPr>
                              <m:ctrlPr>
                                <a:rPr lang="fr-BE" b="0" i="1" smtClean="0">
                                  <a:latin typeface="Cambria Math" panose="02040503050406030204" pitchFamily="18" charset="0"/>
                                </a:rPr>
                              </m:ctrlPr>
                            </m:sSubPr>
                            <m:e>
                              <m:r>
                                <a:rPr lang="fr-BE" b="0" i="1" smtClean="0">
                                  <a:latin typeface="Cambria Math" panose="02040503050406030204" pitchFamily="18" charset="0"/>
                                  <a:ea typeface="Cambria Math" panose="02040503050406030204" pitchFamily="18" charset="0"/>
                                </a:rPr>
                                <m:t>𝛽</m:t>
                              </m:r>
                            </m:e>
                            <m:sub>
                              <m:r>
                                <a:rPr lang="fr-BE" b="0" i="1" smtClean="0">
                                  <a:latin typeface="Cambria Math" panose="02040503050406030204" pitchFamily="18" charset="0"/>
                                  <a:ea typeface="Cambria Math" panose="02040503050406030204" pitchFamily="18" charset="0"/>
                                </a:rPr>
                                <m:t>𝑗</m:t>
                              </m:r>
                            </m:sub>
                          </m:sSub>
                          <m:sSub>
                            <m:sSubPr>
                              <m:ctrlPr>
                                <a:rPr lang="fr-BE" b="0" i="1" smtClean="0">
                                  <a:latin typeface="Cambria Math" panose="02040503050406030204" pitchFamily="18" charset="0"/>
                                </a:rPr>
                              </m:ctrlPr>
                            </m:sSubPr>
                            <m:e>
                              <m:r>
                                <a:rPr lang="fr-BE" b="0" i="1" smtClean="0">
                                  <a:latin typeface="Cambria Math" panose="02040503050406030204" pitchFamily="18" charset="0"/>
                                </a:rPr>
                                <m:t>𝑥</m:t>
                              </m:r>
                            </m:e>
                            <m:sub>
                              <m:r>
                                <a:rPr lang="fr-BE" b="0" i="1" smtClean="0">
                                  <a:latin typeface="Cambria Math" panose="02040503050406030204" pitchFamily="18" charset="0"/>
                                </a:rPr>
                                <m:t>𝑡</m:t>
                              </m:r>
                              <m:r>
                                <a:rPr lang="fr-BE" b="0" i="1" smtClean="0">
                                  <a:latin typeface="Cambria Math" panose="02040503050406030204" pitchFamily="18" charset="0"/>
                                </a:rPr>
                                <m:t>−</m:t>
                              </m:r>
                              <m:r>
                                <a:rPr lang="fr-BE" b="0" i="1" smtClean="0">
                                  <a:latin typeface="Cambria Math" panose="02040503050406030204" pitchFamily="18" charset="0"/>
                                </a:rPr>
                                <m:t>𝑗</m:t>
                              </m:r>
                            </m:sub>
                          </m:sSub>
                        </m:e>
                      </m:nary>
                    </m:oMath>
                  </m:oMathPara>
                </a14:m>
                <a:endParaRPr lang="fr-BE" dirty="0"/>
              </a:p>
              <a:p>
                <a:r>
                  <a:rPr lang="fr-BE" dirty="0"/>
                  <a:t>Frequency </a:t>
                </a:r>
                <a:r>
                  <a:rPr lang="fr-BE" dirty="0" err="1"/>
                  <a:t>response</a:t>
                </a:r>
                <a:r>
                  <a:rPr lang="fr-BE" dirty="0"/>
                  <a:t>:</a:t>
                </a:r>
              </a:p>
              <a:p>
                <a:pPr marL="0" indent="0">
                  <a:buNone/>
                </a:pPr>
                <a14:m>
                  <m:oMathPara xmlns:m="http://schemas.openxmlformats.org/officeDocument/2006/math">
                    <m:oMathParaPr>
                      <m:jc m:val="centerGroup"/>
                    </m:oMathParaPr>
                    <m:oMath xmlns:m="http://schemas.openxmlformats.org/officeDocument/2006/math">
                      <m:r>
                        <a:rPr lang="fr-BE" i="1" smtClean="0">
                          <a:latin typeface="Cambria Math" panose="02040503050406030204" pitchFamily="18" charset="0"/>
                        </a:rPr>
                        <m:t>𝐹</m:t>
                      </m:r>
                      <m:r>
                        <a:rPr lang="fr-BE" b="0" i="1" smtClean="0">
                          <a:latin typeface="Cambria Math" panose="02040503050406030204" pitchFamily="18" charset="0"/>
                        </a:rPr>
                        <m:t>(</m:t>
                      </m:r>
                      <m:r>
                        <a:rPr lang="fr-BE" b="0" i="1" smtClean="0">
                          <a:latin typeface="Cambria Math" panose="02040503050406030204" pitchFamily="18" charset="0"/>
                          <a:ea typeface="Cambria Math" panose="02040503050406030204" pitchFamily="18" charset="0"/>
                        </a:rPr>
                        <m:t>𝜔</m:t>
                      </m:r>
                      <m:r>
                        <a:rPr lang="fr-BE" b="0" i="1" smtClean="0">
                          <a:latin typeface="Cambria Math" panose="02040503050406030204" pitchFamily="18" charset="0"/>
                          <a:ea typeface="Cambria Math" panose="02040503050406030204" pitchFamily="18" charset="0"/>
                        </a:rPr>
                        <m:t>)=</m:t>
                      </m:r>
                      <m:nary>
                        <m:naryPr>
                          <m:chr m:val="∑"/>
                          <m:ctrlPr>
                            <a:rPr lang="fr-BE" b="0" i="1" smtClean="0">
                              <a:latin typeface="Cambria Math" panose="02040503050406030204" pitchFamily="18" charset="0"/>
                            </a:rPr>
                          </m:ctrlPr>
                        </m:naryPr>
                        <m:sub>
                          <m:r>
                            <a:rPr lang="fr-BE" b="0" i="1" smtClean="0">
                              <a:latin typeface="Cambria Math" panose="02040503050406030204" pitchFamily="18" charset="0"/>
                            </a:rPr>
                            <m:t>𝑗</m:t>
                          </m:r>
                          <m:r>
                            <a:rPr lang="fr-BE" b="0" i="1" smtClean="0">
                              <a:latin typeface="Cambria Math" panose="02040503050406030204" pitchFamily="18" charset="0"/>
                            </a:rPr>
                            <m:t>=−∞</m:t>
                          </m:r>
                        </m:sub>
                        <m:sup>
                          <m:r>
                            <a:rPr lang="fr-BE" b="0" i="1" smtClean="0">
                              <a:latin typeface="Cambria Math" panose="02040503050406030204" pitchFamily="18" charset="0"/>
                            </a:rPr>
                            <m:t>+</m:t>
                          </m:r>
                          <m:r>
                            <a:rPr lang="fr-BE" b="0" i="1" smtClean="0">
                              <a:latin typeface="Cambria Math" panose="02040503050406030204" pitchFamily="18" charset="0"/>
                              <a:ea typeface="Cambria Math" panose="02040503050406030204" pitchFamily="18" charset="0"/>
                            </a:rPr>
                            <m:t>∞</m:t>
                          </m:r>
                        </m:sup>
                        <m:e>
                          <m:sSub>
                            <m:sSubPr>
                              <m:ctrlPr>
                                <a:rPr lang="fr-BE" b="0" i="1" smtClean="0">
                                  <a:latin typeface="Cambria Math" panose="02040503050406030204" pitchFamily="18" charset="0"/>
                                </a:rPr>
                              </m:ctrlPr>
                            </m:sSubPr>
                            <m:e>
                              <m:r>
                                <a:rPr lang="fr-BE" b="0" i="1" smtClean="0">
                                  <a:latin typeface="Cambria Math" panose="02040503050406030204" pitchFamily="18" charset="0"/>
                                  <a:ea typeface="Cambria Math" panose="02040503050406030204" pitchFamily="18" charset="0"/>
                                </a:rPr>
                                <m:t>𝛽</m:t>
                              </m:r>
                            </m:e>
                            <m:sub>
                              <m:r>
                                <a:rPr lang="fr-BE" b="0" i="1" smtClean="0">
                                  <a:latin typeface="Cambria Math" panose="02040503050406030204" pitchFamily="18" charset="0"/>
                                  <a:ea typeface="Cambria Math" panose="02040503050406030204" pitchFamily="18" charset="0"/>
                                </a:rPr>
                                <m:t>𝑗</m:t>
                              </m:r>
                            </m:sub>
                          </m:sSub>
                          <m:sSup>
                            <m:sSupPr>
                              <m:ctrlPr>
                                <a:rPr lang="fr-BE" i="1" smtClean="0">
                                  <a:latin typeface="Cambria Math" panose="02040503050406030204" pitchFamily="18" charset="0"/>
                                </a:rPr>
                              </m:ctrlPr>
                            </m:sSupPr>
                            <m:e>
                              <m:r>
                                <a:rPr lang="fr-BE" i="1">
                                  <a:latin typeface="Cambria Math" panose="02040503050406030204" pitchFamily="18" charset="0"/>
                                </a:rPr>
                                <m:t>𝑒</m:t>
                              </m:r>
                            </m:e>
                            <m:sup>
                              <m:r>
                                <a:rPr lang="fr-BE" b="0" i="1" smtClean="0">
                                  <a:latin typeface="Cambria Math" panose="02040503050406030204" pitchFamily="18" charset="0"/>
                                </a:rPr>
                                <m:t>−</m:t>
                              </m:r>
                              <m:r>
                                <a:rPr lang="fr-BE" b="0" i="1" smtClean="0">
                                  <a:latin typeface="Cambria Math" panose="02040503050406030204" pitchFamily="18" charset="0"/>
                                </a:rPr>
                                <m:t>𝑖</m:t>
                              </m:r>
                              <m:r>
                                <a:rPr lang="fr-BE" i="1">
                                  <a:latin typeface="Cambria Math" panose="02040503050406030204" pitchFamily="18" charset="0"/>
                                  <a:ea typeface="Cambria Math" panose="02040503050406030204" pitchFamily="18" charset="0"/>
                                </a:rPr>
                                <m:t>𝜔</m:t>
                              </m:r>
                              <m:r>
                                <a:rPr lang="fr-BE" b="0" i="1" smtClean="0">
                                  <a:latin typeface="Cambria Math" panose="02040503050406030204" pitchFamily="18" charset="0"/>
                                  <a:ea typeface="Cambria Math" panose="02040503050406030204" pitchFamily="18" charset="0"/>
                                </a:rPr>
                                <m:t>𝑗</m:t>
                              </m:r>
                            </m:sup>
                          </m:sSup>
                        </m:e>
                      </m:nary>
                    </m:oMath>
                  </m:oMathPara>
                </a14:m>
                <a:endParaRPr lang="fr-BE" dirty="0"/>
              </a:p>
              <a:p>
                <a:r>
                  <a:rPr lang="fr-BE" dirty="0"/>
                  <a:t>Gain, phase</a:t>
                </a:r>
              </a:p>
              <a:p>
                <a:pPr marL="457200" lvl="1" indent="0" algn="ctr">
                  <a:buNone/>
                </a:pPr>
                <a:r>
                  <a:rPr lang="en-GB" dirty="0"/>
                  <a:t>|</a:t>
                </a:r>
                <a14:m>
                  <m:oMath xmlns:m="http://schemas.openxmlformats.org/officeDocument/2006/math">
                    <m:sSub>
                      <m:sSubPr>
                        <m:ctrlPr>
                          <a:rPr lang="en-GB" i="1" smtClean="0">
                            <a:latin typeface="Cambria Math" panose="02040503050406030204" pitchFamily="18" charset="0"/>
                          </a:rPr>
                        </m:ctrlPr>
                      </m:sSubPr>
                      <m:e>
                        <m:r>
                          <a:rPr lang="fr-BE" b="0" i="1" smtClean="0">
                            <a:latin typeface="Cambria Math" panose="02040503050406030204" pitchFamily="18" charset="0"/>
                          </a:rPr>
                          <m:t>𝐹</m:t>
                        </m:r>
                      </m:e>
                      <m:sub>
                        <m:r>
                          <a:rPr lang="fr-BE" b="0" i="1" smtClean="0">
                            <a:latin typeface="Cambria Math" panose="02040503050406030204" pitchFamily="18" charset="0"/>
                          </a:rPr>
                          <m:t>𝑡</m:t>
                        </m:r>
                      </m:sub>
                    </m:sSub>
                    <m:d>
                      <m:dPr>
                        <m:ctrlPr>
                          <a:rPr lang="fr-BE" b="0" i="1" smtClean="0">
                            <a:latin typeface="Cambria Math" panose="02040503050406030204" pitchFamily="18" charset="0"/>
                          </a:rPr>
                        </m:ctrlPr>
                      </m:dPr>
                      <m:e>
                        <m:r>
                          <a:rPr lang="fr-BE" b="0" i="1" smtClean="0">
                            <a:latin typeface="Cambria Math" panose="02040503050406030204" pitchFamily="18" charset="0"/>
                            <a:ea typeface="Cambria Math" panose="02040503050406030204" pitchFamily="18" charset="0"/>
                          </a:rPr>
                          <m:t>𝜔</m:t>
                        </m:r>
                      </m:e>
                    </m:d>
                    <m:r>
                      <a:rPr lang="fr-BE" b="0" i="1" smtClean="0">
                        <a:latin typeface="Cambria Math" panose="02040503050406030204" pitchFamily="18" charset="0"/>
                        <a:ea typeface="Cambria Math" panose="02040503050406030204" pitchFamily="18" charset="0"/>
                      </a:rPr>
                      <m:t>|, </m:t>
                    </m:r>
                    <m:r>
                      <m:rPr>
                        <m:sty m:val="p"/>
                      </m:rPr>
                      <a:rPr lang="fr-BE" b="0" i="0" smtClean="0">
                        <a:latin typeface="Cambria Math" panose="02040503050406030204" pitchFamily="18" charset="0"/>
                        <a:ea typeface="Cambria Math" panose="02040503050406030204" pitchFamily="18" charset="0"/>
                      </a:rPr>
                      <m:t>arg</m:t>
                    </m:r>
                    <m:r>
                      <a:rPr lang="fr-BE" b="0" i="1" smtClean="0">
                        <a:latin typeface="Cambria Math" panose="02040503050406030204" pitchFamily="18" charset="0"/>
                        <a:ea typeface="Cambria Math" panose="02040503050406030204" pitchFamily="18" charset="0"/>
                      </a:rPr>
                      <m:t>⁡(</m:t>
                    </m:r>
                    <m:sSub>
                      <m:sSubPr>
                        <m:ctrlPr>
                          <a:rPr lang="en-GB" i="1">
                            <a:latin typeface="Cambria Math" panose="02040503050406030204" pitchFamily="18" charset="0"/>
                          </a:rPr>
                        </m:ctrlPr>
                      </m:sSubPr>
                      <m:e>
                        <m:r>
                          <a:rPr lang="fr-BE" i="1">
                            <a:latin typeface="Cambria Math" panose="02040503050406030204" pitchFamily="18" charset="0"/>
                          </a:rPr>
                          <m:t>𝐹</m:t>
                        </m:r>
                      </m:e>
                      <m:sub>
                        <m:r>
                          <a:rPr lang="fr-BE" i="1">
                            <a:latin typeface="Cambria Math" panose="02040503050406030204" pitchFamily="18" charset="0"/>
                          </a:rPr>
                          <m:t>𝑡</m:t>
                        </m:r>
                      </m:sub>
                    </m:sSub>
                    <m:d>
                      <m:dPr>
                        <m:ctrlPr>
                          <a:rPr lang="fr-BE" i="1">
                            <a:latin typeface="Cambria Math" panose="02040503050406030204" pitchFamily="18" charset="0"/>
                          </a:rPr>
                        </m:ctrlPr>
                      </m:dPr>
                      <m:e>
                        <m:r>
                          <a:rPr lang="fr-BE" i="1">
                            <a:latin typeface="Cambria Math" panose="02040503050406030204" pitchFamily="18" charset="0"/>
                            <a:ea typeface="Cambria Math" panose="02040503050406030204" pitchFamily="18" charset="0"/>
                          </a:rPr>
                          <m:t>𝜔</m:t>
                        </m:r>
                      </m:e>
                    </m:d>
                  </m:oMath>
                </a14:m>
                <a:endParaRPr lang="fr-BE" dirty="0"/>
              </a:p>
              <a:p>
                <a:endParaRPr lang="fr-BE" dirty="0"/>
              </a:p>
              <a:p>
                <a:endParaRPr lang="fr-BE" dirty="0"/>
              </a:p>
              <a:p>
                <a:endParaRPr lang="en-GB" dirty="0"/>
              </a:p>
            </p:txBody>
          </p:sp>
        </mc:Choice>
        <mc:Fallback>
          <p:sp>
            <p:nvSpPr>
              <p:cNvPr id="3" name="Espace réservé du contenu 2">
                <a:extLst>
                  <a:ext uri="{FF2B5EF4-FFF2-40B4-BE49-F238E27FC236}">
                    <a16:creationId xmlns:a16="http://schemas.microsoft.com/office/drawing/2014/main" id="{8D7DF6E2-02FC-6BF7-74B0-85D355BE619F}"/>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GB">
                    <a:noFill/>
                  </a:rPr>
                  <a:t> </a:t>
                </a:r>
              </a:p>
            </p:txBody>
          </p:sp>
        </mc:Fallback>
      </mc:AlternateContent>
      <p:sp>
        <p:nvSpPr>
          <p:cNvPr id="4" name="Espace réservé de la date 3">
            <a:extLst>
              <a:ext uri="{FF2B5EF4-FFF2-40B4-BE49-F238E27FC236}">
                <a16:creationId xmlns:a16="http://schemas.microsoft.com/office/drawing/2014/main" id="{25905842-A951-71CB-B691-36DC0F657B76}"/>
              </a:ext>
            </a:extLst>
          </p:cNvPr>
          <p:cNvSpPr>
            <a:spLocks noGrp="1"/>
          </p:cNvSpPr>
          <p:nvPr>
            <p:ph type="dt" sz="half" idx="10"/>
          </p:nvPr>
        </p:nvSpPr>
        <p:spPr/>
        <p:txBody>
          <a:bodyPr/>
          <a:lstStyle/>
          <a:p>
            <a:r>
              <a:rPr lang="en-US"/>
              <a:t>15-17/10/2024</a:t>
            </a:r>
            <a:endParaRPr lang="en-GB"/>
          </a:p>
        </p:txBody>
      </p:sp>
      <p:sp>
        <p:nvSpPr>
          <p:cNvPr id="5" name="Espace réservé du pied de page 4">
            <a:extLst>
              <a:ext uri="{FF2B5EF4-FFF2-40B4-BE49-F238E27FC236}">
                <a16:creationId xmlns:a16="http://schemas.microsoft.com/office/drawing/2014/main" id="{40520FB4-C277-A45E-92E8-2E9FC41465D3}"/>
              </a:ext>
            </a:extLst>
          </p:cNvPr>
          <p:cNvSpPr>
            <a:spLocks noGrp="1"/>
          </p:cNvSpPr>
          <p:nvPr>
            <p:ph type="ftr" sz="quarter" idx="11"/>
          </p:nvPr>
        </p:nvSpPr>
        <p:spPr/>
        <p:txBody>
          <a:bodyPr/>
          <a:lstStyle/>
          <a:p>
            <a:r>
              <a:rPr lang="en-GB"/>
              <a:t>CONTRACTORS ORGANISING SOME OF THE COURSES ARE ACTING UNDER A FRAMEWORK CONTRACT CONCLUDED WITH THE COMMISSION</a:t>
            </a:r>
          </a:p>
        </p:txBody>
      </p:sp>
    </p:spTree>
    <p:extLst>
      <p:ext uri="{BB962C8B-B14F-4D97-AF65-F5344CB8AC3E}">
        <p14:creationId xmlns:p14="http://schemas.microsoft.com/office/powerpoint/2010/main" val="28870642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58D240-BAF4-8049-74E9-965BF5E3B5A2}"/>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2FA5598F-C847-FDC0-C7EE-F6CDA1841146}"/>
              </a:ext>
            </a:extLst>
          </p:cNvPr>
          <p:cNvSpPr>
            <a:spLocks noGrp="1"/>
          </p:cNvSpPr>
          <p:nvPr>
            <p:ph type="title"/>
          </p:nvPr>
        </p:nvSpPr>
        <p:spPr/>
        <p:txBody>
          <a:bodyPr/>
          <a:lstStyle/>
          <a:p>
            <a:r>
              <a:rPr lang="fr-BE" dirty="0"/>
              <a:t>4. </a:t>
            </a:r>
            <a:r>
              <a:rPr lang="fr-BE" dirty="0" err="1"/>
              <a:t>Linear</a:t>
            </a:r>
            <a:r>
              <a:rPr lang="fr-BE" dirty="0"/>
              <a:t> </a:t>
            </a:r>
            <a:r>
              <a:rPr lang="fr-BE" dirty="0" err="1"/>
              <a:t>filters</a:t>
            </a:r>
            <a:r>
              <a:rPr lang="fr-BE" dirty="0"/>
              <a:t>: </a:t>
            </a:r>
            <a:r>
              <a:rPr lang="fr-BE" dirty="0" err="1"/>
              <a:t>properties</a:t>
            </a:r>
            <a:endParaRPr lang="en-GB" dirty="0"/>
          </a:p>
        </p:txBody>
      </p:sp>
      <mc:AlternateContent xmlns:mc="http://schemas.openxmlformats.org/markup-compatibility/2006">
        <mc:Choice xmlns:a14="http://schemas.microsoft.com/office/drawing/2010/main" Requires="a14">
          <p:sp>
            <p:nvSpPr>
              <p:cNvPr id="3" name="Espace réservé du contenu 2">
                <a:extLst>
                  <a:ext uri="{FF2B5EF4-FFF2-40B4-BE49-F238E27FC236}">
                    <a16:creationId xmlns:a16="http://schemas.microsoft.com/office/drawing/2014/main" id="{148768B9-BE27-A6ED-6A56-A844613B329A}"/>
                  </a:ext>
                </a:extLst>
              </p:cNvPr>
              <p:cNvSpPr>
                <a:spLocks noGrp="1"/>
              </p:cNvSpPr>
              <p:nvPr>
                <p:ph idx="1"/>
              </p:nvPr>
            </p:nvSpPr>
            <p:spPr/>
            <p:txBody>
              <a:bodyPr/>
              <a:lstStyle/>
              <a:p>
                <a14:m>
                  <m:oMath xmlns:m="http://schemas.openxmlformats.org/officeDocument/2006/math">
                    <m:sSub>
                      <m:sSubPr>
                        <m:ctrlPr>
                          <a:rPr lang="en-GB" i="1" smtClean="0">
                            <a:latin typeface="Cambria Math" panose="02040503050406030204" pitchFamily="18" charset="0"/>
                          </a:rPr>
                        </m:ctrlPr>
                      </m:sSubPr>
                      <m:e>
                        <m:r>
                          <a:rPr lang="fr-BE" b="0" i="1" smtClean="0">
                            <a:latin typeface="Cambria Math" panose="02040503050406030204" pitchFamily="18" charset="0"/>
                          </a:rPr>
                          <m:t>𝑦</m:t>
                        </m:r>
                      </m:e>
                      <m:sub>
                        <m:r>
                          <a:rPr lang="fr-BE" b="0" i="1" smtClean="0">
                            <a:latin typeface="Cambria Math" panose="02040503050406030204" pitchFamily="18" charset="0"/>
                          </a:rPr>
                          <m:t>𝑡</m:t>
                        </m:r>
                      </m:sub>
                    </m:sSub>
                    <m:r>
                      <a:rPr lang="fr-BE" b="0" i="1" smtClean="0">
                        <a:latin typeface="Cambria Math" panose="02040503050406030204" pitchFamily="18" charset="0"/>
                      </a:rPr>
                      <m:t>=</m:t>
                    </m:r>
                    <m:sSub>
                      <m:sSubPr>
                        <m:ctrlPr>
                          <a:rPr lang="en-GB" i="1">
                            <a:latin typeface="Cambria Math" panose="02040503050406030204" pitchFamily="18" charset="0"/>
                          </a:rPr>
                        </m:ctrlPr>
                      </m:sSubPr>
                      <m:e>
                        <m:r>
                          <a:rPr lang="fr-BE" b="0" i="1" smtClean="0">
                            <a:latin typeface="Cambria Math" panose="02040503050406030204" pitchFamily="18" charset="0"/>
                          </a:rPr>
                          <m:t>𝑥</m:t>
                        </m:r>
                      </m:e>
                      <m:sub>
                        <m:r>
                          <a:rPr lang="fr-BE" i="1">
                            <a:latin typeface="Cambria Math" panose="02040503050406030204" pitchFamily="18" charset="0"/>
                          </a:rPr>
                          <m:t>𝑡</m:t>
                        </m:r>
                      </m:sub>
                    </m:sSub>
                    <m:r>
                      <a:rPr lang="fr-BE" b="0" i="1" smtClean="0">
                        <a:latin typeface="Cambria Math" panose="02040503050406030204" pitchFamily="18" charset="0"/>
                      </a:rPr>
                      <m:t>−</m:t>
                    </m:r>
                    <m:sSub>
                      <m:sSubPr>
                        <m:ctrlPr>
                          <a:rPr lang="en-GB" i="1">
                            <a:latin typeface="Cambria Math" panose="02040503050406030204" pitchFamily="18" charset="0"/>
                          </a:rPr>
                        </m:ctrlPr>
                      </m:sSubPr>
                      <m:e>
                        <m:r>
                          <a:rPr lang="fr-BE" b="0" i="1" smtClean="0">
                            <a:latin typeface="Cambria Math" panose="02040503050406030204" pitchFamily="18" charset="0"/>
                          </a:rPr>
                          <m:t>𝑥</m:t>
                        </m:r>
                      </m:e>
                      <m:sub>
                        <m:r>
                          <a:rPr lang="fr-BE" i="1">
                            <a:latin typeface="Cambria Math" panose="02040503050406030204" pitchFamily="18" charset="0"/>
                          </a:rPr>
                          <m:t>𝑡</m:t>
                        </m:r>
                        <m:r>
                          <a:rPr lang="fr-BE" b="0" i="1" smtClean="0">
                            <a:latin typeface="Cambria Math" panose="02040503050406030204" pitchFamily="18" charset="0"/>
                          </a:rPr>
                          <m:t>−1</m:t>
                        </m:r>
                      </m:sub>
                    </m:sSub>
                  </m:oMath>
                </a14:m>
                <a:endParaRPr lang="fr-BE" dirty="0"/>
              </a:p>
              <a:p>
                <a:endParaRPr lang="fr-BE" dirty="0"/>
              </a:p>
              <a:p>
                <a:endParaRPr lang="en-GB" dirty="0"/>
              </a:p>
            </p:txBody>
          </p:sp>
        </mc:Choice>
        <mc:Fallback>
          <p:sp>
            <p:nvSpPr>
              <p:cNvPr id="3" name="Espace réservé du contenu 2">
                <a:extLst>
                  <a:ext uri="{FF2B5EF4-FFF2-40B4-BE49-F238E27FC236}">
                    <a16:creationId xmlns:a16="http://schemas.microsoft.com/office/drawing/2014/main" id="{148768B9-BE27-A6ED-6A56-A844613B329A}"/>
                  </a:ext>
                </a:extLst>
              </p:cNvPr>
              <p:cNvSpPr>
                <a:spLocks noGrp="1" noRot="1" noChangeAspect="1" noMove="1" noResize="1" noEditPoints="1" noAdjustHandles="1" noChangeArrowheads="1" noChangeShapeType="1" noTextEdit="1"/>
              </p:cNvSpPr>
              <p:nvPr>
                <p:ph idx="1"/>
              </p:nvPr>
            </p:nvSpPr>
            <p:spPr>
              <a:blipFill>
                <a:blip r:embed="rId2"/>
                <a:stretch>
                  <a:fillRect/>
                </a:stretch>
              </a:blipFill>
            </p:spPr>
            <p:txBody>
              <a:bodyPr/>
              <a:lstStyle/>
              <a:p>
                <a:r>
                  <a:rPr lang="en-GB">
                    <a:noFill/>
                  </a:rPr>
                  <a:t> </a:t>
                </a:r>
              </a:p>
            </p:txBody>
          </p:sp>
        </mc:Fallback>
      </mc:AlternateContent>
      <p:sp>
        <p:nvSpPr>
          <p:cNvPr id="4" name="Espace réservé de la date 3">
            <a:extLst>
              <a:ext uri="{FF2B5EF4-FFF2-40B4-BE49-F238E27FC236}">
                <a16:creationId xmlns:a16="http://schemas.microsoft.com/office/drawing/2014/main" id="{8DBE1678-6231-EA44-945F-5D64F01135F5}"/>
              </a:ext>
            </a:extLst>
          </p:cNvPr>
          <p:cNvSpPr>
            <a:spLocks noGrp="1"/>
          </p:cNvSpPr>
          <p:nvPr>
            <p:ph type="dt" sz="half" idx="10"/>
          </p:nvPr>
        </p:nvSpPr>
        <p:spPr/>
        <p:txBody>
          <a:bodyPr/>
          <a:lstStyle/>
          <a:p>
            <a:r>
              <a:rPr lang="en-US"/>
              <a:t>15-17/10/2024</a:t>
            </a:r>
            <a:endParaRPr lang="en-GB"/>
          </a:p>
        </p:txBody>
      </p:sp>
      <p:sp>
        <p:nvSpPr>
          <p:cNvPr id="5" name="Espace réservé du pied de page 4">
            <a:extLst>
              <a:ext uri="{FF2B5EF4-FFF2-40B4-BE49-F238E27FC236}">
                <a16:creationId xmlns:a16="http://schemas.microsoft.com/office/drawing/2014/main" id="{9E5B8E02-226F-E162-22E1-F0B9ECA05B9E}"/>
              </a:ext>
            </a:extLst>
          </p:cNvPr>
          <p:cNvSpPr>
            <a:spLocks noGrp="1"/>
          </p:cNvSpPr>
          <p:nvPr>
            <p:ph type="ftr" sz="quarter" idx="11"/>
          </p:nvPr>
        </p:nvSpPr>
        <p:spPr/>
        <p:txBody>
          <a:bodyPr/>
          <a:lstStyle/>
          <a:p>
            <a:r>
              <a:rPr lang="en-GB"/>
              <a:t>CONTRACTORS ORGANISING SOME OF THE COURSES ARE ACTING UNDER A FRAMEWORK CONTRACT CONCLUDED WITH THE COMMISSION</a:t>
            </a:r>
          </a:p>
        </p:txBody>
      </p:sp>
      <p:pic>
        <p:nvPicPr>
          <p:cNvPr id="9" name="Image 8">
            <a:extLst>
              <a:ext uri="{FF2B5EF4-FFF2-40B4-BE49-F238E27FC236}">
                <a16:creationId xmlns:a16="http://schemas.microsoft.com/office/drawing/2014/main" id="{DA1A3F1D-DADC-FD35-107E-10023DF6DAB3}"/>
              </a:ext>
            </a:extLst>
          </p:cNvPr>
          <p:cNvPicPr>
            <a:picLocks noChangeAspect="1"/>
          </p:cNvPicPr>
          <p:nvPr/>
        </p:nvPicPr>
        <p:blipFill>
          <a:blip r:embed="rId3"/>
          <a:stretch>
            <a:fillRect/>
          </a:stretch>
        </p:blipFill>
        <p:spPr>
          <a:xfrm>
            <a:off x="4144618" y="2486400"/>
            <a:ext cx="5143164" cy="3331090"/>
          </a:xfrm>
          <a:prstGeom prst="rect">
            <a:avLst/>
          </a:prstGeom>
        </p:spPr>
      </p:pic>
      <p:pic>
        <p:nvPicPr>
          <p:cNvPr id="11" name="Image 10">
            <a:extLst>
              <a:ext uri="{FF2B5EF4-FFF2-40B4-BE49-F238E27FC236}">
                <a16:creationId xmlns:a16="http://schemas.microsoft.com/office/drawing/2014/main" id="{8BBEF42A-C277-6C82-68FF-C6939ED6B98A}"/>
              </a:ext>
            </a:extLst>
          </p:cNvPr>
          <p:cNvPicPr>
            <a:picLocks noChangeAspect="1"/>
          </p:cNvPicPr>
          <p:nvPr/>
        </p:nvPicPr>
        <p:blipFill>
          <a:blip r:embed="rId4"/>
          <a:stretch>
            <a:fillRect/>
          </a:stretch>
        </p:blipFill>
        <p:spPr>
          <a:xfrm>
            <a:off x="247647" y="2797811"/>
            <a:ext cx="3790953" cy="2312564"/>
          </a:xfrm>
          <a:prstGeom prst="rect">
            <a:avLst/>
          </a:prstGeom>
        </p:spPr>
      </p:pic>
    </p:spTree>
    <p:extLst>
      <p:ext uri="{BB962C8B-B14F-4D97-AF65-F5344CB8AC3E}">
        <p14:creationId xmlns:p14="http://schemas.microsoft.com/office/powerpoint/2010/main" val="1343651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3E758-16F9-47BC-B0E5-95DBD0E06E1C}"/>
              </a:ext>
            </a:extLst>
          </p:cNvPr>
          <p:cNvSpPr>
            <a:spLocks noGrp="1"/>
          </p:cNvSpPr>
          <p:nvPr>
            <p:ph type="title"/>
          </p:nvPr>
        </p:nvSpPr>
        <p:spPr/>
        <p:txBody>
          <a:bodyPr/>
          <a:lstStyle/>
          <a:p>
            <a:r>
              <a:rPr lang="en-GB" dirty="0"/>
              <a:t>4. Stationarity</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F87AC310-7850-454C-AB59-FADCC6FD55FC}"/>
                  </a:ext>
                </a:extLst>
              </p:cNvPr>
              <p:cNvSpPr>
                <a:spLocks noGrp="1"/>
              </p:cNvSpPr>
              <p:nvPr>
                <p:ph idx="1"/>
              </p:nvPr>
            </p:nvSpPr>
            <p:spPr/>
            <p:txBody>
              <a:bodyPr>
                <a:normAutofit/>
              </a:bodyPr>
              <a:lstStyle/>
              <a:p>
                <a:pPr algn="l"/>
                <a:r>
                  <a:rPr lang="en-US" sz="2400" b="0" i="0" u="none" strike="noStrike" baseline="0" dirty="0">
                    <a:solidFill>
                      <a:srgbClr val="23373B"/>
                    </a:solidFill>
                    <a:latin typeface="F17"/>
                  </a:rPr>
                  <a:t>A series is said stationary at the second order, if its mean and variance do not depend on time and if the covariance between lagged series only depends on the difference between lags.</a:t>
                </a:r>
              </a:p>
              <a:p>
                <a:pPr algn="l"/>
                <a:r>
                  <a:rPr lang="en-GB" sz="2400" dirty="0"/>
                  <a:t>Many statistical tools/algorithms only apply on stationary time series</a:t>
                </a:r>
              </a:p>
              <a:p>
                <a:pPr algn="l"/>
                <a:endParaRPr lang="en-GB" sz="2400" dirty="0"/>
              </a:p>
              <a:p>
                <a:pPr algn="l"/>
                <a:r>
                  <a:rPr lang="en-GB" sz="2400" dirty="0"/>
                  <a:t>Most economic time series are non-stationary</a:t>
                </a:r>
              </a:p>
              <a:p>
                <a:pPr algn="l"/>
                <a:r>
                  <a:rPr lang="en-GB" sz="2400" dirty="0"/>
                  <a:t>(Simple) solutions</a:t>
                </a:r>
              </a:p>
              <a:p>
                <a:pPr lvl="1"/>
                <a:r>
                  <a:rPr lang="en-GB" sz="2000" dirty="0"/>
                  <a:t>Log-transformation</a:t>
                </a:r>
              </a:p>
              <a:p>
                <a:pPr lvl="1"/>
                <a:r>
                  <a:rPr lang="en-GB" sz="2000" dirty="0"/>
                  <a:t>Differencing </a:t>
                </a:r>
              </a:p>
              <a:p>
                <a:pPr lvl="2"/>
                <a14:m>
                  <m:oMath xmlns:m="http://schemas.openxmlformats.org/officeDocument/2006/math">
                    <m:sSub>
                      <m:sSubPr>
                        <m:ctrlPr>
                          <a:rPr lang="en-GB" sz="1600" i="1" smtClean="0">
                            <a:latin typeface="Cambria Math" panose="02040503050406030204" pitchFamily="18" charset="0"/>
                          </a:rPr>
                        </m:ctrlPr>
                      </m:sSubPr>
                      <m:e>
                        <m:r>
                          <a:rPr lang="fr-BE" sz="1600" b="0" i="1" smtClean="0">
                            <a:latin typeface="Cambria Math" panose="02040503050406030204" pitchFamily="18" charset="0"/>
                          </a:rPr>
                          <m:t>𝑦</m:t>
                        </m:r>
                      </m:e>
                      <m:sub>
                        <m:r>
                          <a:rPr lang="fr-BE" sz="1600" b="0" i="1" smtClean="0">
                            <a:latin typeface="Cambria Math" panose="02040503050406030204" pitchFamily="18" charset="0"/>
                          </a:rPr>
                          <m:t>𝑡</m:t>
                        </m:r>
                      </m:sub>
                    </m:sSub>
                    <m:r>
                      <a:rPr lang="fr-BE" sz="1600" b="0" i="1" smtClean="0">
                        <a:latin typeface="Cambria Math" panose="02040503050406030204" pitchFamily="18" charset="0"/>
                      </a:rPr>
                      <m:t>=</m:t>
                    </m:r>
                    <m:sSub>
                      <m:sSubPr>
                        <m:ctrlPr>
                          <a:rPr lang="en-GB" sz="1600" i="1" smtClean="0">
                            <a:latin typeface="Cambria Math" panose="02040503050406030204" pitchFamily="18" charset="0"/>
                          </a:rPr>
                        </m:ctrlPr>
                      </m:sSubPr>
                      <m:e>
                        <m:r>
                          <a:rPr lang="fr-BE" sz="1600" b="0" i="1" smtClean="0">
                            <a:latin typeface="Cambria Math" panose="02040503050406030204" pitchFamily="18" charset="0"/>
                          </a:rPr>
                          <m:t>𝑥</m:t>
                        </m:r>
                      </m:e>
                      <m:sub>
                        <m:r>
                          <a:rPr lang="fr-BE" sz="1600" b="0" i="1" smtClean="0">
                            <a:latin typeface="Cambria Math" panose="02040503050406030204" pitchFamily="18" charset="0"/>
                          </a:rPr>
                          <m:t>𝑡</m:t>
                        </m:r>
                      </m:sub>
                    </m:sSub>
                    <m:r>
                      <a:rPr lang="fr-BE" sz="1600" b="0" i="1" smtClean="0">
                        <a:latin typeface="Cambria Math" panose="02040503050406030204" pitchFamily="18" charset="0"/>
                      </a:rPr>
                      <m:t>−</m:t>
                    </m:r>
                    <m:sSub>
                      <m:sSubPr>
                        <m:ctrlPr>
                          <a:rPr lang="fr-BE" sz="1600" b="0" i="1" smtClean="0">
                            <a:latin typeface="Cambria Math" panose="02040503050406030204" pitchFamily="18" charset="0"/>
                          </a:rPr>
                        </m:ctrlPr>
                      </m:sSubPr>
                      <m:e>
                        <m:r>
                          <a:rPr lang="fr-BE" sz="1600" b="0" i="1" smtClean="0">
                            <a:latin typeface="Cambria Math" panose="02040503050406030204" pitchFamily="18" charset="0"/>
                          </a:rPr>
                          <m:t>𝑥</m:t>
                        </m:r>
                      </m:e>
                      <m:sub>
                        <m:r>
                          <a:rPr lang="fr-BE" sz="1600" b="0" i="1" smtClean="0">
                            <a:latin typeface="Cambria Math" panose="02040503050406030204" pitchFamily="18" charset="0"/>
                          </a:rPr>
                          <m:t>𝑡</m:t>
                        </m:r>
                        <m:r>
                          <a:rPr lang="fr-BE" sz="1600" b="0" i="1" smtClean="0">
                            <a:latin typeface="Cambria Math" panose="02040503050406030204" pitchFamily="18" charset="0"/>
                          </a:rPr>
                          <m:t>−1</m:t>
                        </m:r>
                      </m:sub>
                    </m:sSub>
                  </m:oMath>
                </a14:m>
                <a:endParaRPr lang="en-GB" sz="1600" dirty="0"/>
              </a:p>
              <a:p>
                <a:pPr lvl="2"/>
                <a14:m>
                  <m:oMath xmlns:m="http://schemas.openxmlformats.org/officeDocument/2006/math">
                    <m:sSub>
                      <m:sSubPr>
                        <m:ctrlPr>
                          <a:rPr lang="en-GB" sz="1600" i="1" smtClean="0">
                            <a:latin typeface="Cambria Math" panose="02040503050406030204" pitchFamily="18" charset="0"/>
                          </a:rPr>
                        </m:ctrlPr>
                      </m:sSubPr>
                      <m:e>
                        <m:r>
                          <a:rPr lang="fr-BE" sz="1600" b="0" i="1" smtClean="0">
                            <a:latin typeface="Cambria Math" panose="02040503050406030204" pitchFamily="18" charset="0"/>
                          </a:rPr>
                          <m:t>𝑦</m:t>
                        </m:r>
                      </m:e>
                      <m:sub>
                        <m:r>
                          <a:rPr lang="fr-BE" sz="1600" b="0" i="1" smtClean="0">
                            <a:latin typeface="Cambria Math" panose="02040503050406030204" pitchFamily="18" charset="0"/>
                          </a:rPr>
                          <m:t>𝑡</m:t>
                        </m:r>
                      </m:sub>
                    </m:sSub>
                    <m:r>
                      <a:rPr lang="fr-BE" sz="1600" b="0" i="1" smtClean="0">
                        <a:latin typeface="Cambria Math" panose="02040503050406030204" pitchFamily="18" charset="0"/>
                      </a:rPr>
                      <m:t>=</m:t>
                    </m:r>
                    <m:sSub>
                      <m:sSubPr>
                        <m:ctrlPr>
                          <a:rPr lang="en-GB" sz="1600" i="1" smtClean="0">
                            <a:latin typeface="Cambria Math" panose="02040503050406030204" pitchFamily="18" charset="0"/>
                          </a:rPr>
                        </m:ctrlPr>
                      </m:sSubPr>
                      <m:e>
                        <m:r>
                          <a:rPr lang="fr-BE" sz="1600" b="0" i="1" smtClean="0">
                            <a:latin typeface="Cambria Math" panose="02040503050406030204" pitchFamily="18" charset="0"/>
                          </a:rPr>
                          <m:t>𝑥</m:t>
                        </m:r>
                      </m:e>
                      <m:sub>
                        <m:r>
                          <a:rPr lang="fr-BE" sz="1600" b="0" i="1" smtClean="0">
                            <a:latin typeface="Cambria Math" panose="02040503050406030204" pitchFamily="18" charset="0"/>
                          </a:rPr>
                          <m:t>𝑡</m:t>
                        </m:r>
                      </m:sub>
                    </m:sSub>
                    <m:r>
                      <a:rPr lang="fr-BE" sz="1600" b="0" i="1" smtClean="0">
                        <a:latin typeface="Cambria Math" panose="02040503050406030204" pitchFamily="18" charset="0"/>
                      </a:rPr>
                      <m:t>−</m:t>
                    </m:r>
                    <m:sSub>
                      <m:sSubPr>
                        <m:ctrlPr>
                          <a:rPr lang="fr-BE" sz="1600" b="0" i="1" smtClean="0">
                            <a:latin typeface="Cambria Math" panose="02040503050406030204" pitchFamily="18" charset="0"/>
                          </a:rPr>
                        </m:ctrlPr>
                      </m:sSubPr>
                      <m:e>
                        <m:r>
                          <a:rPr lang="fr-BE" sz="1600" b="0" i="1" smtClean="0">
                            <a:latin typeface="Cambria Math" panose="02040503050406030204" pitchFamily="18" charset="0"/>
                          </a:rPr>
                          <m:t>𝑥</m:t>
                        </m:r>
                      </m:e>
                      <m:sub>
                        <m:r>
                          <a:rPr lang="fr-BE" sz="1600" b="0" i="1" smtClean="0">
                            <a:latin typeface="Cambria Math" panose="02040503050406030204" pitchFamily="18" charset="0"/>
                          </a:rPr>
                          <m:t>𝑡</m:t>
                        </m:r>
                        <m:r>
                          <a:rPr lang="fr-BE" sz="1600" b="0" i="1" smtClean="0">
                            <a:latin typeface="Cambria Math" panose="02040503050406030204" pitchFamily="18" charset="0"/>
                          </a:rPr>
                          <m:t>−</m:t>
                        </m:r>
                        <m:r>
                          <a:rPr lang="fr-BE" sz="1600" b="0" i="1" smtClean="0">
                            <a:latin typeface="Cambria Math" panose="02040503050406030204" pitchFamily="18" charset="0"/>
                          </a:rPr>
                          <m:t>𝑠</m:t>
                        </m:r>
                      </m:sub>
                    </m:sSub>
                  </m:oMath>
                </a14:m>
                <a:endParaRPr lang="en-GB" sz="1600" dirty="0"/>
              </a:p>
            </p:txBody>
          </p:sp>
        </mc:Choice>
        <mc:Fallback>
          <p:sp>
            <p:nvSpPr>
              <p:cNvPr id="3" name="Content Placeholder 2">
                <a:extLst>
                  <a:ext uri="{FF2B5EF4-FFF2-40B4-BE49-F238E27FC236}">
                    <a16:creationId xmlns:a16="http://schemas.microsoft.com/office/drawing/2014/main" id="{F87AC310-7850-454C-AB59-FADCC6FD55FC}"/>
                  </a:ext>
                </a:extLst>
              </p:cNvPr>
              <p:cNvSpPr>
                <a:spLocks noGrp="1" noRot="1" noChangeAspect="1" noMove="1" noResize="1" noEditPoints="1" noAdjustHandles="1" noChangeArrowheads="1" noChangeShapeType="1" noTextEdit="1"/>
              </p:cNvSpPr>
              <p:nvPr>
                <p:ph idx="1"/>
              </p:nvPr>
            </p:nvSpPr>
            <p:spPr>
              <a:blipFill>
                <a:blip r:embed="rId2"/>
                <a:stretch>
                  <a:fillRect l="-812" t="-1961" r="-1043"/>
                </a:stretch>
              </a:blipFill>
            </p:spPr>
            <p:txBody>
              <a:bodyPr/>
              <a:lstStyle/>
              <a:p>
                <a:r>
                  <a:rPr lang="en-GB">
                    <a:noFill/>
                  </a:rPr>
                  <a:t> </a:t>
                </a:r>
              </a:p>
            </p:txBody>
          </p:sp>
        </mc:Fallback>
      </mc:AlternateContent>
      <p:sp>
        <p:nvSpPr>
          <p:cNvPr id="4" name="Date Placeholder 3">
            <a:extLst>
              <a:ext uri="{FF2B5EF4-FFF2-40B4-BE49-F238E27FC236}">
                <a16:creationId xmlns:a16="http://schemas.microsoft.com/office/drawing/2014/main" id="{179E6E67-24C5-4117-AEA6-2B04B26FF8A8}"/>
              </a:ext>
            </a:extLst>
          </p:cNvPr>
          <p:cNvSpPr>
            <a:spLocks noGrp="1"/>
          </p:cNvSpPr>
          <p:nvPr>
            <p:ph type="dt" sz="half" idx="10"/>
          </p:nvPr>
        </p:nvSpPr>
        <p:spPr/>
        <p:txBody>
          <a:bodyPr/>
          <a:lstStyle/>
          <a:p>
            <a:r>
              <a:rPr lang="en-US"/>
              <a:t>15-17/10/2024</a:t>
            </a:r>
            <a:endParaRPr lang="en-GB"/>
          </a:p>
        </p:txBody>
      </p:sp>
      <p:sp>
        <p:nvSpPr>
          <p:cNvPr id="5" name="Footer Placeholder 4">
            <a:extLst>
              <a:ext uri="{FF2B5EF4-FFF2-40B4-BE49-F238E27FC236}">
                <a16:creationId xmlns:a16="http://schemas.microsoft.com/office/drawing/2014/main" id="{37831EA0-1B43-4A10-BD55-ED9B42C3EB21}"/>
              </a:ext>
            </a:extLst>
          </p:cNvPr>
          <p:cNvSpPr>
            <a:spLocks noGrp="1"/>
          </p:cNvSpPr>
          <p:nvPr>
            <p:ph type="ftr" sz="quarter" idx="11"/>
          </p:nvPr>
        </p:nvSpPr>
        <p:spPr/>
        <p:txBody>
          <a:bodyPr/>
          <a:lstStyle/>
          <a:p>
            <a:r>
              <a:rPr lang="en-GB"/>
              <a:t>CONTRACTORS ORGANISING SOME OF THE COURSES ARE ACTING UNDER A FRAMEWORK CONTRACT CONCLUDED WITH THE COMMISSION</a:t>
            </a:r>
          </a:p>
        </p:txBody>
      </p:sp>
    </p:spTree>
    <p:extLst>
      <p:ext uri="{BB962C8B-B14F-4D97-AF65-F5344CB8AC3E}">
        <p14:creationId xmlns:p14="http://schemas.microsoft.com/office/powerpoint/2010/main" val="391047688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601</TotalTime>
  <Words>1096</Words>
  <Application>Microsoft Office PowerPoint</Application>
  <PresentationFormat>Grand écran</PresentationFormat>
  <Paragraphs>147</Paragraphs>
  <Slides>17</Slides>
  <Notes>0</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17</vt:i4>
      </vt:variant>
    </vt:vector>
  </HeadingPairs>
  <TitlesOfParts>
    <vt:vector size="23" baseType="lpstr">
      <vt:lpstr>Arial</vt:lpstr>
      <vt:lpstr>Calibri</vt:lpstr>
      <vt:lpstr>Calibri Light</vt:lpstr>
      <vt:lpstr>Cambria Math</vt:lpstr>
      <vt:lpstr>F17</vt:lpstr>
      <vt:lpstr>Office Theme</vt:lpstr>
      <vt:lpstr>Time series Short tutorial</vt:lpstr>
      <vt:lpstr>1. Outline</vt:lpstr>
      <vt:lpstr>2. Time series</vt:lpstr>
      <vt:lpstr>3. Basic tools</vt:lpstr>
      <vt:lpstr>3. Basic tools (cont.)</vt:lpstr>
      <vt:lpstr>4. Linear filters</vt:lpstr>
      <vt:lpstr>4. Linear filters: properties</vt:lpstr>
      <vt:lpstr>4. Linear filters: properties</vt:lpstr>
      <vt:lpstr>4. Stationarity</vt:lpstr>
      <vt:lpstr>Stationary series</vt:lpstr>
      <vt:lpstr>Stationary series in R</vt:lpstr>
      <vt:lpstr>Arima models</vt:lpstr>
      <vt:lpstr>Arima models (definitions)</vt:lpstr>
      <vt:lpstr>Arima models (definitions)</vt:lpstr>
      <vt:lpstr>Arima model properties</vt:lpstr>
      <vt:lpstr>Présentation PowerPoint</vt:lpstr>
      <vt:lpstr>Final remarks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Time series</dc:title>
  <dc:creator>Palate Jean</dc:creator>
  <cp:lastModifiedBy>Jean Palate</cp:lastModifiedBy>
  <cp:revision>29</cp:revision>
  <dcterms:created xsi:type="dcterms:W3CDTF">2021-10-11T07:08:35Z</dcterms:created>
  <dcterms:modified xsi:type="dcterms:W3CDTF">2024-10-10T15:34:03Z</dcterms:modified>
</cp:coreProperties>
</file>