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6"/>
  </p:notesMasterIdLst>
  <p:sldIdLst>
    <p:sldId id="283" r:id="rId2"/>
    <p:sldId id="280" r:id="rId3"/>
    <p:sldId id="268" r:id="rId4"/>
    <p:sldId id="285" r:id="rId5"/>
    <p:sldId id="284" r:id="rId6"/>
    <p:sldId id="278" r:id="rId7"/>
    <p:sldId id="264" r:id="rId8"/>
    <p:sldId id="279" r:id="rId9"/>
    <p:sldId id="265" r:id="rId10"/>
    <p:sldId id="257" r:id="rId11"/>
    <p:sldId id="269" r:id="rId12"/>
    <p:sldId id="259" r:id="rId13"/>
    <p:sldId id="262" r:id="rId14"/>
    <p:sldId id="270" r:id="rId15"/>
    <p:sldId id="271" r:id="rId16"/>
    <p:sldId id="274" r:id="rId17"/>
    <p:sldId id="275" r:id="rId18"/>
    <p:sldId id="276" r:id="rId19"/>
    <p:sldId id="277" r:id="rId20"/>
    <p:sldId id="272" r:id="rId21"/>
    <p:sldId id="273" r:id="rId22"/>
    <p:sldId id="281" r:id="rId23"/>
    <p:sldId id="282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105" d="100"/>
          <a:sy n="105" d="100"/>
        </p:scale>
        <p:origin x="18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F50D77B3-0B9B-4D62-A7A7-70708021CBFE}"/>
    <pc:docChg chg="undo custSel addSld delSld modSld sldOrd">
      <pc:chgData name="Palate Jean" userId="e44b8056-0d57-42f7-acd1-ff6af1acf077" providerId="ADAL" clId="{F50D77B3-0B9B-4D62-A7A7-70708021CBFE}" dt="2021-10-11T13:30:56.622" v="1982" actId="47"/>
      <pc:docMkLst>
        <pc:docMk/>
      </pc:docMkLst>
      <pc:sldChg chg="del">
        <pc:chgData name="Palate Jean" userId="e44b8056-0d57-42f7-acd1-ff6af1acf077" providerId="ADAL" clId="{F50D77B3-0B9B-4D62-A7A7-70708021CBFE}" dt="2021-10-11T13:30:56.622" v="1982" actId="47"/>
        <pc:sldMkLst>
          <pc:docMk/>
          <pc:sldMk cId="3309010783" sldId="256"/>
        </pc:sldMkLst>
      </pc:sldChg>
      <pc:sldChg chg="modSp mod">
        <pc:chgData name="Palate Jean" userId="e44b8056-0d57-42f7-acd1-ff6af1acf077" providerId="ADAL" clId="{F50D77B3-0B9B-4D62-A7A7-70708021CBFE}" dt="2021-10-06T15:20:00.650" v="1325" actId="20577"/>
        <pc:sldMkLst>
          <pc:docMk/>
          <pc:sldMk cId="1657494597" sldId="257"/>
        </pc:sldMkLst>
        <pc:spChg chg="mod">
          <ac:chgData name="Palate Jean" userId="e44b8056-0d57-42f7-acd1-ff6af1acf077" providerId="ADAL" clId="{F50D77B3-0B9B-4D62-A7A7-70708021CBFE}" dt="2021-10-06T13:44:00.082" v="7" actId="1076"/>
          <ac:spMkLst>
            <pc:docMk/>
            <pc:sldMk cId="1657494597" sldId="257"/>
            <ac:spMk id="103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20:00.650" v="1325" actId="20577"/>
          <ac:spMkLst>
            <pc:docMk/>
            <pc:sldMk cId="1657494597" sldId="257"/>
            <ac:spMk id="132" creationId="{00000000-0000-0000-0000-000000000000}"/>
          </ac:spMkLst>
        </pc:spChg>
        <pc:cxnChg chg="mod">
          <ac:chgData name="Palate Jean" userId="e44b8056-0d57-42f7-acd1-ff6af1acf077" providerId="ADAL" clId="{F50D77B3-0B9B-4D62-A7A7-70708021CBFE}" dt="2021-10-06T13:44:00.082" v="7" actId="1076"/>
          <ac:cxnSpMkLst>
            <pc:docMk/>
            <pc:sldMk cId="1657494597" sldId="257"/>
            <ac:cxnSpMk id="105" creationId="{00000000-0000-0000-0000-000000000000}"/>
          </ac:cxnSpMkLst>
        </pc:cxnChg>
      </pc:sldChg>
      <pc:sldChg chg="modSp mod">
        <pc:chgData name="Palate Jean" userId="e44b8056-0d57-42f7-acd1-ff6af1acf077" providerId="ADAL" clId="{F50D77B3-0B9B-4D62-A7A7-70708021CBFE}" dt="2021-10-06T15:20:21.392" v="1334" actId="20577"/>
        <pc:sldMkLst>
          <pc:docMk/>
          <pc:sldMk cId="1723684239" sldId="259"/>
        </pc:sldMkLst>
        <pc:spChg chg="mod">
          <ac:chgData name="Palate Jean" userId="e44b8056-0d57-42f7-acd1-ff6af1acf077" providerId="ADAL" clId="{F50D77B3-0B9B-4D62-A7A7-70708021CBFE}" dt="2021-10-06T15:20:21.392" v="1334" actId="20577"/>
          <ac:spMkLst>
            <pc:docMk/>
            <pc:sldMk cId="1723684239" sldId="259"/>
            <ac:spMk id="2" creationId="{00000000-0000-0000-0000-000000000000}"/>
          </ac:spMkLst>
        </pc:spChg>
      </pc:sldChg>
      <pc:sldChg chg="del">
        <pc:chgData name="Palate Jean" userId="e44b8056-0d57-42f7-acd1-ff6af1acf077" providerId="ADAL" clId="{F50D77B3-0B9B-4D62-A7A7-70708021CBFE}" dt="2021-10-06T14:09:49.144" v="207" actId="47"/>
        <pc:sldMkLst>
          <pc:docMk/>
          <pc:sldMk cId="481437914" sldId="260"/>
        </pc:sldMkLst>
      </pc:sldChg>
      <pc:sldChg chg="del">
        <pc:chgData name="Palate Jean" userId="e44b8056-0d57-42f7-acd1-ff6af1acf077" providerId="ADAL" clId="{F50D77B3-0B9B-4D62-A7A7-70708021CBFE}" dt="2021-10-06T13:41:33.685" v="5" actId="47"/>
        <pc:sldMkLst>
          <pc:docMk/>
          <pc:sldMk cId="3224967852" sldId="260"/>
        </pc:sldMkLst>
      </pc:sldChg>
      <pc:sldChg chg="del">
        <pc:chgData name="Palate Jean" userId="e44b8056-0d57-42f7-acd1-ff6af1acf077" providerId="ADAL" clId="{F50D77B3-0B9B-4D62-A7A7-70708021CBFE}" dt="2021-10-06T13:41:35.456" v="6" actId="47"/>
        <pc:sldMkLst>
          <pc:docMk/>
          <pc:sldMk cId="2564755472" sldId="261"/>
        </pc:sldMkLst>
      </pc:sldChg>
      <pc:sldChg chg="modSp mod">
        <pc:chgData name="Palate Jean" userId="e44b8056-0d57-42f7-acd1-ff6af1acf077" providerId="ADAL" clId="{F50D77B3-0B9B-4D62-A7A7-70708021CBFE}" dt="2021-10-06T15:20:28.010" v="1338" actId="20577"/>
        <pc:sldMkLst>
          <pc:docMk/>
          <pc:sldMk cId="694905050" sldId="262"/>
        </pc:sldMkLst>
        <pc:spChg chg="mod">
          <ac:chgData name="Palate Jean" userId="e44b8056-0d57-42f7-acd1-ff6af1acf077" providerId="ADAL" clId="{F50D77B3-0B9B-4D62-A7A7-70708021CBFE}" dt="2021-10-06T15:20:28.010" v="1338" actId="20577"/>
          <ac:spMkLst>
            <pc:docMk/>
            <pc:sldMk cId="694905050" sldId="262"/>
            <ac:spMk id="2" creationId="{00000000-0000-0000-0000-000000000000}"/>
          </ac:spMkLst>
        </pc:spChg>
      </pc:sldChg>
      <pc:sldChg chg="addSp modSp mod ord">
        <pc:chgData name="Palate Jean" userId="e44b8056-0d57-42f7-acd1-ff6af1acf077" providerId="ADAL" clId="{F50D77B3-0B9B-4D62-A7A7-70708021CBFE}" dt="2021-10-06T15:19:41.961" v="1313" actId="20577"/>
        <pc:sldMkLst>
          <pc:docMk/>
          <pc:sldMk cId="1419724067" sldId="264"/>
        </pc:sldMkLst>
        <pc:spChg chg="mod">
          <ac:chgData name="Palate Jean" userId="e44b8056-0d57-42f7-acd1-ff6af1acf077" providerId="ADAL" clId="{F50D77B3-0B9B-4D62-A7A7-70708021CBFE}" dt="2021-10-06T15:19:41.961" v="1313" actId="20577"/>
          <ac:spMkLst>
            <pc:docMk/>
            <pc:sldMk cId="1419724067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4:51:41.225" v="777" actId="790"/>
          <ac:spMkLst>
            <pc:docMk/>
            <pc:sldMk cId="1419724067" sldId="264"/>
            <ac:spMk id="3" creationId="{00000000-0000-0000-0000-000000000000}"/>
          </ac:spMkLst>
        </pc:spChg>
        <pc:spChg chg="add mod">
          <ac:chgData name="Palate Jean" userId="e44b8056-0d57-42f7-acd1-ff6af1acf077" providerId="ADAL" clId="{F50D77B3-0B9B-4D62-A7A7-70708021CBFE}" dt="2021-10-06T14:49:30.862" v="774" actId="3064"/>
          <ac:spMkLst>
            <pc:docMk/>
            <pc:sldMk cId="1419724067" sldId="264"/>
            <ac:spMk id="7" creationId="{7BD0216D-6F50-4B52-B715-D4E0724EAD90}"/>
          </ac:spMkLst>
        </pc:spChg>
      </pc:sldChg>
      <pc:sldChg chg="modSp mod ord">
        <pc:chgData name="Palate Jean" userId="e44b8056-0d57-42f7-acd1-ff6af1acf077" providerId="ADAL" clId="{F50D77B3-0B9B-4D62-A7A7-70708021CBFE}" dt="2021-10-06T15:19:53.815" v="1321" actId="20577"/>
        <pc:sldMkLst>
          <pc:docMk/>
          <pc:sldMk cId="2520504826" sldId="265"/>
        </pc:sldMkLst>
        <pc:spChg chg="mod">
          <ac:chgData name="Palate Jean" userId="e44b8056-0d57-42f7-acd1-ff6af1acf077" providerId="ADAL" clId="{F50D77B3-0B9B-4D62-A7A7-70708021CBFE}" dt="2021-10-06T15:19:53.815" v="1321" actId="20577"/>
          <ac:spMkLst>
            <pc:docMk/>
            <pc:sldMk cId="2520504826" sldId="265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17:35.790" v="1173" actId="6549"/>
          <ac:spMkLst>
            <pc:docMk/>
            <pc:sldMk cId="2520504826" sldId="265"/>
            <ac:spMk id="3" creationId="{00000000-0000-0000-0000-000000000000}"/>
          </ac:spMkLst>
        </pc:spChg>
      </pc:sldChg>
      <pc:sldChg chg="del">
        <pc:chgData name="Palate Jean" userId="e44b8056-0d57-42f7-acd1-ff6af1acf077" providerId="ADAL" clId="{F50D77B3-0B9B-4D62-A7A7-70708021CBFE}" dt="2021-10-06T15:20:07.728" v="1326" actId="47"/>
        <pc:sldMkLst>
          <pc:docMk/>
          <pc:sldMk cId="925071204" sldId="266"/>
        </pc:sldMkLst>
      </pc:sldChg>
      <pc:sldChg chg="modSp mod">
        <pc:chgData name="Palate Jean" userId="e44b8056-0d57-42f7-acd1-ff6af1acf077" providerId="ADAL" clId="{F50D77B3-0B9B-4D62-A7A7-70708021CBFE}" dt="2021-10-06T15:19:29.622" v="1305" actId="20577"/>
        <pc:sldMkLst>
          <pc:docMk/>
          <pc:sldMk cId="318746256" sldId="268"/>
        </pc:sldMkLst>
        <pc:spChg chg="mod">
          <ac:chgData name="Palate Jean" userId="e44b8056-0d57-42f7-acd1-ff6af1acf077" providerId="ADAL" clId="{F50D77B3-0B9B-4D62-A7A7-70708021CBFE}" dt="2021-10-06T15:19:29.622" v="1305" actId="20577"/>
          <ac:spMkLst>
            <pc:docMk/>
            <pc:sldMk cId="318746256" sldId="268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3:39:52.332" v="4" actId="20577"/>
          <ac:spMkLst>
            <pc:docMk/>
            <pc:sldMk cId="318746256" sldId="268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0:14.863" v="1330" actId="20577"/>
        <pc:sldMkLst>
          <pc:docMk/>
          <pc:sldMk cId="633636691" sldId="269"/>
        </pc:sldMkLst>
        <pc:spChg chg="mod">
          <ac:chgData name="Palate Jean" userId="e44b8056-0d57-42f7-acd1-ff6af1acf077" providerId="ADAL" clId="{F50D77B3-0B9B-4D62-A7A7-70708021CBFE}" dt="2021-10-06T15:20:14.863" v="1330" actId="20577"/>
          <ac:spMkLst>
            <pc:docMk/>
            <pc:sldMk cId="633636691" sldId="269"/>
            <ac:spMk id="2" creationId="{00000000-0000-0000-0000-000000000000}"/>
          </ac:spMkLst>
        </pc:spChg>
      </pc:sldChg>
      <pc:sldChg chg="delSp modSp mod">
        <pc:chgData name="Palate Jean" userId="e44b8056-0d57-42f7-acd1-ff6af1acf077" providerId="ADAL" clId="{F50D77B3-0B9B-4D62-A7A7-70708021CBFE}" dt="2021-10-06T15:20:57.890" v="1351" actId="5793"/>
        <pc:sldMkLst>
          <pc:docMk/>
          <pc:sldMk cId="606275822" sldId="270"/>
        </pc:sldMkLst>
        <pc:spChg chg="mod">
          <ac:chgData name="Palate Jean" userId="e44b8056-0d57-42f7-acd1-ff6af1acf077" providerId="ADAL" clId="{F50D77B3-0B9B-4D62-A7A7-70708021CBFE}" dt="2021-10-06T15:20:34.992" v="1342" actId="20577"/>
          <ac:spMkLst>
            <pc:docMk/>
            <pc:sldMk cId="606275822" sldId="270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20:57.890" v="1351" actId="5793"/>
          <ac:spMkLst>
            <pc:docMk/>
            <pc:sldMk cId="606275822" sldId="270"/>
            <ac:spMk id="3" creationId="{00000000-0000-0000-0000-000000000000}"/>
          </ac:spMkLst>
        </pc:spChg>
        <pc:spChg chg="del">
          <ac:chgData name="Palate Jean" userId="e44b8056-0d57-42f7-acd1-ff6af1acf077" providerId="ADAL" clId="{F50D77B3-0B9B-4D62-A7A7-70708021CBFE}" dt="2021-10-06T15:20:49.602" v="1343" actId="478"/>
          <ac:spMkLst>
            <pc:docMk/>
            <pc:sldMk cId="606275822" sldId="270"/>
            <ac:spMk id="10" creationId="{00000000-0000-0000-0000-000000000000}"/>
          </ac:spMkLst>
        </pc:spChg>
      </pc:sldChg>
      <pc:sldChg chg="delSp modSp mod">
        <pc:chgData name="Palate Jean" userId="e44b8056-0d57-42f7-acd1-ff6af1acf077" providerId="ADAL" clId="{F50D77B3-0B9B-4D62-A7A7-70708021CBFE}" dt="2021-10-06T15:21:19.065" v="1358" actId="20577"/>
        <pc:sldMkLst>
          <pc:docMk/>
          <pc:sldMk cId="647863141" sldId="271"/>
        </pc:sldMkLst>
        <pc:spChg chg="mod">
          <ac:chgData name="Palate Jean" userId="e44b8056-0d57-42f7-acd1-ff6af1acf077" providerId="ADAL" clId="{F50D77B3-0B9B-4D62-A7A7-70708021CBFE}" dt="2021-10-06T15:21:19.065" v="1358" actId="20577"/>
          <ac:spMkLst>
            <pc:docMk/>
            <pc:sldMk cId="647863141" sldId="271"/>
            <ac:spMk id="2" creationId="{00000000-0000-0000-0000-000000000000}"/>
          </ac:spMkLst>
        </pc:spChg>
        <pc:spChg chg="del">
          <ac:chgData name="Palate Jean" userId="e44b8056-0d57-42f7-acd1-ff6af1acf077" providerId="ADAL" clId="{F50D77B3-0B9B-4D62-A7A7-70708021CBFE}" dt="2021-10-06T15:21:09.387" v="1352" actId="478"/>
          <ac:spMkLst>
            <pc:docMk/>
            <pc:sldMk cId="647863141" sldId="271"/>
            <ac:spMk id="8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2:04.704" v="1383" actId="20577"/>
        <pc:sldMkLst>
          <pc:docMk/>
          <pc:sldMk cId="1478513028" sldId="272"/>
        </pc:sldMkLst>
        <pc:spChg chg="mod">
          <ac:chgData name="Palate Jean" userId="e44b8056-0d57-42f7-acd1-ff6af1acf077" providerId="ADAL" clId="{F50D77B3-0B9B-4D62-A7A7-70708021CBFE}" dt="2021-10-06T15:22:04.704" v="1383" actId="20577"/>
          <ac:spMkLst>
            <pc:docMk/>
            <pc:sldMk cId="1478513028" sldId="272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2:10.306" v="1388" actId="20577"/>
        <pc:sldMkLst>
          <pc:docMk/>
          <pc:sldMk cId="2265620291" sldId="273"/>
        </pc:sldMkLst>
        <pc:spChg chg="mod">
          <ac:chgData name="Palate Jean" userId="e44b8056-0d57-42f7-acd1-ff6af1acf077" providerId="ADAL" clId="{F50D77B3-0B9B-4D62-A7A7-70708021CBFE}" dt="2021-10-06T15:22:10.306" v="1388" actId="20577"/>
          <ac:spMkLst>
            <pc:docMk/>
            <pc:sldMk cId="2265620291" sldId="273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24.959" v="1362" actId="20577"/>
        <pc:sldMkLst>
          <pc:docMk/>
          <pc:sldMk cId="2347157765" sldId="274"/>
        </pc:sldMkLst>
        <pc:spChg chg="mod">
          <ac:chgData name="Palate Jean" userId="e44b8056-0d57-42f7-acd1-ff6af1acf077" providerId="ADAL" clId="{F50D77B3-0B9B-4D62-A7A7-70708021CBFE}" dt="2021-10-06T15:21:24.959" v="1362" actId="20577"/>
          <ac:spMkLst>
            <pc:docMk/>
            <pc:sldMk cId="2347157765" sldId="274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30.328" v="1366" actId="20577"/>
        <pc:sldMkLst>
          <pc:docMk/>
          <pc:sldMk cId="3545715997" sldId="275"/>
        </pc:sldMkLst>
        <pc:spChg chg="mod">
          <ac:chgData name="Palate Jean" userId="e44b8056-0d57-42f7-acd1-ff6af1acf077" providerId="ADAL" clId="{F50D77B3-0B9B-4D62-A7A7-70708021CBFE}" dt="2021-10-06T15:21:30.328" v="1366" actId="20577"/>
          <ac:spMkLst>
            <pc:docMk/>
            <pc:sldMk cId="3545715997" sldId="275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35.857" v="1370" actId="20577"/>
        <pc:sldMkLst>
          <pc:docMk/>
          <pc:sldMk cId="1191085081" sldId="276"/>
        </pc:sldMkLst>
        <pc:spChg chg="mod">
          <ac:chgData name="Palate Jean" userId="e44b8056-0d57-42f7-acd1-ff6af1acf077" providerId="ADAL" clId="{F50D77B3-0B9B-4D62-A7A7-70708021CBFE}" dt="2021-10-06T15:21:35.857" v="1370" actId="20577"/>
          <ac:spMkLst>
            <pc:docMk/>
            <pc:sldMk cId="1191085081" sldId="276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41.327" v="1374" actId="20577"/>
        <pc:sldMkLst>
          <pc:docMk/>
          <pc:sldMk cId="2284755933" sldId="277"/>
        </pc:sldMkLst>
        <pc:spChg chg="mod">
          <ac:chgData name="Palate Jean" userId="e44b8056-0d57-42f7-acd1-ff6af1acf077" providerId="ADAL" clId="{F50D77B3-0B9B-4D62-A7A7-70708021CBFE}" dt="2021-10-06T15:21:41.327" v="1374" actId="20577"/>
          <ac:spMkLst>
            <pc:docMk/>
            <pc:sldMk cId="2284755933" sldId="277"/>
            <ac:spMk id="2" creationId="{00000000-0000-0000-0000-000000000000}"/>
          </ac:spMkLst>
        </pc:spChg>
      </pc:sldChg>
      <pc:sldChg chg="modSp new mod">
        <pc:chgData name="Palate Jean" userId="e44b8056-0d57-42f7-acd1-ff6af1acf077" providerId="ADAL" clId="{F50D77B3-0B9B-4D62-A7A7-70708021CBFE}" dt="2021-10-06T15:19:36.174" v="1309" actId="20577"/>
        <pc:sldMkLst>
          <pc:docMk/>
          <pc:sldMk cId="2670099962" sldId="278"/>
        </pc:sldMkLst>
        <pc:spChg chg="mod">
          <ac:chgData name="Palate Jean" userId="e44b8056-0d57-42f7-acd1-ff6af1acf077" providerId="ADAL" clId="{F50D77B3-0B9B-4D62-A7A7-70708021CBFE}" dt="2021-10-06T15:19:36.174" v="1309" actId="20577"/>
          <ac:spMkLst>
            <pc:docMk/>
            <pc:sldMk cId="2670099962" sldId="278"/>
            <ac:spMk id="2" creationId="{8B41D898-9B19-4F10-BCF8-3C5A1F189E22}"/>
          </ac:spMkLst>
        </pc:spChg>
        <pc:spChg chg="mod">
          <ac:chgData name="Palate Jean" userId="e44b8056-0d57-42f7-acd1-ff6af1acf077" providerId="ADAL" clId="{F50D77B3-0B9B-4D62-A7A7-70708021CBFE}" dt="2021-10-06T14:21:04.703" v="477" actId="20577"/>
          <ac:spMkLst>
            <pc:docMk/>
            <pc:sldMk cId="2670099962" sldId="278"/>
            <ac:spMk id="3" creationId="{DD7A8274-07B8-4CEE-AA1F-1E343CFD81E5}"/>
          </ac:spMkLst>
        </pc:spChg>
      </pc:sldChg>
      <pc:sldChg chg="new del">
        <pc:chgData name="Palate Jean" userId="e44b8056-0d57-42f7-acd1-ff6af1acf077" providerId="ADAL" clId="{F50D77B3-0B9B-4D62-A7A7-70708021CBFE}" dt="2021-10-06T13:22:00.274" v="1" actId="47"/>
        <pc:sldMkLst>
          <pc:docMk/>
          <pc:sldMk cId="3329290025" sldId="278"/>
        </pc:sldMkLst>
      </pc:sldChg>
      <pc:sldChg chg="addSp modSp add mod">
        <pc:chgData name="Palate Jean" userId="e44b8056-0d57-42f7-acd1-ff6af1acf077" providerId="ADAL" clId="{F50D77B3-0B9B-4D62-A7A7-70708021CBFE}" dt="2021-10-06T15:19:47.999" v="1317" actId="20577"/>
        <pc:sldMkLst>
          <pc:docMk/>
          <pc:sldMk cId="451438115" sldId="279"/>
        </pc:sldMkLst>
        <pc:spChg chg="mod">
          <ac:chgData name="Palate Jean" userId="e44b8056-0d57-42f7-acd1-ff6af1acf077" providerId="ADAL" clId="{F50D77B3-0B9B-4D62-A7A7-70708021CBFE}" dt="2021-10-06T15:19:47.999" v="1317" actId="20577"/>
          <ac:spMkLst>
            <pc:docMk/>
            <pc:sldMk cId="451438115" sldId="279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13:37.557" v="1051" actId="20577"/>
          <ac:spMkLst>
            <pc:docMk/>
            <pc:sldMk cId="451438115" sldId="279"/>
            <ac:spMk id="3" creationId="{00000000-0000-0000-0000-000000000000}"/>
          </ac:spMkLst>
        </pc:spChg>
        <pc:picChg chg="add mod">
          <ac:chgData name="Palate Jean" userId="e44b8056-0d57-42f7-acd1-ff6af1acf077" providerId="ADAL" clId="{F50D77B3-0B9B-4D62-A7A7-70708021CBFE}" dt="2021-10-06T15:11:47.261" v="952" actId="1076"/>
          <ac:picMkLst>
            <pc:docMk/>
            <pc:sldMk cId="451438115" sldId="279"/>
            <ac:picMk id="8" creationId="{54CFD608-4224-4F75-9862-745FE5C6BBF3}"/>
          </ac:picMkLst>
        </pc:picChg>
      </pc:sldChg>
      <pc:sldChg chg="modSp new del mod">
        <pc:chgData name="Palate Jean" userId="e44b8056-0d57-42f7-acd1-ff6af1acf077" providerId="ADAL" clId="{F50D77B3-0B9B-4D62-A7A7-70708021CBFE}" dt="2021-10-06T14:21:36.273" v="478" actId="47"/>
        <pc:sldMkLst>
          <pc:docMk/>
          <pc:sldMk cId="3457863537" sldId="279"/>
        </pc:sldMkLst>
        <pc:spChg chg="mod">
          <ac:chgData name="Palate Jean" userId="e44b8056-0d57-42f7-acd1-ff6af1acf077" providerId="ADAL" clId="{F50D77B3-0B9B-4D62-A7A7-70708021CBFE}" dt="2021-10-06T14:03:29.047" v="124" actId="20577"/>
          <ac:spMkLst>
            <pc:docMk/>
            <pc:sldMk cId="3457863537" sldId="279"/>
            <ac:spMk id="2" creationId="{A5D77753-3FBF-402E-B4A8-AC8F705A5035}"/>
          </ac:spMkLst>
        </pc:spChg>
        <pc:spChg chg="mod">
          <ac:chgData name="Palate Jean" userId="e44b8056-0d57-42f7-acd1-ff6af1acf077" providerId="ADAL" clId="{F50D77B3-0B9B-4D62-A7A7-70708021CBFE}" dt="2021-10-06T14:04:39.632" v="206" actId="20577"/>
          <ac:spMkLst>
            <pc:docMk/>
            <pc:sldMk cId="3457863537" sldId="279"/>
            <ac:spMk id="3" creationId="{6EAF5BEF-507E-4338-BCC0-F6654910E358}"/>
          </ac:spMkLst>
        </pc:spChg>
      </pc:sldChg>
      <pc:sldChg chg="modSp new mod">
        <pc:chgData name="Palate Jean" userId="e44b8056-0d57-42f7-acd1-ff6af1acf077" providerId="ADAL" clId="{F50D77B3-0B9B-4D62-A7A7-70708021CBFE}" dt="2021-10-06T15:27:01.759" v="1499" actId="20577"/>
        <pc:sldMkLst>
          <pc:docMk/>
          <pc:sldMk cId="105214676" sldId="280"/>
        </pc:sldMkLst>
        <pc:spChg chg="mod">
          <ac:chgData name="Palate Jean" userId="e44b8056-0d57-42f7-acd1-ff6af1acf077" providerId="ADAL" clId="{F50D77B3-0B9B-4D62-A7A7-70708021CBFE}" dt="2021-10-06T15:18:11.687" v="1181" actId="20577"/>
          <ac:spMkLst>
            <pc:docMk/>
            <pc:sldMk cId="105214676" sldId="280"/>
            <ac:spMk id="2" creationId="{22DC9C7F-E738-4271-B008-1C029AA0FABF}"/>
          </ac:spMkLst>
        </pc:spChg>
        <pc:spChg chg="mod">
          <ac:chgData name="Palate Jean" userId="e44b8056-0d57-42f7-acd1-ff6af1acf077" providerId="ADAL" clId="{F50D77B3-0B9B-4D62-A7A7-70708021CBFE}" dt="2021-10-06T15:27:01.759" v="1499" actId="20577"/>
          <ac:spMkLst>
            <pc:docMk/>
            <pc:sldMk cId="105214676" sldId="280"/>
            <ac:spMk id="3" creationId="{34A26A23-D319-4CEB-921A-879FFA38029A}"/>
          </ac:spMkLst>
        </pc:spChg>
      </pc:sldChg>
      <pc:sldChg chg="modSp new mod">
        <pc:chgData name="Palate Jean" userId="e44b8056-0d57-42f7-acd1-ff6af1acf077" providerId="ADAL" clId="{F50D77B3-0B9B-4D62-A7A7-70708021CBFE}" dt="2021-10-06T15:31:59.807" v="1613" actId="20577"/>
        <pc:sldMkLst>
          <pc:docMk/>
          <pc:sldMk cId="1492678219" sldId="281"/>
        </pc:sldMkLst>
        <pc:spChg chg="mod">
          <ac:chgData name="Palate Jean" userId="e44b8056-0d57-42f7-acd1-ff6af1acf077" providerId="ADAL" clId="{F50D77B3-0B9B-4D62-A7A7-70708021CBFE}" dt="2021-10-06T15:27:32.441" v="1516" actId="20577"/>
          <ac:spMkLst>
            <pc:docMk/>
            <pc:sldMk cId="1492678219" sldId="281"/>
            <ac:spMk id="2" creationId="{C717D718-740C-4560-BE84-041520055496}"/>
          </ac:spMkLst>
        </pc:spChg>
        <pc:spChg chg="mod">
          <ac:chgData name="Palate Jean" userId="e44b8056-0d57-42f7-acd1-ff6af1acf077" providerId="ADAL" clId="{F50D77B3-0B9B-4D62-A7A7-70708021CBFE}" dt="2021-10-06T15:31:59.807" v="1613" actId="20577"/>
          <ac:spMkLst>
            <pc:docMk/>
            <pc:sldMk cId="1492678219" sldId="281"/>
            <ac:spMk id="3" creationId="{4B5D220B-6196-4266-8242-B87524728039}"/>
          </ac:spMkLst>
        </pc:spChg>
      </pc:sldChg>
      <pc:sldChg chg="modSp new mod">
        <pc:chgData name="Palate Jean" userId="e44b8056-0d57-42f7-acd1-ff6af1acf077" providerId="ADAL" clId="{F50D77B3-0B9B-4D62-A7A7-70708021CBFE}" dt="2021-10-06T15:37:37.779" v="1943" actId="5793"/>
        <pc:sldMkLst>
          <pc:docMk/>
          <pc:sldMk cId="4041419850" sldId="282"/>
        </pc:sldMkLst>
        <pc:spChg chg="mod">
          <ac:chgData name="Palate Jean" userId="e44b8056-0d57-42f7-acd1-ff6af1acf077" providerId="ADAL" clId="{F50D77B3-0B9B-4D62-A7A7-70708021CBFE}" dt="2021-10-06T15:37:30.116" v="1937" actId="20577"/>
          <ac:spMkLst>
            <pc:docMk/>
            <pc:sldMk cId="4041419850" sldId="282"/>
            <ac:spMk id="2" creationId="{3381D700-68D0-419A-AC00-E703625F014D}"/>
          </ac:spMkLst>
        </pc:spChg>
        <pc:spChg chg="mod">
          <ac:chgData name="Palate Jean" userId="e44b8056-0d57-42f7-acd1-ff6af1acf077" providerId="ADAL" clId="{F50D77B3-0B9B-4D62-A7A7-70708021CBFE}" dt="2021-10-06T15:37:37.779" v="1943" actId="5793"/>
          <ac:spMkLst>
            <pc:docMk/>
            <pc:sldMk cId="4041419850" sldId="282"/>
            <ac:spMk id="3" creationId="{8F591795-9EC9-4AC8-889B-144958017AD2}"/>
          </ac:spMkLst>
        </pc:spChg>
      </pc:sldChg>
      <pc:sldChg chg="modSp new mod">
        <pc:chgData name="Palate Jean" userId="e44b8056-0d57-42f7-acd1-ff6af1acf077" providerId="ADAL" clId="{F50D77B3-0B9B-4D62-A7A7-70708021CBFE}" dt="2021-10-11T13:30:51.537" v="1981" actId="20577"/>
        <pc:sldMkLst>
          <pc:docMk/>
          <pc:sldMk cId="3506014446" sldId="283"/>
        </pc:sldMkLst>
        <pc:spChg chg="mod">
          <ac:chgData name="Palate Jean" userId="e44b8056-0d57-42f7-acd1-ff6af1acf077" providerId="ADAL" clId="{F50D77B3-0B9B-4D62-A7A7-70708021CBFE}" dt="2021-10-11T13:30:37.724" v="1955" actId="27636"/>
          <ac:spMkLst>
            <pc:docMk/>
            <pc:sldMk cId="3506014446" sldId="283"/>
            <ac:spMk id="2" creationId="{F3D3D813-8079-4DC5-A5D9-E4182F47B1C3}"/>
          </ac:spMkLst>
        </pc:spChg>
        <pc:spChg chg="mod">
          <ac:chgData name="Palate Jean" userId="e44b8056-0d57-42f7-acd1-ff6af1acf077" providerId="ADAL" clId="{F50D77B3-0B9B-4D62-A7A7-70708021CBFE}" dt="2021-10-11T13:30:44.003" v="1968" actId="20577"/>
          <ac:spMkLst>
            <pc:docMk/>
            <pc:sldMk cId="3506014446" sldId="283"/>
            <ac:spMk id="3" creationId="{99FC0B47-1AA1-472F-8121-0526F6CAA9F0}"/>
          </ac:spMkLst>
        </pc:spChg>
        <pc:spChg chg="mod">
          <ac:chgData name="Palate Jean" userId="e44b8056-0d57-42f7-acd1-ff6af1acf077" providerId="ADAL" clId="{F50D77B3-0B9B-4D62-A7A7-70708021CBFE}" dt="2021-10-11T13:30:51.537" v="1981" actId="20577"/>
          <ac:spMkLst>
            <pc:docMk/>
            <pc:sldMk cId="3506014446" sldId="283"/>
            <ac:spMk id="4" creationId="{988A7616-F18E-417B-96D8-32DB801F2A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857CC-53FF-4BD5-A773-30CD043860E1}" type="datetimeFigureOut">
              <a:rPr lang="fr-BE" smtClean="0"/>
              <a:t>08-10-24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B706E-1896-4197-A04E-28F5C579B93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501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81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472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564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D813-8079-4DC5-A5D9-E4182F47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  <a:br>
              <a:rPr lang="en-US" dirty="0"/>
            </a:br>
            <a:r>
              <a:rPr lang="fr-BE" sz="3600" dirty="0" err="1"/>
              <a:t>RegArima</a:t>
            </a:r>
            <a:r>
              <a:rPr lang="fr-BE" sz="3600" dirty="0"/>
              <a:t> </a:t>
            </a:r>
            <a:r>
              <a:rPr lang="fr-BE" sz="3600" dirty="0" err="1"/>
              <a:t>modelling</a:t>
            </a:r>
            <a:r>
              <a:rPr lang="fr-BE" sz="3600" dirty="0"/>
              <a:t> in </a:t>
            </a:r>
            <a:r>
              <a:rPr lang="fr-BE" sz="3600" dirty="0" err="1"/>
              <a:t>Tramo</a:t>
            </a:r>
            <a:r>
              <a:rPr lang="fr-BE" sz="3600" dirty="0"/>
              <a:t> and in X12/X13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0B47-1AA1-472F-8121-0526F6CA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7616-F18E-417B-96D8-32DB801F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EFAE-E802-464A-B23A-9E4BF2DA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6166-BE22-41CE-B81A-5DF7C78B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01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760" y="1484784"/>
            <a:ext cx="189565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Initialization</a:t>
            </a:r>
            <a:endParaRPr lang="fr-BE" dirty="0"/>
          </a:p>
          <a:p>
            <a:pPr algn="ctr"/>
            <a:r>
              <a:rPr lang="fr-BE" dirty="0" err="1"/>
              <a:t>Seasonality</a:t>
            </a:r>
            <a:r>
              <a:rPr lang="fr-BE" dirty="0"/>
              <a:t> tests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52886" y="1484784"/>
            <a:ext cx="183822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Log/</a:t>
            </a:r>
            <a:r>
              <a:rPr lang="fr-BE" dirty="0" err="1"/>
              <a:t>level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>
            <a:off x="2582410" y="1988840"/>
            <a:ext cx="10704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58171" y="1484784"/>
            <a:ext cx="147568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Regression</a:t>
            </a:r>
            <a:r>
              <a:rPr lang="fr-BE" dirty="0"/>
              <a:t> (TD, </a:t>
            </a:r>
            <a:r>
              <a:rPr lang="fr-BE" dirty="0" err="1"/>
              <a:t>Easter</a:t>
            </a:r>
            <a:r>
              <a:rPr lang="fr-BE" dirty="0"/>
              <a:t>…)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5" idx="3"/>
            <a:endCxn id="40" idx="1"/>
          </p:cNvCxnSpPr>
          <p:nvPr/>
        </p:nvCxnSpPr>
        <p:spPr>
          <a:xfrm>
            <a:off x="5491111" y="1988840"/>
            <a:ext cx="1067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8172" y="3140969"/>
            <a:ext cx="1475685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0738" y="3140967"/>
            <a:ext cx="1811673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Differencing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652887" y="3140968"/>
            <a:ext cx="1838225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Arma identification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8" idx="3"/>
            <a:endCxn id="49" idx="1"/>
          </p:cNvCxnSpPr>
          <p:nvPr/>
        </p:nvCxnSpPr>
        <p:spPr>
          <a:xfrm>
            <a:off x="2582411" y="3622999"/>
            <a:ext cx="10704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47" idx="1"/>
          </p:cNvCxnSpPr>
          <p:nvPr/>
        </p:nvCxnSpPr>
        <p:spPr>
          <a:xfrm>
            <a:off x="5491112" y="3623000"/>
            <a:ext cx="10670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51530" y="4730193"/>
            <a:ext cx="1475685" cy="1100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Final estimation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40" idx="2"/>
            <a:endCxn id="47" idx="0"/>
          </p:cNvCxnSpPr>
          <p:nvPr/>
        </p:nvCxnSpPr>
        <p:spPr>
          <a:xfrm>
            <a:off x="7296014" y="2492896"/>
            <a:ext cx="1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2"/>
            <a:endCxn id="58" idx="0"/>
          </p:cNvCxnSpPr>
          <p:nvPr/>
        </p:nvCxnSpPr>
        <p:spPr>
          <a:xfrm flipH="1">
            <a:off x="7289373" y="4105032"/>
            <a:ext cx="6642" cy="625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3301571" y="4725144"/>
            <a:ext cx="2310068" cy="1100699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Model </a:t>
            </a:r>
            <a:r>
              <a:rPr lang="fr-BE" sz="1600" dirty="0" err="1"/>
              <a:t>checks</a:t>
            </a:r>
            <a:endParaRPr lang="en-US" sz="1600" dirty="0"/>
          </a:p>
        </p:txBody>
      </p:sp>
      <p:cxnSp>
        <p:nvCxnSpPr>
          <p:cNvPr id="85" name="Straight Arrow Connector 84"/>
          <p:cNvCxnSpPr>
            <a:stCxn id="58" idx="1"/>
            <a:endCxn id="82" idx="3"/>
          </p:cNvCxnSpPr>
          <p:nvPr/>
        </p:nvCxnSpPr>
        <p:spPr>
          <a:xfrm flipH="1" flipV="1">
            <a:off x="5611639" y="5275494"/>
            <a:ext cx="939891" cy="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Terminator 102"/>
          <p:cNvSpPr/>
          <p:nvPr/>
        </p:nvSpPr>
        <p:spPr>
          <a:xfrm>
            <a:off x="3924536" y="6054598"/>
            <a:ext cx="1064137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82" idx="2"/>
            <a:endCxn id="103" idx="0"/>
          </p:cNvCxnSpPr>
          <p:nvPr/>
        </p:nvCxnSpPr>
        <p:spPr>
          <a:xfrm>
            <a:off x="4456605" y="5825843"/>
            <a:ext cx="0" cy="22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82" idx="1"/>
            <a:endCxn id="48" idx="2"/>
          </p:cNvCxnSpPr>
          <p:nvPr/>
        </p:nvCxnSpPr>
        <p:spPr>
          <a:xfrm rot="10800000">
            <a:off x="1676575" y="4105030"/>
            <a:ext cx="1624996" cy="11704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3.1 AMI: </a:t>
            </a:r>
            <a:r>
              <a:rPr lang="fr-BE" dirty="0" err="1"/>
              <a:t>simplified</a:t>
            </a:r>
            <a:r>
              <a:rPr lang="fr-BE" dirty="0"/>
              <a:t> </a:t>
            </a:r>
            <a:r>
              <a:rPr lang="fr-BE" dirty="0" err="1"/>
              <a:t>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3.2 </a:t>
            </a:r>
            <a:r>
              <a:rPr lang="fr-BE" dirty="0" err="1"/>
              <a:t>Seasonality</a:t>
            </a:r>
            <a:r>
              <a:rPr lang="fr-BE" dirty="0"/>
              <a:t>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Only</a:t>
            </a:r>
            <a:r>
              <a:rPr lang="fr-BE" dirty="0"/>
              <a:t> in the last versions of </a:t>
            </a:r>
            <a:r>
              <a:rPr lang="fr-BE" dirty="0" err="1"/>
              <a:t>Tramo</a:t>
            </a:r>
            <a:r>
              <a:rPr lang="fr-BE" dirty="0"/>
              <a:t> and in JD+</a:t>
            </a:r>
          </a:p>
          <a:p>
            <a:r>
              <a:rPr lang="fr-BE" dirty="0"/>
              <a:t>Initial tests</a:t>
            </a:r>
          </a:p>
          <a:p>
            <a:pPr lvl="1"/>
            <a:r>
              <a:rPr lang="fr-BE" dirty="0" err="1"/>
              <a:t>Ljung</a:t>
            </a:r>
            <a:r>
              <a:rPr lang="fr-BE" dirty="0"/>
              <a:t>-Box test: </a:t>
            </a:r>
            <a:r>
              <a:rPr lang="fr-BE" dirty="0" err="1"/>
              <a:t>auto-correlations</a:t>
            </a:r>
            <a:r>
              <a:rPr lang="fr-BE" dirty="0"/>
              <a:t> at </a:t>
            </a:r>
            <a:r>
              <a:rPr lang="fr-BE" dirty="0" err="1"/>
              <a:t>seasonal</a:t>
            </a:r>
            <a:r>
              <a:rPr lang="fr-BE" dirty="0"/>
              <a:t> </a:t>
            </a:r>
            <a:r>
              <a:rPr lang="fr-BE" dirty="0" err="1"/>
              <a:t>lags</a:t>
            </a:r>
            <a:endParaRPr lang="fr-BE" dirty="0"/>
          </a:p>
          <a:p>
            <a:pPr lvl="2"/>
            <a:r>
              <a:rPr lang="fr-BE" dirty="0" err="1"/>
              <a:t>Correlations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(y(t), y(t-s)), (y(t), y(t-2*s))</a:t>
            </a:r>
          </a:p>
          <a:p>
            <a:pPr lvl="1"/>
            <a:r>
              <a:rPr lang="fr-BE" dirty="0"/>
              <a:t>Friedman (non </a:t>
            </a:r>
            <a:r>
              <a:rPr lang="fr-BE" dirty="0" err="1"/>
              <a:t>parametric</a:t>
            </a:r>
            <a:r>
              <a:rPr lang="fr-BE" dirty="0"/>
              <a:t>) test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184"/>
            <a:ext cx="8229600" cy="1143000"/>
          </a:xfrm>
        </p:spPr>
        <p:txBody>
          <a:bodyPr/>
          <a:lstStyle/>
          <a:p>
            <a:r>
              <a:rPr lang="fr-BE" dirty="0"/>
              <a:t>3.3 Log-</a:t>
            </a:r>
            <a:r>
              <a:rPr lang="fr-BE" dirty="0" err="1"/>
              <a:t>level</a:t>
            </a:r>
            <a:r>
              <a:rPr lang="fr-BE" dirty="0"/>
              <a:t> test (I)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7861" y="1700808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Levels</a:t>
            </a:r>
            <a:r>
              <a:rPr lang="fr-BE" dirty="0"/>
              <a:t>:</a:t>
            </a:r>
          </a:p>
          <a:p>
            <a:pPr algn="ctr"/>
            <a:r>
              <a:rPr lang="fr-BE" dirty="0" err="1"/>
              <a:t>Airline+mean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776" y="1331818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Tramo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7861" y="2708920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</a:t>
            </a:r>
          </a:p>
          <a:p>
            <a:pPr algn="ctr"/>
            <a:r>
              <a:rPr lang="fr-BE" dirty="0" err="1"/>
              <a:t>Airline+mean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3848" y="270892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 </a:t>
            </a:r>
            <a:r>
              <a:rPr lang="fr-BE" dirty="0" err="1"/>
              <a:t>SsqErr</a:t>
            </a:r>
            <a:endParaRPr lang="fr-BE" dirty="0"/>
          </a:p>
          <a:p>
            <a:pPr algn="ctr"/>
            <a:r>
              <a:rPr lang="fr-BE" dirty="0"/>
              <a:t>*correction factor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5998368" y="1506287"/>
            <a:ext cx="2664296" cy="1778697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SsqErr</a:t>
            </a:r>
            <a:r>
              <a:rPr lang="fr-BE" dirty="0"/>
              <a:t> </a:t>
            </a:r>
            <a:r>
              <a:rPr lang="fr-BE" dirty="0" err="1"/>
              <a:t>comparison</a:t>
            </a:r>
            <a:endParaRPr lang="fr-BE" dirty="0"/>
          </a:p>
          <a:p>
            <a:pPr algn="ctr"/>
            <a:r>
              <a:rPr lang="fr-BE" dirty="0"/>
              <a:t>(</a:t>
            </a:r>
            <a:r>
              <a:rPr lang="fr-BE" dirty="0" err="1"/>
              <a:t>fct</a:t>
            </a:r>
            <a:r>
              <a:rPr lang="fr-BE" dirty="0"/>
              <a:t>)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1"/>
          </p:cNvCxnSpPr>
          <p:nvPr/>
        </p:nvCxnSpPr>
        <p:spPr>
          <a:xfrm>
            <a:off x="2512037" y="1988840"/>
            <a:ext cx="3486331" cy="4067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1"/>
          </p:cNvCxnSpPr>
          <p:nvPr/>
        </p:nvCxnSpPr>
        <p:spPr>
          <a:xfrm flipV="1">
            <a:off x="5292080" y="2395636"/>
            <a:ext cx="706288" cy="601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2512037" y="2996952"/>
            <a:ext cx="6918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5363" y="4201694"/>
            <a:ext cx="23371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Levels</a:t>
            </a:r>
            <a:r>
              <a:rPr lang="fr-BE" dirty="0"/>
              <a:t>:</a:t>
            </a:r>
          </a:p>
          <a:p>
            <a:pPr algn="ctr"/>
            <a:r>
              <a:rPr lang="fr-BE" dirty="0" err="1"/>
              <a:t>Airline+mean</a:t>
            </a:r>
            <a:r>
              <a:rPr lang="fr-BE" dirty="0"/>
              <a:t>[+regs…]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364803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X13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5363" y="5209806"/>
            <a:ext cx="23371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</a:t>
            </a:r>
          </a:p>
          <a:p>
            <a:pPr algn="ctr"/>
            <a:r>
              <a:rPr lang="fr-BE" dirty="0" err="1"/>
              <a:t>Airline+mean</a:t>
            </a:r>
            <a:r>
              <a:rPr lang="fr-BE" dirty="0"/>
              <a:t>[+regs…]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74279" y="520980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 </a:t>
            </a:r>
            <a:r>
              <a:rPr lang="fr-BE" dirty="0" err="1"/>
              <a:t>likelihood</a:t>
            </a:r>
            <a:endParaRPr lang="fr-BE" dirty="0"/>
          </a:p>
          <a:p>
            <a:pPr algn="ctr"/>
            <a:r>
              <a:rPr lang="fr-BE" dirty="0"/>
              <a:t>+correction factor*</a:t>
            </a:r>
            <a:endParaRPr lang="en-US" dirty="0"/>
          </a:p>
        </p:txBody>
      </p:sp>
      <p:sp>
        <p:nvSpPr>
          <p:cNvPr id="37" name="Diamond 36"/>
          <p:cNvSpPr/>
          <p:nvPr/>
        </p:nvSpPr>
        <p:spPr>
          <a:xfrm>
            <a:off x="6038575" y="4017370"/>
            <a:ext cx="2664296" cy="1778697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AICC </a:t>
            </a:r>
            <a:r>
              <a:rPr lang="fr-BE" dirty="0" err="1"/>
              <a:t>comparison</a:t>
            </a:r>
            <a:endParaRPr lang="fr-BE" dirty="0"/>
          </a:p>
        </p:txBody>
      </p:sp>
      <p:cxnSp>
        <p:nvCxnSpPr>
          <p:cNvPr id="38" name="Elbow Connector 37"/>
          <p:cNvCxnSpPr>
            <a:stCxn id="33" idx="3"/>
            <a:endCxn id="37" idx="1"/>
          </p:cNvCxnSpPr>
          <p:nvPr/>
        </p:nvCxnSpPr>
        <p:spPr>
          <a:xfrm>
            <a:off x="2682468" y="4489726"/>
            <a:ext cx="3356107" cy="4169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6" idx="3"/>
            <a:endCxn id="37" idx="1"/>
          </p:cNvCxnSpPr>
          <p:nvPr/>
        </p:nvCxnSpPr>
        <p:spPr>
          <a:xfrm flipV="1">
            <a:off x="5462511" y="4906719"/>
            <a:ext cx="576064" cy="5911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2682468" y="5497838"/>
            <a:ext cx="6918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68468" y="3423995"/>
                <a:ext cx="234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𝑆𝑠𝑞𝐸𝑟𝑟</m:t>
                      </m:r>
                      <m:r>
                        <a:rPr lang="fr-BE" b="0" i="1" smtClean="0">
                          <a:latin typeface="Cambria Math"/>
                        </a:rPr>
                        <m:t> ∝</m:t>
                      </m:r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𝑙𝑖𝑘𝑒𝑙𝑖h𝑜𝑜𝑑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68" y="3423995"/>
                <a:ext cx="234827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07126" y="5796067"/>
                <a:ext cx="5320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𝐴𝐼𝐶𝐶</m:t>
                      </m:r>
                      <m:r>
                        <a:rPr lang="fr-BE" b="0" i="1" smtClean="0">
                          <a:latin typeface="Cambria Math"/>
                        </a:rPr>
                        <m:t>=−2∙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𝑙𝑜𝑔𝑙𝑖𝑘𝑒𝑙𝑖h𝑜𝑜𝑑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𝑛𝑝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/(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𝑛𝑝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26" y="5796067"/>
                <a:ext cx="5320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12</a:t>
            </a:fld>
            <a:r>
              <a:rPr lang="en-US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8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 Log-</a:t>
            </a:r>
            <a:r>
              <a:rPr lang="fr-BE" dirty="0" err="1"/>
              <a:t>level</a:t>
            </a:r>
            <a:r>
              <a:rPr lang="fr-BE" dirty="0"/>
              <a:t> test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fr-BE" dirty="0"/>
                  <a:t>Tramo</a:t>
                </a:r>
              </a:p>
              <a:p>
                <a:pPr lvl="1"/>
                <a:r>
                  <a:rPr lang="fr-BE" dirty="0" err="1"/>
                  <a:t>Levels</a:t>
                </a:r>
                <a:r>
                  <a:rPr lang="fr-BE" dirty="0"/>
                  <a:t>: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𝑆𝑠𝑙𝑒𝑣𝑒𝑙𝑠</m:t>
                    </m:r>
                  </m:oMath>
                </a14:m>
                <a:r>
                  <a:rPr lang="en-US" dirty="0"/>
                  <a:t> =7.736395  </a:t>
                </a:r>
                <a:endParaRPr lang="fr-BE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Logs</a:t>
                </a:r>
                <a:r>
                  <a:rPr lang="fr-BE" dirty="0"/>
                  <a:t>: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𝑆𝑠𝑙𝑜𝑔𝑠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𝑔𝑚𝑒𝑎𝑛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𝑙𝑒𝑣𝑒𝑙𝑠</m:t>
                            </m:r>
                          </m:e>
                        </m:d>
                      </m:e>
                      <m:sup>
                        <m:r>
                          <a:rPr lang="fr-BE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7.768457  </a:t>
                </a:r>
                <a:endParaRPr lang="fr-BE" dirty="0"/>
              </a:p>
              <a:p>
                <a:pPr lvl="1"/>
                <a14:m>
                  <m:oMath xmlns:m="http://schemas.openxmlformats.org/officeDocument/2006/math">
                    <m:r>
                      <a:rPr lang="fr-BE" sz="2600" b="0" i="1" dirty="0" smtClean="0">
                        <a:latin typeface="Cambria Math"/>
                      </a:rPr>
                      <m:t>𝑙𝑜𝑔𝑠</m:t>
                    </m:r>
                    <m:r>
                      <a:rPr lang="fr-BE" sz="2600" b="0" i="1" dirty="0" smtClean="0">
                        <a:latin typeface="Cambria Math"/>
                      </a:rPr>
                      <m:t>−</m:t>
                    </m:r>
                    <m:r>
                      <a:rPr lang="fr-BE" sz="2600" b="0" i="1" dirty="0" smtClean="0">
                        <a:latin typeface="Cambria Math"/>
                      </a:rPr>
                      <m:t>𝑙𝑒𝑣𝑒𝑙𝑠</m:t>
                    </m:r>
                    <m:r>
                      <a:rPr lang="fr-BE" sz="2600" b="0" i="1" dirty="0" smtClean="0">
                        <a:latin typeface="Cambria Math"/>
                      </a:rPr>
                      <m:t>=−0.03206&gt;</m:t>
                    </m:r>
                    <m:func>
                      <m:funcPr>
                        <m:ctrlPr>
                          <a:rPr lang="fr-BE" sz="2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sz="26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BE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600" b="0" i="1" dirty="0" smtClean="0">
                                <a:latin typeface="Cambria Math"/>
                              </a:rPr>
                              <m:t>.95</m:t>
                            </m:r>
                          </m:e>
                        </m:d>
                      </m:e>
                    </m:func>
                    <m:r>
                      <a:rPr lang="fr-BE" sz="2600" b="0" i="1" dirty="0" smtClean="0">
                        <a:latin typeface="Cambria Math"/>
                      </a:rPr>
                      <m:t>=−0.05129</m:t>
                    </m:r>
                  </m:oMath>
                </a14:m>
                <a:endParaRPr lang="fr-BE" sz="2600" dirty="0"/>
              </a:p>
              <a:p>
                <a:pPr lvl="1"/>
                <a:endParaRPr lang="fr-BE" dirty="0"/>
              </a:p>
              <a:p>
                <a:r>
                  <a:rPr lang="fr-BE" dirty="0"/>
                  <a:t>X13</a:t>
                </a:r>
              </a:p>
              <a:p>
                <a:pPr lvl="1"/>
                <a:r>
                  <a:rPr lang="fr-BE" dirty="0" err="1">
                    <a:solidFill>
                      <a:srgbClr val="FF0000"/>
                    </a:solidFill>
                  </a:rPr>
                  <a:t>Levels</a:t>
                </a:r>
                <a:r>
                  <a:rPr lang="fr-BE" dirty="0"/>
                  <a:t>: </a:t>
                </a:r>
                <a:r>
                  <a:rPr lang="fr-BE" dirty="0" err="1"/>
                  <a:t>lp</a:t>
                </a:r>
                <a:r>
                  <a:rPr lang="fr-BE" dirty="0"/>
                  <a:t> + td +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:r>
                  <a:rPr lang="en-US" dirty="0" err="1"/>
                  <a:t>Loglikelihood</a:t>
                </a:r>
                <a:r>
                  <a:rPr lang="en-US" dirty="0"/>
                  <a:t> = -463.920346919396 </a:t>
                </a:r>
              </a:p>
              <a:p>
                <a:pPr lvl="2"/>
                <a:r>
                  <a:rPr lang="fr-BE" dirty="0"/>
                  <a:t>AICC=</a:t>
                </a:r>
                <a:r>
                  <a:rPr lang="en-US" dirty="0"/>
                  <a:t> 938.1264081245064</a:t>
                </a:r>
              </a:p>
              <a:p>
                <a:pPr lvl="1"/>
                <a:r>
                  <a:rPr lang="en-US" dirty="0"/>
                  <a:t>Logs </a:t>
                </a:r>
                <a:r>
                  <a:rPr lang="fr-BE" dirty="0"/>
                  <a:t>(+</a:t>
                </a:r>
                <a:r>
                  <a:rPr lang="fr-BE" dirty="0" err="1"/>
                  <a:t>lp</a:t>
                </a:r>
                <a:r>
                  <a:rPr lang="fr-BE" dirty="0"/>
                  <a:t> </a:t>
                </a:r>
                <a:r>
                  <a:rPr lang="fr-BE" dirty="0" err="1"/>
                  <a:t>adjust</a:t>
                </a:r>
                <a:r>
                  <a:rPr lang="fr-BE" dirty="0"/>
                  <a:t>) : td +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:r>
                  <a:rPr lang="en-US" dirty="0"/>
                  <a:t>Adjusted </a:t>
                </a:r>
                <a:r>
                  <a:rPr lang="en-US" dirty="0" err="1"/>
                  <a:t>loglikelihood</a:t>
                </a:r>
                <a:r>
                  <a:rPr lang="en-US" dirty="0"/>
                  <a:t> = -469.5936870686463 </a:t>
                </a:r>
              </a:p>
              <a:p>
                <a:pPr lvl="2"/>
                <a:r>
                  <a:rPr lang="en-US" dirty="0"/>
                  <a:t>AICC = 947.3769475970083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6752"/>
            <a:ext cx="2664296" cy="33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3.4 </a:t>
            </a:r>
            <a:r>
              <a:rPr lang="fr-BE" dirty="0" err="1"/>
              <a:t>Regression</a:t>
            </a:r>
            <a:r>
              <a:rPr lang="fr-BE" dirty="0"/>
              <a:t> (</a:t>
            </a:r>
            <a:r>
              <a:rPr lang="fr-BE" dirty="0" err="1"/>
              <a:t>calendar</a:t>
            </a:r>
            <a:r>
              <a:rPr lang="fr-BE" dirty="0"/>
              <a:t>) tests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Tramo</a:t>
            </a:r>
            <a:endParaRPr lang="fr-BE" sz="2400" dirty="0"/>
          </a:p>
          <a:p>
            <a:pPr lvl="1"/>
            <a:r>
              <a:rPr lang="fr-BE" sz="2000" dirty="0" err="1"/>
              <a:t>Legacy</a:t>
            </a:r>
            <a:r>
              <a:rPr lang="fr-BE" sz="2000" dirty="0"/>
              <a:t> code:</a:t>
            </a:r>
          </a:p>
          <a:p>
            <a:pPr lvl="2"/>
            <a:r>
              <a:rPr lang="fr-BE" sz="1800" dirty="0"/>
              <a:t>T-tests on trading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  <a:r>
              <a:rPr lang="fr-BE" sz="1800" dirty="0" err="1"/>
              <a:t>leap</a:t>
            </a:r>
            <a:r>
              <a:rPr lang="fr-BE" sz="1800" dirty="0"/>
              <a:t> </a:t>
            </a:r>
            <a:r>
              <a:rPr lang="fr-BE" sz="1800" dirty="0" err="1"/>
              <a:t>year</a:t>
            </a:r>
            <a:r>
              <a:rPr lang="fr-BE" sz="1800" dirty="0"/>
              <a:t>, </a:t>
            </a:r>
            <a:r>
              <a:rPr lang="fr-BE" sz="1800" dirty="0" err="1"/>
              <a:t>Easter</a:t>
            </a:r>
            <a:r>
              <a:rPr lang="fr-BE" sz="1800" dirty="0"/>
              <a:t> variable</a:t>
            </a:r>
          </a:p>
          <a:p>
            <a:pPr lvl="1"/>
            <a:r>
              <a:rPr lang="fr-BE" sz="2000" dirty="0"/>
              <a:t>New tests:</a:t>
            </a:r>
          </a:p>
          <a:p>
            <a:pPr lvl="2"/>
            <a:r>
              <a:rPr lang="fr-BE" sz="1800" dirty="0"/>
              <a:t>F-tests on trading/</a:t>
            </a:r>
            <a:r>
              <a:rPr lang="fr-BE" sz="1800" dirty="0" err="1"/>
              <a:t>working</a:t>
            </a:r>
            <a:r>
              <a:rPr lang="fr-BE" sz="1800" dirty="0"/>
              <a:t>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</a:p>
          <a:p>
            <a:pPr lvl="2"/>
            <a:r>
              <a:rPr lang="fr-BE" sz="1800" dirty="0"/>
              <a:t>T-tests on trading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  <a:r>
              <a:rPr lang="fr-BE" sz="1800" dirty="0" err="1"/>
              <a:t>leap</a:t>
            </a:r>
            <a:r>
              <a:rPr lang="fr-BE" sz="1800" dirty="0"/>
              <a:t> </a:t>
            </a:r>
            <a:r>
              <a:rPr lang="fr-BE" sz="1800" dirty="0" err="1"/>
              <a:t>year</a:t>
            </a:r>
            <a:r>
              <a:rPr lang="fr-BE" sz="1800" dirty="0"/>
              <a:t>, </a:t>
            </a:r>
            <a:r>
              <a:rPr lang="fr-BE" sz="1800" dirty="0" err="1"/>
              <a:t>Easter</a:t>
            </a:r>
            <a:r>
              <a:rPr lang="fr-BE" sz="1800" dirty="0"/>
              <a:t> variable</a:t>
            </a:r>
          </a:p>
          <a:p>
            <a:r>
              <a:rPr lang="fr-BE" sz="2400" dirty="0"/>
              <a:t>JD+</a:t>
            </a:r>
          </a:p>
          <a:p>
            <a:pPr lvl="1"/>
            <a:r>
              <a:rPr lang="fr-BE" sz="2000" dirty="0" err="1"/>
              <a:t>Also</a:t>
            </a:r>
            <a:r>
              <a:rPr lang="fr-BE" sz="2000" dirty="0"/>
              <a:t> Wald tests on trading/</a:t>
            </a:r>
            <a:r>
              <a:rPr lang="fr-BE" sz="2000" dirty="0" err="1"/>
              <a:t>working</a:t>
            </a:r>
            <a:r>
              <a:rPr lang="fr-BE" sz="2000" dirty="0"/>
              <a:t> </a:t>
            </a:r>
            <a:r>
              <a:rPr lang="fr-BE" sz="2000" dirty="0" err="1"/>
              <a:t>days</a:t>
            </a:r>
            <a:endParaRPr lang="fr-BE" sz="2000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14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21778"/>
            <a:ext cx="6692147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7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3.4 </a:t>
            </a:r>
            <a:r>
              <a:rPr lang="fr-BE" dirty="0" err="1"/>
              <a:t>Regression</a:t>
            </a:r>
            <a:r>
              <a:rPr lang="fr-BE" dirty="0"/>
              <a:t> (</a:t>
            </a:r>
            <a:r>
              <a:rPr lang="fr-BE" dirty="0" err="1"/>
              <a:t>calendar</a:t>
            </a:r>
            <a:r>
              <a:rPr lang="fr-BE" dirty="0"/>
              <a:t>) tests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fr-BE" dirty="0"/>
              <a:t>X12 </a:t>
            </a:r>
          </a:p>
          <a:p>
            <a:pPr lvl="1"/>
            <a:r>
              <a:rPr lang="fr-BE" sz="2400" dirty="0"/>
              <a:t>AIC </a:t>
            </a:r>
            <a:r>
              <a:rPr lang="fr-BE" sz="2400" dirty="0" err="1"/>
              <a:t>comparison</a:t>
            </a:r>
            <a:r>
              <a:rPr lang="fr-BE" sz="2400" dirty="0"/>
              <a:t> </a:t>
            </a:r>
            <a:r>
              <a:rPr lang="fr-BE" sz="2400" dirty="0" err="1"/>
              <a:t>between</a:t>
            </a:r>
            <a:r>
              <a:rPr lang="fr-BE" sz="2400" dirty="0"/>
              <a:t>:</a:t>
            </a:r>
          </a:p>
          <a:p>
            <a:pPr lvl="2"/>
            <a:r>
              <a:rPr lang="fr-BE" sz="2000" dirty="0" err="1"/>
              <a:t>Models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and </a:t>
            </a:r>
            <a:r>
              <a:rPr lang="fr-BE" sz="2000" dirty="0" err="1"/>
              <a:t>without</a:t>
            </a:r>
            <a:r>
              <a:rPr lang="fr-BE" sz="2000" dirty="0"/>
              <a:t> trading </a:t>
            </a:r>
            <a:r>
              <a:rPr lang="fr-BE" sz="2000" dirty="0" err="1"/>
              <a:t>days</a:t>
            </a:r>
            <a:endParaRPr lang="fr-BE" sz="2000" dirty="0"/>
          </a:p>
          <a:p>
            <a:pPr lvl="2"/>
            <a:r>
              <a:rPr lang="fr-BE" sz="2000" dirty="0" err="1"/>
              <a:t>Models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</a:t>
            </a:r>
            <a:r>
              <a:rPr lang="fr-BE" sz="2000" dirty="0" err="1"/>
              <a:t>different</a:t>
            </a:r>
            <a:r>
              <a:rPr lang="fr-BE" sz="2000" dirty="0"/>
              <a:t> </a:t>
            </a:r>
            <a:r>
              <a:rPr lang="fr-BE" sz="2000" dirty="0" err="1"/>
              <a:t>Easter</a:t>
            </a:r>
            <a:r>
              <a:rPr lang="fr-BE" sz="2000" dirty="0"/>
              <a:t> variables (</a:t>
            </a:r>
            <a:r>
              <a:rPr lang="fr-BE" sz="2000" dirty="0" err="1"/>
              <a:t>length</a:t>
            </a:r>
            <a:r>
              <a:rPr lang="fr-BE" sz="2000" dirty="0"/>
              <a:t>=1, 8, 15)</a:t>
            </a:r>
          </a:p>
          <a:p>
            <a:pPr lvl="2"/>
            <a:r>
              <a:rPr lang="fr-BE" sz="2000" dirty="0" err="1"/>
              <a:t>Models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</a:t>
            </a:r>
            <a:r>
              <a:rPr lang="fr-BE" sz="2000" dirty="0" err="1"/>
              <a:t>other</a:t>
            </a:r>
            <a:r>
              <a:rPr lang="fr-BE" sz="2000" dirty="0"/>
              <a:t> </a:t>
            </a:r>
            <a:r>
              <a:rPr lang="fr-BE" sz="2000" dirty="0" err="1"/>
              <a:t>regression</a:t>
            </a:r>
            <a:r>
              <a:rPr lang="fr-BE" sz="2000" dirty="0"/>
              <a:t> variables</a:t>
            </a:r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6621195" cy="2328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6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Types of </a:t>
            </a:r>
            <a:r>
              <a:rPr lang="fr-BE" dirty="0" err="1"/>
              <a:t>outliers</a:t>
            </a:r>
            <a:endParaRPr lang="fr-BE" dirty="0"/>
          </a:p>
          <a:p>
            <a:pPr lvl="1"/>
            <a:r>
              <a:rPr lang="fr-BE" dirty="0"/>
              <a:t>AO, LS, TC, SO (SLS and IO not </a:t>
            </a:r>
            <a:r>
              <a:rPr lang="fr-BE" dirty="0" err="1"/>
              <a:t>supported</a:t>
            </a:r>
            <a:r>
              <a:rPr lang="fr-BE" dirty="0"/>
              <a:t>)</a:t>
            </a:r>
          </a:p>
          <a:p>
            <a:r>
              <a:rPr lang="fr-BE" dirty="0"/>
              <a:t>Impact of </a:t>
            </a:r>
            <a:r>
              <a:rPr lang="fr-BE" dirty="0" err="1"/>
              <a:t>outliers</a:t>
            </a:r>
            <a:r>
              <a:rPr lang="fr-BE" dirty="0"/>
              <a:t> </a:t>
            </a:r>
          </a:p>
          <a:p>
            <a:pPr lvl="1"/>
            <a:r>
              <a:rPr lang="fr-BE" dirty="0" err="1"/>
              <a:t>Estimated</a:t>
            </a:r>
            <a:r>
              <a:rPr lang="fr-BE" dirty="0"/>
              <a:t> </a:t>
            </a:r>
            <a:r>
              <a:rPr lang="fr-BE" dirty="0" err="1"/>
              <a:t>parameters</a:t>
            </a:r>
            <a:endParaRPr lang="fr-BE" dirty="0"/>
          </a:p>
          <a:p>
            <a:pPr lvl="2"/>
            <a:r>
              <a:rPr lang="fr-BE" dirty="0" err="1"/>
              <a:t>Forecasts</a:t>
            </a:r>
            <a:r>
              <a:rPr lang="fr-BE" dirty="0"/>
              <a:t>…</a:t>
            </a:r>
          </a:p>
          <a:p>
            <a:pPr lvl="1"/>
            <a:r>
              <a:rPr lang="fr-BE" dirty="0" err="1"/>
              <a:t>Specific</a:t>
            </a:r>
            <a:r>
              <a:rPr lang="fr-BE" dirty="0"/>
              <a:t> SA issues</a:t>
            </a:r>
          </a:p>
          <a:p>
            <a:r>
              <a:rPr lang="fr-BE" dirty="0"/>
              <a:t>Solutions</a:t>
            </a:r>
          </a:p>
          <a:p>
            <a:pPr lvl="1"/>
            <a:r>
              <a:rPr lang="fr-BE" dirty="0"/>
              <a:t>ML-</a:t>
            </a:r>
            <a:r>
              <a:rPr lang="fr-BE" dirty="0" err="1"/>
              <a:t>based</a:t>
            </a:r>
            <a:r>
              <a:rPr lang="fr-BE" dirty="0"/>
              <a:t> solutions </a:t>
            </a:r>
          </a:p>
          <a:p>
            <a:pPr lvl="1"/>
            <a:r>
              <a:rPr lang="fr-BE" dirty="0"/>
              <a:t>[</a:t>
            </a:r>
            <a:r>
              <a:rPr lang="fr-BE" dirty="0" err="1"/>
              <a:t>Robust</a:t>
            </a:r>
            <a:r>
              <a:rPr lang="fr-BE" dirty="0"/>
              <a:t> </a:t>
            </a:r>
            <a:r>
              <a:rPr lang="fr-BE" dirty="0" err="1"/>
              <a:t>estimates</a:t>
            </a:r>
            <a:r>
              <a:rPr lang="fr-BE" dirty="0"/>
              <a:t>]</a:t>
            </a:r>
          </a:p>
          <a:p>
            <a:r>
              <a:rPr lang="fr-BE" dirty="0"/>
              <a:t>Issues</a:t>
            </a:r>
          </a:p>
          <a:p>
            <a:pPr lvl="1"/>
            <a:r>
              <a:rPr lang="fr-BE" dirty="0" err="1"/>
              <a:t>Unstable</a:t>
            </a:r>
            <a:r>
              <a:rPr lang="fr-BE" dirty="0"/>
              <a:t> </a:t>
            </a:r>
            <a:r>
              <a:rPr lang="fr-BE" dirty="0" err="1"/>
              <a:t>algorithms</a:t>
            </a:r>
            <a:endParaRPr lang="fr-BE" dirty="0"/>
          </a:p>
          <a:p>
            <a:pPr lvl="1"/>
            <a:r>
              <a:rPr lang="fr-BE" dirty="0"/>
              <a:t>« </a:t>
            </a:r>
            <a:r>
              <a:rPr lang="fr-BE" dirty="0" err="1"/>
              <a:t>Masking</a:t>
            </a:r>
            <a:r>
              <a:rPr lang="fr-BE" dirty="0"/>
              <a:t> » </a:t>
            </a:r>
            <a:r>
              <a:rPr lang="fr-BE" dirty="0" err="1"/>
              <a:t>effects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r>
              <a:rPr lang="fr-BE" dirty="0"/>
              <a:t> in </a:t>
            </a:r>
            <a:r>
              <a:rPr lang="fr-BE" dirty="0" err="1"/>
              <a:t>Tramo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17</a:t>
            </a:fld>
            <a:endParaRPr lang="en-US"/>
          </a:p>
        </p:txBody>
      </p:sp>
      <p:cxnSp>
        <p:nvCxnSpPr>
          <p:cNvPr id="10" name="Straight Arrow Connector 9"/>
          <p:cNvCxnSpPr>
            <a:stCxn id="18" idx="3"/>
            <a:endCxn id="19" idx="1"/>
          </p:cNvCxnSpPr>
          <p:nvPr/>
        </p:nvCxnSpPr>
        <p:spPr>
          <a:xfrm>
            <a:off x="2399037" y="1899119"/>
            <a:ext cx="5887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454821" y="1484783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</a:p>
          <a:p>
            <a:pPr algn="ctr"/>
            <a:r>
              <a:rPr lang="fr-BE" dirty="0"/>
              <a:t>HR or ML 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2987824" y="1484784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filtered</a:t>
            </a:r>
            <a:r>
              <a:rPr lang="fr-BE" dirty="0"/>
              <a:t> </a:t>
            </a:r>
            <a:r>
              <a:rPr lang="fr-BE" dirty="0" err="1"/>
              <a:t>residuals</a:t>
            </a:r>
            <a:endParaRPr lang="fr-BE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495381" y="1484784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OLS </a:t>
            </a:r>
            <a:r>
              <a:rPr lang="fr-BE" dirty="0" err="1"/>
              <a:t>with</a:t>
            </a:r>
            <a:r>
              <a:rPr lang="fr-BE" dirty="0"/>
              <a:t> « quasi » </a:t>
            </a:r>
            <a:r>
              <a:rPr lang="fr-BE" dirty="0" err="1"/>
              <a:t>filtered</a:t>
            </a:r>
            <a:r>
              <a:rPr lang="fr-BE" dirty="0"/>
              <a:t> </a:t>
            </a:r>
            <a:r>
              <a:rPr lang="fr-BE" dirty="0" err="1"/>
              <a:t>outliers</a:t>
            </a:r>
            <a:endParaRPr lang="fr-BE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494668" y="27089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robust</a:t>
            </a:r>
            <a:r>
              <a:rPr lang="fr-BE" dirty="0"/>
              <a:t> T-</a:t>
            </a:r>
            <a:r>
              <a:rPr lang="fr-BE" dirty="0" err="1"/>
              <a:t>Stats</a:t>
            </a:r>
            <a:endParaRPr lang="fr-BE" dirty="0"/>
          </a:p>
        </p:txBody>
      </p:sp>
      <p:cxnSp>
        <p:nvCxnSpPr>
          <p:cNvPr id="25" name="Straight Arrow Connector 24"/>
          <p:cNvCxnSpPr>
            <a:stCxn id="19" idx="3"/>
            <a:endCxn id="22" idx="1"/>
          </p:cNvCxnSpPr>
          <p:nvPr/>
        </p:nvCxnSpPr>
        <p:spPr>
          <a:xfrm>
            <a:off x="4932040" y="1899120"/>
            <a:ext cx="563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6466776" y="2313456"/>
            <a:ext cx="713" cy="395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5674688" y="3918488"/>
            <a:ext cx="1584175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Max T &gt; VA</a:t>
            </a:r>
          </a:p>
        </p:txBody>
      </p:sp>
      <p:cxnSp>
        <p:nvCxnSpPr>
          <p:cNvPr id="33" name="Straight Arrow Connector 32"/>
          <p:cNvCxnSpPr>
            <a:stCxn id="23" idx="2"/>
            <a:endCxn id="31" idx="0"/>
          </p:cNvCxnSpPr>
          <p:nvPr/>
        </p:nvCxnSpPr>
        <p:spPr>
          <a:xfrm>
            <a:off x="6466776" y="3537592"/>
            <a:ext cx="0" cy="380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419872" y="4015912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Add</a:t>
            </a:r>
            <a:r>
              <a:rPr lang="fr-BE" dirty="0"/>
              <a:t> 1 </a:t>
            </a:r>
            <a:r>
              <a:rPr lang="fr-BE" dirty="0" err="1"/>
              <a:t>outlier</a:t>
            </a:r>
            <a:endParaRPr lang="fr-BE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2743440" y="2929017"/>
            <a:ext cx="1152128" cy="8735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Remove</a:t>
            </a:r>
            <a:r>
              <a:rPr lang="fr-BE" dirty="0"/>
              <a:t> 1 </a:t>
            </a:r>
            <a:r>
              <a:rPr lang="fr-BE" dirty="0" err="1"/>
              <a:t>outlier</a:t>
            </a:r>
            <a:endParaRPr lang="fr-BE" dirty="0"/>
          </a:p>
        </p:txBody>
      </p:sp>
      <p:cxnSp>
        <p:nvCxnSpPr>
          <p:cNvPr id="39" name="Straight Arrow Connector 38"/>
          <p:cNvCxnSpPr>
            <a:stCxn id="31" idx="1"/>
            <a:endCxn id="36" idx="3"/>
          </p:cNvCxnSpPr>
          <p:nvPr/>
        </p:nvCxnSpPr>
        <p:spPr>
          <a:xfrm flipH="1">
            <a:off x="5364088" y="4422544"/>
            <a:ext cx="310600" cy="7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1"/>
            <a:endCxn id="117" idx="3"/>
          </p:cNvCxnSpPr>
          <p:nvPr/>
        </p:nvCxnSpPr>
        <p:spPr>
          <a:xfrm flipH="1">
            <a:off x="2535237" y="4430248"/>
            <a:ext cx="884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3602752" y="5445225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less</a:t>
            </a:r>
            <a:r>
              <a:rPr lang="fr-BE" dirty="0"/>
              <a:t> (&lt;VA) </a:t>
            </a:r>
            <a:r>
              <a:rPr lang="fr-BE" dirty="0" err="1"/>
              <a:t>significant</a:t>
            </a:r>
            <a:r>
              <a:rPr lang="fr-BE" dirty="0"/>
              <a:t> </a:t>
            </a:r>
            <a:r>
              <a:rPr lang="fr-BE" dirty="0" err="1"/>
              <a:t>outlier</a:t>
            </a:r>
            <a:endParaRPr lang="fr-BE" dirty="0"/>
          </a:p>
        </p:txBody>
      </p:sp>
      <p:sp>
        <p:nvSpPr>
          <p:cNvPr id="47" name="Diamond 46"/>
          <p:cNvSpPr/>
          <p:nvPr/>
        </p:nvSpPr>
        <p:spPr>
          <a:xfrm>
            <a:off x="771040" y="2859850"/>
            <a:ext cx="1584175" cy="9029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Max T &lt; VA</a:t>
            </a:r>
          </a:p>
        </p:txBody>
      </p:sp>
      <p:cxnSp>
        <p:nvCxnSpPr>
          <p:cNvPr id="56" name="Straight Arrow Connector 55"/>
          <p:cNvCxnSpPr>
            <a:stCxn id="47" idx="3"/>
            <a:endCxn id="37" idx="3"/>
          </p:cNvCxnSpPr>
          <p:nvPr/>
        </p:nvCxnSpPr>
        <p:spPr>
          <a:xfrm>
            <a:off x="2355215" y="3311342"/>
            <a:ext cx="1540353" cy="5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3899" y="263043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1127" y="4926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</a:p>
        </p:txBody>
      </p:sp>
      <p:cxnSp>
        <p:nvCxnSpPr>
          <p:cNvPr id="64" name="Elbow Connector 63"/>
          <p:cNvCxnSpPr>
            <a:stCxn id="44" idx="1"/>
            <a:endCxn id="44" idx="0"/>
          </p:cNvCxnSpPr>
          <p:nvPr/>
        </p:nvCxnSpPr>
        <p:spPr>
          <a:xfrm rot="10800000" flipH="1">
            <a:off x="3602752" y="5445225"/>
            <a:ext cx="972108" cy="414336"/>
          </a:xfrm>
          <a:prstGeom prst="bentConnector4">
            <a:avLst>
              <a:gd name="adj1" fmla="val -23516"/>
              <a:gd name="adj2" fmla="val 155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969729" y="57086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Straight Arrow Connector 67"/>
          <p:cNvCxnSpPr>
            <a:stCxn id="44" idx="1"/>
            <a:endCxn id="66" idx="3"/>
          </p:cNvCxnSpPr>
          <p:nvPr/>
        </p:nvCxnSpPr>
        <p:spPr>
          <a:xfrm flipH="1">
            <a:off x="1884129" y="5859561"/>
            <a:ext cx="17186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17" idx="0"/>
            <a:endCxn id="47" idx="2"/>
          </p:cNvCxnSpPr>
          <p:nvPr/>
        </p:nvCxnSpPr>
        <p:spPr>
          <a:xfrm rot="16200000" flipV="1">
            <a:off x="1436590" y="3889372"/>
            <a:ext cx="253079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7" idx="2"/>
            <a:endCxn id="117" idx="3"/>
          </p:cNvCxnSpPr>
          <p:nvPr/>
        </p:nvCxnSpPr>
        <p:spPr>
          <a:xfrm rot="5400000">
            <a:off x="2613522" y="3724266"/>
            <a:ext cx="627698" cy="7842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1" idx="2"/>
            <a:endCxn id="44" idx="3"/>
          </p:cNvCxnSpPr>
          <p:nvPr/>
        </p:nvCxnSpPr>
        <p:spPr>
          <a:xfrm rot="5400000">
            <a:off x="5540392" y="4933176"/>
            <a:ext cx="932961" cy="919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Alternate Process 116"/>
          <p:cNvSpPr/>
          <p:nvPr/>
        </p:nvSpPr>
        <p:spPr>
          <a:xfrm>
            <a:off x="591021" y="4015912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</a:p>
          <a:p>
            <a:pPr algn="ctr"/>
            <a:r>
              <a:rPr lang="fr-BE" dirty="0"/>
              <a:t>HR or ML </a:t>
            </a:r>
          </a:p>
        </p:txBody>
      </p:sp>
      <p:cxnSp>
        <p:nvCxnSpPr>
          <p:cNvPr id="140" name="Elbow Connector 139"/>
          <p:cNvCxnSpPr>
            <a:stCxn id="47" idx="0"/>
            <a:endCxn id="19" idx="2"/>
          </p:cNvCxnSpPr>
          <p:nvPr/>
        </p:nvCxnSpPr>
        <p:spPr>
          <a:xfrm rot="5400000" flipH="1" flipV="1">
            <a:off x="2488333" y="1388251"/>
            <a:ext cx="546394" cy="2396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079663" y="33529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Yes</a:t>
            </a:r>
            <a:endParaRPr lang="fr-BE" dirty="0"/>
          </a:p>
        </p:txBody>
      </p:sp>
      <p:sp>
        <p:nvSpPr>
          <p:cNvPr id="144" name="TextBox 143"/>
          <p:cNvSpPr txBox="1"/>
          <p:nvPr/>
        </p:nvSpPr>
        <p:spPr>
          <a:xfrm>
            <a:off x="5431929" y="442254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Yes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4571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r>
              <a:rPr lang="fr-BE" dirty="0"/>
              <a:t> in X12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18</a:t>
            </a:fld>
            <a:endParaRPr lang="en-US"/>
          </a:p>
        </p:txBody>
      </p:sp>
      <p:cxnSp>
        <p:nvCxnSpPr>
          <p:cNvPr id="10" name="Straight Arrow Connector 9"/>
          <p:cNvCxnSpPr>
            <a:stCxn id="18" idx="3"/>
            <a:endCxn id="22" idx="1"/>
          </p:cNvCxnSpPr>
          <p:nvPr/>
        </p:nvCxnSpPr>
        <p:spPr>
          <a:xfrm flipV="1">
            <a:off x="2399037" y="1887256"/>
            <a:ext cx="920468" cy="1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454821" y="1484783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</a:p>
          <a:p>
            <a:pPr algn="ctr"/>
            <a:r>
              <a:rPr lang="fr-BE" dirty="0"/>
              <a:t>By ML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319505" y="14729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GLS </a:t>
            </a:r>
            <a:r>
              <a:rPr lang="fr-BE" dirty="0" err="1"/>
              <a:t>with</a:t>
            </a:r>
            <a:r>
              <a:rPr lang="fr-BE" dirty="0"/>
              <a:t> all </a:t>
            </a:r>
            <a:r>
              <a:rPr lang="fr-BE" dirty="0" err="1"/>
              <a:t>outliers</a:t>
            </a:r>
            <a:r>
              <a:rPr lang="fr-BE" dirty="0"/>
              <a:t> (1 by 1)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6372200" y="1506068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robust</a:t>
            </a:r>
            <a:r>
              <a:rPr lang="fr-BE" dirty="0"/>
              <a:t> T-</a:t>
            </a:r>
            <a:r>
              <a:rPr lang="fr-BE" dirty="0" err="1"/>
              <a:t>Stats</a:t>
            </a:r>
            <a:endParaRPr lang="fr-BE" dirty="0"/>
          </a:p>
        </p:txBody>
      </p: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>
            <a:off x="5263721" y="1887256"/>
            <a:ext cx="1108479" cy="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6552221" y="3218202"/>
            <a:ext cx="1584175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Max T &gt; VA</a:t>
            </a:r>
          </a:p>
        </p:txBody>
      </p:sp>
      <p:cxnSp>
        <p:nvCxnSpPr>
          <p:cNvPr id="33" name="Straight Arrow Connector 32"/>
          <p:cNvCxnSpPr>
            <a:stCxn id="23" idx="2"/>
            <a:endCxn id="31" idx="0"/>
          </p:cNvCxnSpPr>
          <p:nvPr/>
        </p:nvCxnSpPr>
        <p:spPr>
          <a:xfrm>
            <a:off x="7344308" y="2334740"/>
            <a:ext cx="1" cy="883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319505" y="32826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Add</a:t>
            </a:r>
            <a:r>
              <a:rPr lang="fr-BE" dirty="0"/>
              <a:t> 1 </a:t>
            </a:r>
            <a:r>
              <a:rPr lang="fr-BE" dirty="0" err="1"/>
              <a:t>outlier</a:t>
            </a:r>
            <a:r>
              <a:rPr lang="fr-BE" dirty="0"/>
              <a:t> (or all </a:t>
            </a:r>
            <a:r>
              <a:rPr lang="fr-BE" dirty="0" err="1"/>
              <a:t>outliers</a:t>
            </a:r>
            <a:r>
              <a:rPr lang="fr-BE" dirty="0"/>
              <a:t>)</a:t>
            </a:r>
          </a:p>
        </p:txBody>
      </p:sp>
      <p:cxnSp>
        <p:nvCxnSpPr>
          <p:cNvPr id="39" name="Straight Arrow Connector 38"/>
          <p:cNvCxnSpPr>
            <a:stCxn id="31" idx="1"/>
            <a:endCxn id="36" idx="3"/>
          </p:cNvCxnSpPr>
          <p:nvPr/>
        </p:nvCxnSpPr>
        <p:spPr>
          <a:xfrm flipH="1" flipV="1">
            <a:off x="5263721" y="3696956"/>
            <a:ext cx="1288500" cy="2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3575398" y="5445225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less</a:t>
            </a:r>
            <a:r>
              <a:rPr lang="fr-BE" dirty="0"/>
              <a:t> (&lt;VA) </a:t>
            </a:r>
            <a:r>
              <a:rPr lang="fr-BE" dirty="0" err="1"/>
              <a:t>significant</a:t>
            </a:r>
            <a:r>
              <a:rPr lang="fr-BE" dirty="0"/>
              <a:t> </a:t>
            </a:r>
            <a:r>
              <a:rPr lang="fr-BE" dirty="0" err="1"/>
              <a:t>outlier</a:t>
            </a:r>
            <a:endParaRPr lang="fr-BE" dirty="0"/>
          </a:p>
        </p:txBody>
      </p:sp>
      <p:sp>
        <p:nvSpPr>
          <p:cNvPr id="62" name="TextBox 61"/>
          <p:cNvSpPr txBox="1"/>
          <p:nvPr/>
        </p:nvSpPr>
        <p:spPr>
          <a:xfrm>
            <a:off x="7452320" y="42263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</a:p>
        </p:txBody>
      </p:sp>
      <p:cxnSp>
        <p:nvCxnSpPr>
          <p:cNvPr id="64" name="Elbow Connector 63"/>
          <p:cNvCxnSpPr>
            <a:stCxn id="44" idx="1"/>
            <a:endCxn id="44" idx="0"/>
          </p:cNvCxnSpPr>
          <p:nvPr/>
        </p:nvCxnSpPr>
        <p:spPr>
          <a:xfrm rot="10800000" flipH="1">
            <a:off x="3575398" y="5445225"/>
            <a:ext cx="972108" cy="414336"/>
          </a:xfrm>
          <a:prstGeom prst="bentConnector4">
            <a:avLst>
              <a:gd name="adj1" fmla="val -23516"/>
              <a:gd name="adj2" fmla="val 155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969729" y="57086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Straight Arrow Connector 67"/>
          <p:cNvCxnSpPr>
            <a:stCxn id="44" idx="1"/>
            <a:endCxn id="66" idx="3"/>
          </p:cNvCxnSpPr>
          <p:nvPr/>
        </p:nvCxnSpPr>
        <p:spPr>
          <a:xfrm flipH="1">
            <a:off x="1884129" y="5859561"/>
            <a:ext cx="1691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1" idx="2"/>
            <a:endCxn id="44" idx="3"/>
          </p:cNvCxnSpPr>
          <p:nvPr/>
        </p:nvCxnSpPr>
        <p:spPr>
          <a:xfrm rot="5400000">
            <a:off x="5615339" y="4130590"/>
            <a:ext cx="1633247" cy="18246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36" idx="1"/>
            <a:endCxn id="18" idx="2"/>
          </p:cNvCxnSpPr>
          <p:nvPr/>
        </p:nvCxnSpPr>
        <p:spPr>
          <a:xfrm rot="10800000">
            <a:off x="1426929" y="2313456"/>
            <a:ext cx="1892576" cy="13835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202880" y="332762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Yes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9108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r>
              <a:rPr lang="fr-BE" dirty="0"/>
              <a:t>.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ML or HR estimation</a:t>
            </a:r>
          </a:p>
          <a:p>
            <a:r>
              <a:rPr lang="fr-BE" dirty="0"/>
              <a:t>Computation of </a:t>
            </a:r>
            <a:r>
              <a:rPr lang="fr-BE" dirty="0" err="1"/>
              <a:t>robust</a:t>
            </a:r>
            <a:r>
              <a:rPr lang="fr-BE" dirty="0"/>
              <a:t> </a:t>
            </a:r>
            <a:r>
              <a:rPr lang="fr-BE" dirty="0" err="1"/>
              <a:t>stdev</a:t>
            </a:r>
            <a:r>
              <a:rPr lang="fr-BE" dirty="0"/>
              <a:t> on the </a:t>
            </a:r>
            <a:r>
              <a:rPr lang="fr-BE" dirty="0" err="1"/>
              <a:t>residuals</a:t>
            </a:r>
            <a:endParaRPr lang="fr-BE" dirty="0"/>
          </a:p>
          <a:p>
            <a:r>
              <a:rPr lang="fr-BE" dirty="0" err="1"/>
              <a:t>Regression</a:t>
            </a:r>
            <a:r>
              <a:rPr lang="fr-BE" dirty="0"/>
              <a:t> on </a:t>
            </a:r>
            <a:r>
              <a:rPr lang="fr-BE" dirty="0" err="1"/>
              <a:t>residuals</a:t>
            </a:r>
            <a:r>
              <a:rPr lang="fr-BE" dirty="0"/>
              <a:t> or on </a:t>
            </a:r>
            <a:r>
              <a:rPr lang="fr-BE" dirty="0" err="1"/>
              <a:t>complete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  <a:p>
            <a:r>
              <a:rPr lang="fr-BE" dirty="0"/>
              <a:t>Back </a:t>
            </a:r>
            <a:r>
              <a:rPr lang="fr-BE" dirty="0" err="1"/>
              <a:t>calculation</a:t>
            </a:r>
            <a:r>
              <a:rPr lang="fr-BE" dirty="0"/>
              <a:t> to </a:t>
            </a:r>
            <a:r>
              <a:rPr lang="fr-BE" dirty="0" err="1"/>
              <a:t>identify</a:t>
            </a:r>
            <a:r>
              <a:rPr lang="fr-BE" dirty="0"/>
              <a:t> </a:t>
            </a:r>
            <a:r>
              <a:rPr lang="fr-BE" dirty="0" err="1"/>
              <a:t>masking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fr-BE" dirty="0"/>
          </a:p>
          <a:p>
            <a:r>
              <a:rPr lang="fr-BE" dirty="0"/>
              <a:t>Exact or </a:t>
            </a:r>
            <a:r>
              <a:rPr lang="fr-BE" dirty="0" err="1"/>
              <a:t>approximate</a:t>
            </a:r>
            <a:r>
              <a:rPr lang="fr-BE" dirty="0"/>
              <a:t> GLS estimation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9C7F-E738-4271-B008-1C029AA0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6A23-D319-4CEB-921A-879FFA3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pre-processing (with </a:t>
            </a:r>
            <a:r>
              <a:rPr lang="en-GB" dirty="0" err="1"/>
              <a:t>RegArima</a:t>
            </a:r>
            <a:r>
              <a:rPr lang="en-GB" dirty="0"/>
              <a:t>)</a:t>
            </a:r>
          </a:p>
          <a:p>
            <a:r>
              <a:rPr lang="en-GB" dirty="0" err="1"/>
              <a:t>RegArima</a:t>
            </a:r>
            <a:r>
              <a:rPr lang="en-GB" dirty="0"/>
              <a:t> model</a:t>
            </a:r>
          </a:p>
          <a:p>
            <a:pPr lvl="1"/>
            <a:r>
              <a:rPr lang="en-GB" dirty="0"/>
              <a:t>Definition, estimation</a:t>
            </a:r>
          </a:p>
          <a:p>
            <a:r>
              <a:rPr lang="en-GB" dirty="0"/>
              <a:t>Automatic model identification (AMI)</a:t>
            </a:r>
          </a:p>
          <a:p>
            <a:pPr lvl="1"/>
            <a:r>
              <a:rPr lang="en-GB" dirty="0"/>
              <a:t>Overview, seasonality tests, log/level, calendar effects, outliers, ARIMA models, final checks</a:t>
            </a:r>
          </a:p>
          <a:p>
            <a:r>
              <a:rPr lang="en-GB" dirty="0"/>
              <a:t>Final remarks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7856-5277-4BF5-B18D-BE9049A5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1AC6-5318-4AD0-A2CC-EA502460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48A8-1DEA-4F95-A9B4-B0BFE778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3.61 </a:t>
            </a:r>
            <a:r>
              <a:rPr lang="fr-BE" dirty="0" err="1"/>
              <a:t>Differencing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Tramo</a:t>
            </a:r>
            <a:r>
              <a:rPr lang="fr-BE" dirty="0"/>
              <a:t> ~ X12</a:t>
            </a:r>
          </a:p>
          <a:p>
            <a:r>
              <a:rPr lang="fr-BE" dirty="0" err="1"/>
              <a:t>Step</a:t>
            </a:r>
            <a:r>
              <a:rPr lang="fr-BE" dirty="0"/>
              <a:t> 1:</a:t>
            </a:r>
          </a:p>
          <a:p>
            <a:pPr lvl="1"/>
            <a:r>
              <a:rPr lang="fr-BE" dirty="0" err="1"/>
              <a:t>Estimate</a:t>
            </a:r>
            <a:r>
              <a:rPr lang="fr-BE" dirty="0"/>
              <a:t> (2 0 0)(1 0 0)+</a:t>
            </a:r>
            <a:r>
              <a:rPr lang="fr-BE" dirty="0" err="1"/>
              <a:t>mean</a:t>
            </a:r>
            <a:endParaRPr lang="fr-BE" dirty="0"/>
          </a:p>
          <a:p>
            <a:pPr lvl="1"/>
            <a:r>
              <a:rPr lang="fr-BE" dirty="0"/>
              <a:t>Select </a:t>
            </a:r>
            <a:r>
              <a:rPr lang="fr-BE" dirty="0" err="1"/>
              <a:t>root</a:t>
            </a:r>
            <a:r>
              <a:rPr lang="fr-BE" dirty="0"/>
              <a:t>(s) : 1/|r| &gt; initial UR (0.97)</a:t>
            </a:r>
          </a:p>
          <a:p>
            <a:r>
              <a:rPr lang="fr-BE" dirty="0" err="1"/>
              <a:t>Step</a:t>
            </a:r>
            <a:r>
              <a:rPr lang="fr-BE" dirty="0"/>
              <a:t> 2:</a:t>
            </a:r>
          </a:p>
          <a:p>
            <a:pPr lvl="1"/>
            <a:r>
              <a:rPr lang="fr-BE" dirty="0" err="1"/>
              <a:t>Estimate</a:t>
            </a:r>
            <a:r>
              <a:rPr lang="fr-BE" dirty="0"/>
              <a:t> (1 x 1)(1 y 1)+</a:t>
            </a:r>
            <a:r>
              <a:rPr lang="fr-BE" dirty="0" err="1"/>
              <a:t>mean</a:t>
            </a:r>
            <a:endParaRPr lang="fr-BE" dirty="0"/>
          </a:p>
          <a:p>
            <a:pPr lvl="1"/>
            <a:r>
              <a:rPr lang="fr-BE" dirty="0"/>
              <a:t>Cancel </a:t>
            </a:r>
            <a:r>
              <a:rPr lang="fr-BE" dirty="0" err="1"/>
              <a:t>similar</a:t>
            </a:r>
            <a:r>
              <a:rPr lang="fr-BE" dirty="0"/>
              <a:t> AR, MA </a:t>
            </a:r>
            <a:r>
              <a:rPr lang="fr-BE" dirty="0" err="1"/>
              <a:t>roots</a:t>
            </a:r>
            <a:r>
              <a:rPr lang="fr-BE" dirty="0"/>
              <a:t> (cancel)</a:t>
            </a:r>
          </a:p>
          <a:p>
            <a:pPr lvl="1"/>
            <a:r>
              <a:rPr lang="fr-BE" dirty="0"/>
              <a:t>Select </a:t>
            </a:r>
            <a:r>
              <a:rPr lang="fr-BE" dirty="0" err="1"/>
              <a:t>root</a:t>
            </a:r>
            <a:r>
              <a:rPr lang="fr-BE" dirty="0"/>
              <a:t>(s) : 1/|r|  &gt; final UR (0.91) 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3.62 ARMA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Tramo</a:t>
            </a:r>
            <a:r>
              <a:rPr lang="fr-BE" dirty="0"/>
              <a:t> ~ X12</a:t>
            </a:r>
          </a:p>
          <a:p>
            <a:r>
              <a:rPr lang="fr-BE" dirty="0" err="1"/>
              <a:t>Computes</a:t>
            </a:r>
            <a:r>
              <a:rPr lang="fr-BE" dirty="0"/>
              <a:t> BIC (</a:t>
            </a:r>
            <a:r>
              <a:rPr lang="fr-BE" dirty="0" err="1"/>
              <a:t>Tramo-like</a:t>
            </a:r>
            <a:r>
              <a:rPr lang="fr-BE" dirty="0"/>
              <a:t>) for </a:t>
            </a:r>
            <a:r>
              <a:rPr lang="fr-BE" dirty="0" err="1"/>
              <a:t>different</a:t>
            </a:r>
            <a:r>
              <a:rPr lang="fr-BE" dirty="0"/>
              <a:t> ARMA </a:t>
            </a:r>
            <a:r>
              <a:rPr lang="fr-BE" dirty="0" err="1"/>
              <a:t>orders</a:t>
            </a:r>
            <a:endParaRPr lang="fr-BE" dirty="0"/>
          </a:p>
          <a:p>
            <a:pPr lvl="1"/>
            <a:r>
              <a:rPr lang="fr-BE" dirty="0"/>
              <a:t>Estimation of the </a:t>
            </a:r>
            <a:r>
              <a:rPr lang="fr-BE" dirty="0" err="1"/>
              <a:t>models</a:t>
            </a:r>
            <a:r>
              <a:rPr lang="fr-BE" dirty="0"/>
              <a:t>:</a:t>
            </a:r>
          </a:p>
          <a:p>
            <a:pPr lvl="2"/>
            <a:r>
              <a:rPr lang="fr-BE" dirty="0" err="1"/>
              <a:t>Tramo</a:t>
            </a:r>
            <a:r>
              <a:rPr lang="fr-BE" dirty="0"/>
              <a:t>: </a:t>
            </a:r>
            <a:r>
              <a:rPr lang="fr-BE" dirty="0" err="1"/>
              <a:t>Hannan-Rissanen</a:t>
            </a:r>
            <a:endParaRPr lang="fr-BE" dirty="0"/>
          </a:p>
          <a:p>
            <a:pPr lvl="2"/>
            <a:r>
              <a:rPr lang="fr-BE" dirty="0"/>
              <a:t>X12: exact ML</a:t>
            </a:r>
          </a:p>
          <a:p>
            <a:r>
              <a:rPr lang="fr-BE" dirty="0"/>
              <a:t>Best (acceptable) model </a:t>
            </a:r>
            <a:r>
              <a:rPr lang="fr-BE" dirty="0" err="1"/>
              <a:t>selected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D718-740C-4560-BE84-0415200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3.7 Final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220B-6196-4266-8242-B8752472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Suppression of non-significant ARIMA parameters</a:t>
            </a:r>
          </a:p>
          <a:p>
            <a:r>
              <a:rPr lang="en-GB" sz="2800" b="1" dirty="0"/>
              <a:t>Regular/seasonal under-differencing (quasi-unit roots)</a:t>
            </a:r>
          </a:p>
          <a:p>
            <a:r>
              <a:rPr lang="en-GB" sz="2800" dirty="0"/>
              <a:t>Seasonality control </a:t>
            </a:r>
          </a:p>
          <a:p>
            <a:r>
              <a:rPr lang="en-GB" sz="2800" dirty="0"/>
              <a:t>Residual trading days (F-test on the residuals) </a:t>
            </a:r>
          </a:p>
          <a:p>
            <a:r>
              <a:rPr lang="en-GB" sz="2800" dirty="0"/>
              <a:t>Benchmarking with reference (airline) models </a:t>
            </a:r>
          </a:p>
          <a:p>
            <a:pPr lvl="1"/>
            <a:r>
              <a:rPr lang="en-GB" sz="2400" dirty="0"/>
              <a:t>Criterions: BIC , outliers, </a:t>
            </a:r>
            <a:r>
              <a:rPr lang="en-GB" sz="2400" dirty="0" err="1"/>
              <a:t>LjungBox</a:t>
            </a:r>
            <a:r>
              <a:rPr lang="en-GB" sz="2400" dirty="0"/>
              <a:t>, Seasonal </a:t>
            </a:r>
            <a:r>
              <a:rPr lang="en-GB" sz="2400" dirty="0" err="1"/>
              <a:t>LjungBox</a:t>
            </a:r>
            <a:r>
              <a:rPr lang="en-GB" sz="2400" dirty="0"/>
              <a:t>, Skewness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32AE-B5B1-474B-B705-4CE54CB6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81CC-6A79-4ADE-BC0E-B45CFCBB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8184-C562-4DBA-817B-296D0019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D700-68D0-419A-AC00-E703625F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Final (personal)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1795-9EC9-4AC8-889B-14495801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Wonderful “expert system”</a:t>
            </a:r>
          </a:p>
          <a:p>
            <a:r>
              <a:rPr lang="en-GB" dirty="0"/>
              <a:t>But…</a:t>
            </a:r>
          </a:p>
          <a:p>
            <a:pPr lvl="1"/>
            <a:r>
              <a:rPr lang="en-GB" dirty="0"/>
              <a:t>Several known weaknesses </a:t>
            </a:r>
          </a:p>
          <a:p>
            <a:pPr lvl="2"/>
            <a:r>
              <a:rPr lang="en-GB" dirty="0"/>
              <a:t>Log/level in case of large outliers</a:t>
            </a:r>
          </a:p>
          <a:p>
            <a:pPr lvl="2"/>
            <a:r>
              <a:rPr lang="en-GB" dirty="0"/>
              <a:t>Trading days selection (</a:t>
            </a:r>
            <a:r>
              <a:rPr lang="en-GB" dirty="0" err="1"/>
              <a:t>Tramo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Outliers (not robust enough)</a:t>
            </a:r>
          </a:p>
          <a:p>
            <a:pPr lvl="2"/>
            <a:r>
              <a:rPr lang="en-GB" dirty="0"/>
              <a:t>Selection of non decomposable models </a:t>
            </a:r>
          </a:p>
          <a:p>
            <a:pPr lvl="2"/>
            <a:r>
              <a:rPr lang="en-GB" dirty="0"/>
              <a:t>…</a:t>
            </a:r>
          </a:p>
          <a:p>
            <a:r>
              <a:rPr lang="en-GB" dirty="0"/>
              <a:t>But…</a:t>
            </a:r>
          </a:p>
          <a:p>
            <a:pPr lvl="1"/>
            <a:r>
              <a:rPr lang="en-GB" dirty="0"/>
              <a:t>Not easy to outperform the current algorithms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CAB9-0643-4A18-83F3-37292AC3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871E-0F96-4B86-9763-277CCB2D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98B5-07BF-465D-BB91-7F4EDC7C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28E14-F9DA-FD37-43E0-9E7DA68B5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719A-4192-780C-FEB6-E346C040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Final (personal)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CB9B-23FC-99F6-7BB7-C6A24AF5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Avoid complex models (too unstable)</a:t>
            </a:r>
          </a:p>
          <a:p>
            <a:r>
              <a:rPr lang="en-GB" dirty="0"/>
              <a:t>Impact of the ARIMA model on the regression coefficients usually limited</a:t>
            </a:r>
          </a:p>
          <a:p>
            <a:r>
              <a:rPr lang="en-GB" dirty="0"/>
              <a:t>ARIMA coefficients unstable →pragmatic approach for</a:t>
            </a:r>
          </a:p>
          <a:p>
            <a:pPr lvl="1"/>
            <a:r>
              <a:rPr lang="en-GB" dirty="0"/>
              <a:t>Time span, revision policies, accuracy of the estimation…</a:t>
            </a:r>
          </a:p>
          <a:p>
            <a:r>
              <a:rPr lang="en-GB" dirty="0"/>
              <a:t>Fixed regression coefficients (TD) is an annoying limitation → structural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F8A9-8215-0022-789B-482139F5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17DF-B87E-42B3-772D-C925FE88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EC653-F267-F607-19E3-7EA0DC13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</a:t>
            </a:r>
            <a:r>
              <a:rPr lang="fr-BE" dirty="0" err="1"/>
              <a:t>Why</a:t>
            </a:r>
            <a:r>
              <a:rPr lang="fr-BE" dirty="0"/>
              <a:t> </a:t>
            </a:r>
            <a:r>
              <a:rPr lang="fr-BE" dirty="0" err="1"/>
              <a:t>pre-processing</a:t>
            </a:r>
            <a:r>
              <a:rPr lang="fr-B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Effects of log/level, trading days, outliers on the final SA series (trend, irregular…)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Impacts using </a:t>
            </a:r>
            <a:r>
              <a:rPr lang="en-GB" dirty="0" err="1"/>
              <a:t>Tramo</a:t>
            </a:r>
            <a:r>
              <a:rPr lang="en-GB" dirty="0"/>
              <a:t>-Seats and X12-Arima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5B4B1-87F4-D547-34D8-CBBFE08E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6B0C-2AF5-6C84-E9DA-6C00BB42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</a:t>
            </a:r>
            <a:r>
              <a:rPr lang="fr-BE" dirty="0" err="1"/>
              <a:t>Why</a:t>
            </a:r>
            <a:r>
              <a:rPr lang="fr-BE" dirty="0"/>
              <a:t> </a:t>
            </a:r>
            <a:r>
              <a:rPr lang="fr-BE" dirty="0" err="1"/>
              <a:t>pre-processing</a:t>
            </a:r>
            <a:r>
              <a:rPr lang="fr-BE" dirty="0"/>
              <a:t>?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A0AD5B47-74A1-984B-BE28-744AD2E0E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850611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750423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391276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47018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X12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Tramo-Seats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1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Log/</a:t>
                      </a:r>
                      <a:r>
                        <a:rPr lang="fr-BE" dirty="0" err="1"/>
                        <a:t>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7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Trading </a:t>
                      </a:r>
                      <a:r>
                        <a:rPr lang="fr-BE" dirty="0" err="1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Outliers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088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79BA-5583-9ABB-D34E-25565985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4E2B-509A-A3E8-EE36-A0DBB77C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1A0E-8B33-A546-A122-3C81A7AE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62D6A-F9D4-4EFA-4470-F1DF78170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DF5C-E220-CC4F-60A0-91043A3B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 </a:t>
            </a:r>
            <a:r>
              <a:rPr lang="fr-BE" dirty="0" err="1"/>
              <a:t>Why</a:t>
            </a:r>
            <a:r>
              <a:rPr lang="fr-BE" dirty="0"/>
              <a:t> </a:t>
            </a:r>
            <a:r>
              <a:rPr lang="fr-BE" dirty="0" err="1"/>
              <a:t>RegArima</a:t>
            </a:r>
            <a:r>
              <a:rPr lang="fr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D9DB-1ABC-068B-2E70-98101306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Flexible and parsimonious</a:t>
            </a:r>
          </a:p>
          <a:p>
            <a:r>
              <a:rPr lang="en-GB" dirty="0"/>
              <a:t>Efficient estimation procedures</a:t>
            </a:r>
          </a:p>
          <a:p>
            <a:endParaRPr lang="en-GB" dirty="0"/>
          </a:p>
          <a:p>
            <a:r>
              <a:rPr lang="en-GB" dirty="0"/>
              <a:t>Historical reasons</a:t>
            </a:r>
          </a:p>
          <a:p>
            <a:pPr lvl="1"/>
            <a:r>
              <a:rPr lang="en-GB" dirty="0"/>
              <a:t>Link with SEATS and the canonical decomposition</a:t>
            </a:r>
          </a:p>
          <a:p>
            <a:pPr lvl="1"/>
            <a:endParaRPr lang="en-GB" dirty="0"/>
          </a:p>
          <a:p>
            <a:r>
              <a:rPr lang="en-GB" dirty="0"/>
              <a:t>More powerful alternatives could now be considered (structural models…)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4F17-27F1-D6CE-8613-2AA8681F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A993-9BF8-FD75-73EE-DB29E959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394A-785E-3C99-300C-98BF14EF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D898-9B19-4F10-BCF8-3C5A1F18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</a:t>
            </a:r>
            <a:r>
              <a:rPr lang="en-GB" dirty="0" err="1"/>
              <a:t>RegArima</a:t>
            </a:r>
            <a:r>
              <a:rPr lang="en-GB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A8274-07B8-4CEE-AA1F-1E343CFD8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BE" i="1" dirty="0"/>
                  <a:t>Additive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i="1" dirty="0"/>
              </a:p>
              <a:p>
                <a:r>
                  <a:rPr lang="fr-BE" i="1" dirty="0"/>
                  <a:t>Multiplicative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func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sz="2600" i="1" dirty="0"/>
              </a:p>
              <a:p>
                <a:endParaRPr lang="fr-BE" sz="2600" dirty="0"/>
              </a:p>
              <a:p>
                <a:r>
                  <a:rPr lang="fr-BE" sz="2600" dirty="0"/>
                  <a:t>Notations: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2200" dirty="0"/>
                  <a:t> : series corrected for any pre-specified effect.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200" dirty="0"/>
                  <a:t>: any regression variable (trend constant, calendar, outliers…)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: differencing, auto-regressive and moving average polynomials</a:t>
                </a:r>
              </a:p>
              <a:p>
                <a:endParaRPr lang="en-GB" sz="2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A8274-07B8-4CEE-AA1F-1E343CFD8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5A99-2ADF-40BB-9BAF-B3692C8B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AF00-FE2C-4FCD-838F-6C65886F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0D29-F371-47AA-8366-0C8AD770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</a:t>
            </a:r>
            <a:r>
              <a:rPr lang="fr-BE" dirty="0" err="1"/>
              <a:t>RegArima</a:t>
            </a:r>
            <a:r>
              <a:rPr lang="fr-BE" dirty="0"/>
              <a:t> estimation (I)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fr-BE" dirty="0"/>
                  <a:t>Exact estimation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sz="260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sz="260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BE" sz="2800" i="1" dirty="0"/>
              </a:p>
              <a:p>
                <a:pPr lvl="1"/>
                <a:endParaRPr lang="fr-BE" dirty="0"/>
              </a:p>
              <a:p>
                <a:pPr lvl="1"/>
                <a:r>
                  <a:rPr lang="en-US" dirty="0"/>
                  <a:t>Differencing → Kalman filter → OLS solved by a QR decomposition.</a:t>
                </a:r>
              </a:p>
              <a:p>
                <a:pPr lvl="1"/>
                <a:r>
                  <a:rPr lang="en-US" dirty="0"/>
                  <a:t>ML estimation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by Levenberg-Marquardt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concentrated out of the likelihood)</a:t>
                </a:r>
              </a:p>
              <a:p>
                <a:pPr lvl="1"/>
                <a:r>
                  <a:rPr lang="en-GB" dirty="0"/>
                  <a:t>Residuals </a:t>
                </a:r>
              </a:p>
              <a:p>
                <a:pPr lvl="2"/>
                <a:r>
                  <a:rPr lang="en-GB" dirty="0"/>
                  <a:t>« QR-residuals » (depends on the QR decomposition)</a:t>
                </a:r>
              </a:p>
              <a:p>
                <a:pPr lvl="2"/>
                <a:r>
                  <a:rPr lang="en-GB" dirty="0"/>
                  <a:t>Full residuals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7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BD0216D-6F50-4B52-B715-D4E0724EAD90}"/>
              </a:ext>
            </a:extLst>
          </p:cNvPr>
          <p:cNvSpPr/>
          <p:nvPr/>
        </p:nvSpPr>
        <p:spPr>
          <a:xfrm>
            <a:off x="899592" y="5269149"/>
            <a:ext cx="307588" cy="320091"/>
          </a:xfrm>
          <a:prstGeom prst="triangl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216000" rtlCol="0" anchor="ctr" anchorCtr="1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972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</a:t>
            </a:r>
            <a:r>
              <a:rPr lang="fr-BE" dirty="0" err="1"/>
              <a:t>RegArima</a:t>
            </a:r>
            <a:r>
              <a:rPr lang="fr-BE" dirty="0"/>
              <a:t> estimation (II)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700" dirty="0"/>
                  <a:t>Fast estimation </a:t>
                </a:r>
              </a:p>
              <a:p>
                <a:pPr lvl="1"/>
                <a:r>
                  <a:rPr lang="en-US" sz="2400" dirty="0"/>
                  <a:t>Differencing → OLS (QR decomposition</a:t>
                </a:r>
                <a:r>
                  <a:rPr lang="en-GB" sz="2400" dirty="0"/>
                  <a:t> )</a:t>
                </a:r>
                <a:r>
                  <a:rPr lang="en-US" sz="2400" dirty="0"/>
                  <a:t> → Residuals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300" dirty="0"/>
                  <a:t>)</a:t>
                </a:r>
              </a:p>
              <a:p>
                <a:pPr lvl="1"/>
                <a:r>
                  <a:rPr lang="en-GB" sz="2400" dirty="0"/>
                  <a:t>Estimation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by Hannan-</a:t>
                </a:r>
                <a:r>
                  <a:rPr lang="en-US" sz="2400" dirty="0" err="1"/>
                  <a:t>Rissanen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BE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/>
                <a:r>
                  <a:rPr lang="en-US" sz="1600" dirty="0"/>
                  <a:t>Not a real problem: why trying to estimate exact parameters when we know that they are unstable ? </a:t>
                </a:r>
              </a:p>
              <a:p>
                <a:pPr lvl="2"/>
                <a:r>
                  <a:rPr lang="en-US" sz="1400" dirty="0">
                    <a:solidFill>
                      <a:srgbClr val="0070C0"/>
                    </a:solidFill>
                  </a:rPr>
                  <a:t>Impact of the parameters on the regression coefficients, on the seasonally adjusted series ?</a:t>
                </a:r>
                <a:endParaRPr lang="en-GB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FD608-4224-4F75-9862-745FE5C6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14269"/>
            <a:ext cx="5142075" cy="1426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143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</a:t>
            </a:r>
            <a:r>
              <a:rPr lang="fr-BE" dirty="0" err="1"/>
              <a:t>RegArima</a:t>
            </a:r>
            <a:r>
              <a:rPr lang="fr-BE" dirty="0"/>
              <a:t> estimation (III)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X12-Arima</a:t>
            </a:r>
          </a:p>
          <a:p>
            <a:pPr lvl="1"/>
            <a:r>
              <a:rPr lang="en-GB" dirty="0"/>
              <a:t>Exact ML estimation </a:t>
            </a:r>
          </a:p>
          <a:p>
            <a:r>
              <a:rPr lang="en-GB" dirty="0" err="1"/>
              <a:t>Tramo</a:t>
            </a:r>
            <a:endParaRPr lang="en-GB" dirty="0"/>
          </a:p>
          <a:p>
            <a:pPr lvl="1"/>
            <a:r>
              <a:rPr lang="en-GB" dirty="0"/>
              <a:t>Fast estimation in most intermediary steps</a:t>
            </a:r>
          </a:p>
          <a:p>
            <a:pPr lvl="1"/>
            <a:r>
              <a:rPr lang="en-GB" dirty="0"/>
              <a:t>Exact ML estimation in final 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1586</Words>
  <Application>Microsoft Office PowerPoint</Application>
  <PresentationFormat>Affichage à l'écran (4:3)</PresentationFormat>
  <Paragraphs>298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Pre-processing RegArima modelling in Tramo and in X12/X13</vt:lpstr>
      <vt:lpstr>Outline</vt:lpstr>
      <vt:lpstr>1. Why pre-processing?</vt:lpstr>
      <vt:lpstr>1. Why pre-processing?</vt:lpstr>
      <vt:lpstr>1.2. Why RegArima?</vt:lpstr>
      <vt:lpstr>2.1 RegArima model</vt:lpstr>
      <vt:lpstr>2.2 RegArima estimation (I)</vt:lpstr>
      <vt:lpstr>2.2 RegArima estimation (II)</vt:lpstr>
      <vt:lpstr>2.2 RegArima estimation (III)</vt:lpstr>
      <vt:lpstr>Présentation PowerPoint</vt:lpstr>
      <vt:lpstr>3.2 Seasonality tests</vt:lpstr>
      <vt:lpstr>3.3 Log-level test (I)</vt:lpstr>
      <vt:lpstr>3.3 Log-level test (II)</vt:lpstr>
      <vt:lpstr>3.4 Regression (calendar) tests (I)</vt:lpstr>
      <vt:lpstr>3.4 Regression (calendar) tests (II)</vt:lpstr>
      <vt:lpstr>3.5 Outliers detection</vt:lpstr>
      <vt:lpstr>3.5 Outliers detection in Tramo</vt:lpstr>
      <vt:lpstr>3.5 Outliers detection in X12</vt:lpstr>
      <vt:lpstr>3.5 Outliers detection. Key points</vt:lpstr>
      <vt:lpstr>3.61 Differencing</vt:lpstr>
      <vt:lpstr>3.62 ARMA identification</vt:lpstr>
      <vt:lpstr>3.7 Final checks</vt:lpstr>
      <vt:lpstr>4. Final (personal) remarks</vt:lpstr>
      <vt:lpstr>4. Final (personal)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PCUser</dc:creator>
  <cp:lastModifiedBy>Jean Palate</cp:lastModifiedBy>
  <cp:revision>84</cp:revision>
  <dcterms:created xsi:type="dcterms:W3CDTF">2014-10-26T08:57:17Z</dcterms:created>
  <dcterms:modified xsi:type="dcterms:W3CDTF">2024-10-08T07:58:16Z</dcterms:modified>
</cp:coreProperties>
</file>