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6" r:id="rId3"/>
    <p:sldId id="261" r:id="rId4"/>
    <p:sldId id="262" r:id="rId5"/>
    <p:sldId id="265" r:id="rId6"/>
    <p:sldId id="264" r:id="rId7"/>
    <p:sldId id="271" r:id="rId8"/>
    <p:sldId id="267" r:id="rId9"/>
    <p:sldId id="272" r:id="rId10"/>
    <p:sldId id="268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A1001021-A5AC-4AFA-93C3-6AFA33756B8E}"/>
    <pc:docChg chg="undo custSel addSld delSld modSld sldOrd">
      <pc:chgData name="Palate Jean" userId="e44b8056-0d57-42f7-acd1-ff6af1acf077" providerId="ADAL" clId="{A1001021-A5AC-4AFA-93C3-6AFA33756B8E}" dt="2021-10-11T13:25:04.589" v="1161" actId="47"/>
      <pc:docMkLst>
        <pc:docMk/>
      </pc:docMkLst>
      <pc:sldChg chg="del">
        <pc:chgData name="Palate Jean" userId="e44b8056-0d57-42f7-acd1-ff6af1acf077" providerId="ADAL" clId="{A1001021-A5AC-4AFA-93C3-6AFA33756B8E}" dt="2021-10-09T07:11:29.807" v="0" actId="47"/>
        <pc:sldMkLst>
          <pc:docMk/>
          <pc:sldMk cId="2640198428" sldId="256"/>
        </pc:sldMkLst>
      </pc:sldChg>
      <pc:sldChg chg="del">
        <pc:chgData name="Palate Jean" userId="e44b8056-0d57-42f7-acd1-ff6af1acf077" providerId="ADAL" clId="{A1001021-A5AC-4AFA-93C3-6AFA33756B8E}" dt="2021-10-09T07:12:15.889" v="38" actId="47"/>
        <pc:sldMkLst>
          <pc:docMk/>
          <pc:sldMk cId="2881826921" sldId="257"/>
        </pc:sldMkLst>
      </pc:sldChg>
      <pc:sldChg chg="addSp delSp modSp del mod">
        <pc:chgData name="Palate Jean" userId="e44b8056-0d57-42f7-acd1-ff6af1acf077" providerId="ADAL" clId="{A1001021-A5AC-4AFA-93C3-6AFA33756B8E}" dt="2021-10-11T13:25:04.589" v="1161" actId="47"/>
        <pc:sldMkLst>
          <pc:docMk/>
          <pc:sldMk cId="2542911407" sldId="258"/>
        </pc:sldMkLst>
        <pc:spChg chg="mod">
          <ac:chgData name="Palate Jean" userId="e44b8056-0d57-42f7-acd1-ff6af1acf077" providerId="ADAL" clId="{A1001021-A5AC-4AFA-93C3-6AFA33756B8E}" dt="2021-10-11T13:24:44.618" v="1133" actId="21"/>
          <ac:spMkLst>
            <pc:docMk/>
            <pc:sldMk cId="2542911407" sldId="258"/>
            <ac:spMk id="2" creationId="{6A099C9D-0881-4A48-83B0-6DCEDD234359}"/>
          </ac:spMkLst>
        </pc:spChg>
        <pc:spChg chg="mod">
          <ac:chgData name="Palate Jean" userId="e44b8056-0d57-42f7-acd1-ff6af1acf077" providerId="ADAL" clId="{A1001021-A5AC-4AFA-93C3-6AFA33756B8E}" dt="2021-10-09T07:11:56.812" v="37" actId="6549"/>
          <ac:spMkLst>
            <pc:docMk/>
            <pc:sldMk cId="2542911407" sldId="258"/>
            <ac:spMk id="3" creationId="{8C87859F-9895-463E-B9A8-F3ED8A9F6060}"/>
          </ac:spMkLst>
        </pc:spChg>
        <pc:spChg chg="add del mod">
          <ac:chgData name="Palate Jean" userId="e44b8056-0d57-42f7-acd1-ff6af1acf077" providerId="ADAL" clId="{A1001021-A5AC-4AFA-93C3-6AFA33756B8E}" dt="2021-10-11T06:11:07.433" v="1065"/>
          <ac:spMkLst>
            <pc:docMk/>
            <pc:sldMk cId="2542911407" sldId="258"/>
            <ac:spMk id="5" creationId="{D15C5571-8874-4CC2-9205-09B2F871F86B}"/>
          </ac:spMkLst>
        </pc:spChg>
      </pc:sldChg>
      <pc:sldChg chg="del">
        <pc:chgData name="Palate Jean" userId="e44b8056-0d57-42f7-acd1-ff6af1acf077" providerId="ADAL" clId="{A1001021-A5AC-4AFA-93C3-6AFA33756B8E}" dt="2021-10-09T07:12:18.189" v="39" actId="47"/>
        <pc:sldMkLst>
          <pc:docMk/>
          <pc:sldMk cId="182597794" sldId="259"/>
        </pc:sldMkLst>
      </pc:sldChg>
      <pc:sldChg chg="del">
        <pc:chgData name="Palate Jean" userId="e44b8056-0d57-42f7-acd1-ff6af1acf077" providerId="ADAL" clId="{A1001021-A5AC-4AFA-93C3-6AFA33756B8E}" dt="2021-10-09T07:12:20.209" v="40" actId="47"/>
        <pc:sldMkLst>
          <pc:docMk/>
          <pc:sldMk cId="2209287286" sldId="260"/>
        </pc:sldMkLst>
      </pc:sldChg>
      <pc:sldChg chg="modSp mod">
        <pc:chgData name="Palate Jean" userId="e44b8056-0d57-42f7-acd1-ff6af1acf077" providerId="ADAL" clId="{A1001021-A5AC-4AFA-93C3-6AFA33756B8E}" dt="2021-10-09T07:19:21.036" v="313" actId="6549"/>
        <pc:sldMkLst>
          <pc:docMk/>
          <pc:sldMk cId="1126014763" sldId="261"/>
        </pc:sldMkLst>
        <pc:spChg chg="mod">
          <ac:chgData name="Palate Jean" userId="e44b8056-0d57-42f7-acd1-ff6af1acf077" providerId="ADAL" clId="{A1001021-A5AC-4AFA-93C3-6AFA33756B8E}" dt="2021-10-09T07:19:21.036" v="313" actId="6549"/>
          <ac:spMkLst>
            <pc:docMk/>
            <pc:sldMk cId="1126014763" sldId="261"/>
            <ac:spMk id="3" creationId="{813AA1BC-9934-4D18-8790-06EDDD3BCCE1}"/>
          </ac:spMkLst>
        </pc:spChg>
      </pc:sldChg>
      <pc:sldChg chg="modSp mod">
        <pc:chgData name="Palate Jean" userId="e44b8056-0d57-42f7-acd1-ff6af1acf077" providerId="ADAL" clId="{A1001021-A5AC-4AFA-93C3-6AFA33756B8E}" dt="2021-10-11T06:13:11.151" v="1067" actId="113"/>
        <pc:sldMkLst>
          <pc:docMk/>
          <pc:sldMk cId="1407033681" sldId="262"/>
        </pc:sldMkLst>
        <pc:spChg chg="mod">
          <ac:chgData name="Palate Jean" userId="e44b8056-0d57-42f7-acd1-ff6af1acf077" providerId="ADAL" clId="{A1001021-A5AC-4AFA-93C3-6AFA33756B8E}" dt="2021-10-11T06:13:11.151" v="1067" actId="113"/>
          <ac:spMkLst>
            <pc:docMk/>
            <pc:sldMk cId="1407033681" sldId="262"/>
            <ac:spMk id="3" creationId="{FB569DA0-0DB1-45A4-AC62-9C6921E90336}"/>
          </ac:spMkLst>
        </pc:spChg>
      </pc:sldChg>
      <pc:sldChg chg="modSp mod">
        <pc:chgData name="Palate Jean" userId="e44b8056-0d57-42f7-acd1-ff6af1acf077" providerId="ADAL" clId="{A1001021-A5AC-4AFA-93C3-6AFA33756B8E}" dt="2021-10-09T07:58:36.793" v="724" actId="404"/>
        <pc:sldMkLst>
          <pc:docMk/>
          <pc:sldMk cId="3130613675" sldId="264"/>
        </pc:sldMkLst>
        <pc:spChg chg="mod">
          <ac:chgData name="Palate Jean" userId="e44b8056-0d57-42f7-acd1-ff6af1acf077" providerId="ADAL" clId="{A1001021-A5AC-4AFA-93C3-6AFA33756B8E}" dt="2021-10-09T07:58:36.793" v="724" actId="404"/>
          <ac:spMkLst>
            <pc:docMk/>
            <pc:sldMk cId="3130613675" sldId="264"/>
            <ac:spMk id="3" creationId="{813AA1BC-9934-4D18-8790-06EDDD3BCCE1}"/>
          </ac:spMkLst>
        </pc:spChg>
      </pc:sldChg>
      <pc:sldChg chg="modSp new del mod">
        <pc:chgData name="Palate Jean" userId="e44b8056-0d57-42f7-acd1-ff6af1acf077" providerId="ADAL" clId="{A1001021-A5AC-4AFA-93C3-6AFA33756B8E}" dt="2021-10-09T07:13:15.772" v="73" actId="47"/>
        <pc:sldMkLst>
          <pc:docMk/>
          <pc:sldMk cId="2056713957" sldId="265"/>
        </pc:sldMkLst>
        <pc:spChg chg="mod">
          <ac:chgData name="Palate Jean" userId="e44b8056-0d57-42f7-acd1-ff6af1acf077" providerId="ADAL" clId="{A1001021-A5AC-4AFA-93C3-6AFA33756B8E}" dt="2021-10-09T07:12:29.973" v="50" actId="20577"/>
          <ac:spMkLst>
            <pc:docMk/>
            <pc:sldMk cId="2056713957" sldId="265"/>
            <ac:spMk id="2" creationId="{60904CC1-6855-4283-989A-676B27FFE8A8}"/>
          </ac:spMkLst>
        </pc:spChg>
        <pc:spChg chg="mod">
          <ac:chgData name="Palate Jean" userId="e44b8056-0d57-42f7-acd1-ff6af1acf077" providerId="ADAL" clId="{A1001021-A5AC-4AFA-93C3-6AFA33756B8E}" dt="2021-10-09T07:12:55.437" v="55" actId="20577"/>
          <ac:spMkLst>
            <pc:docMk/>
            <pc:sldMk cId="2056713957" sldId="265"/>
            <ac:spMk id="3" creationId="{982C6848-FB86-4E94-8BE7-95F0232A39B3}"/>
          </ac:spMkLst>
        </pc:spChg>
      </pc:sldChg>
      <pc:sldChg chg="addSp modSp new mod ord">
        <pc:chgData name="Palate Jean" userId="e44b8056-0d57-42f7-acd1-ff6af1acf077" providerId="ADAL" clId="{A1001021-A5AC-4AFA-93C3-6AFA33756B8E}" dt="2021-10-09T07:50:52.079" v="594" actId="14100"/>
        <pc:sldMkLst>
          <pc:docMk/>
          <pc:sldMk cId="3568861996" sldId="265"/>
        </pc:sldMkLst>
        <pc:spChg chg="mod">
          <ac:chgData name="Palate Jean" userId="e44b8056-0d57-42f7-acd1-ff6af1acf077" providerId="ADAL" clId="{A1001021-A5AC-4AFA-93C3-6AFA33756B8E}" dt="2021-10-09T07:18:19.942" v="251" actId="20577"/>
          <ac:spMkLst>
            <pc:docMk/>
            <pc:sldMk cId="3568861996" sldId="265"/>
            <ac:spMk id="2" creationId="{BE44637A-6C2C-4FCA-B486-81CED963D3DC}"/>
          </ac:spMkLst>
        </pc:spChg>
        <pc:spChg chg="mod">
          <ac:chgData name="Palate Jean" userId="e44b8056-0d57-42f7-acd1-ff6af1acf077" providerId="ADAL" clId="{A1001021-A5AC-4AFA-93C3-6AFA33756B8E}" dt="2021-10-09T07:18:43.069" v="293" actId="20577"/>
          <ac:spMkLst>
            <pc:docMk/>
            <pc:sldMk cId="3568861996" sldId="265"/>
            <ac:spMk id="3" creationId="{B6301676-CDEE-4930-B5F1-7CF82E34B7BB}"/>
          </ac:spMkLst>
        </pc:spChg>
        <pc:spChg chg="add mod">
          <ac:chgData name="Palate Jean" userId="e44b8056-0d57-42f7-acd1-ff6af1acf077" providerId="ADAL" clId="{A1001021-A5AC-4AFA-93C3-6AFA33756B8E}" dt="2021-10-09T07:50:18.654" v="592" actId="1076"/>
          <ac:spMkLst>
            <pc:docMk/>
            <pc:sldMk cId="3568861996" sldId="265"/>
            <ac:spMk id="4" creationId="{DD682B3D-2A5A-484E-858A-5C7F3CD281E0}"/>
          </ac:spMkLst>
        </pc:spChg>
        <pc:spChg chg="add mod">
          <ac:chgData name="Palate Jean" userId="e44b8056-0d57-42f7-acd1-ff6af1acf077" providerId="ADAL" clId="{A1001021-A5AC-4AFA-93C3-6AFA33756B8E}" dt="2021-10-09T07:45:43.240" v="519" actId="1076"/>
          <ac:spMkLst>
            <pc:docMk/>
            <pc:sldMk cId="3568861996" sldId="265"/>
            <ac:spMk id="7" creationId="{C61BBD5B-03A3-4E24-93F4-6301A346EC1E}"/>
          </ac:spMkLst>
        </pc:spChg>
        <pc:spChg chg="add mod">
          <ac:chgData name="Palate Jean" userId="e44b8056-0d57-42f7-acd1-ff6af1acf077" providerId="ADAL" clId="{A1001021-A5AC-4AFA-93C3-6AFA33756B8E}" dt="2021-10-09T07:48:51.843" v="575" actId="1076"/>
          <ac:spMkLst>
            <pc:docMk/>
            <pc:sldMk cId="3568861996" sldId="265"/>
            <ac:spMk id="8" creationId="{70216384-328E-437D-9DD1-B77F551F9C4D}"/>
          </ac:spMkLst>
        </pc:spChg>
        <pc:spChg chg="add mod">
          <ac:chgData name="Palate Jean" userId="e44b8056-0d57-42f7-acd1-ff6af1acf077" providerId="ADAL" clId="{A1001021-A5AC-4AFA-93C3-6AFA33756B8E}" dt="2021-10-09T07:49:11.745" v="579" actId="1076"/>
          <ac:spMkLst>
            <pc:docMk/>
            <pc:sldMk cId="3568861996" sldId="265"/>
            <ac:spMk id="9" creationId="{85F0E858-A488-4850-A3BF-EE720F954EE2}"/>
          </ac:spMkLst>
        </pc:spChg>
        <pc:spChg chg="add mod">
          <ac:chgData name="Palate Jean" userId="e44b8056-0d57-42f7-acd1-ff6af1acf077" providerId="ADAL" clId="{A1001021-A5AC-4AFA-93C3-6AFA33756B8E}" dt="2021-10-09T07:47:50.560" v="566" actId="1076"/>
          <ac:spMkLst>
            <pc:docMk/>
            <pc:sldMk cId="3568861996" sldId="265"/>
            <ac:spMk id="12" creationId="{8BE049C9-BDCE-44A2-BAC8-1C9F4C487976}"/>
          </ac:spMkLst>
        </pc:spChg>
        <pc:spChg chg="add mod">
          <ac:chgData name="Palate Jean" userId="e44b8056-0d57-42f7-acd1-ff6af1acf077" providerId="ADAL" clId="{A1001021-A5AC-4AFA-93C3-6AFA33756B8E}" dt="2021-10-09T07:49:53.496" v="588" actId="1076"/>
          <ac:spMkLst>
            <pc:docMk/>
            <pc:sldMk cId="3568861996" sldId="265"/>
            <ac:spMk id="13" creationId="{2F981BB9-A6CC-42F3-915A-DB7578AD8AA8}"/>
          </ac:spMkLst>
        </pc:spChg>
        <pc:spChg chg="add mod">
          <ac:chgData name="Palate Jean" userId="e44b8056-0d57-42f7-acd1-ff6af1acf077" providerId="ADAL" clId="{A1001021-A5AC-4AFA-93C3-6AFA33756B8E}" dt="2021-10-09T07:48:49.272" v="574" actId="1076"/>
          <ac:spMkLst>
            <pc:docMk/>
            <pc:sldMk cId="3568861996" sldId="265"/>
            <ac:spMk id="22" creationId="{902013E2-47DF-499F-AE91-1D101655CD6B}"/>
          </ac:spMkLst>
        </pc:spChg>
        <pc:spChg chg="add mod">
          <ac:chgData name="Palate Jean" userId="e44b8056-0d57-42f7-acd1-ff6af1acf077" providerId="ADAL" clId="{A1001021-A5AC-4AFA-93C3-6AFA33756B8E}" dt="2021-10-09T07:46:48.055" v="560" actId="20577"/>
          <ac:spMkLst>
            <pc:docMk/>
            <pc:sldMk cId="3568861996" sldId="265"/>
            <ac:spMk id="28" creationId="{B6F6DE4D-5B76-4C98-B4E0-4E66CFE68ACE}"/>
          </ac:spMkLst>
        </pc:spChg>
        <pc:spChg chg="add mod">
          <ac:chgData name="Palate Jean" userId="e44b8056-0d57-42f7-acd1-ff6af1acf077" providerId="ADAL" clId="{A1001021-A5AC-4AFA-93C3-6AFA33756B8E}" dt="2021-10-09T07:49:45.879" v="587" actId="1076"/>
          <ac:spMkLst>
            <pc:docMk/>
            <pc:sldMk cId="3568861996" sldId="265"/>
            <ac:spMk id="58" creationId="{7A8C23A1-4686-4931-A727-5D4308DAC8EF}"/>
          </ac:spMkLst>
        </pc:spChg>
        <pc:cxnChg chg="add mod">
          <ac:chgData name="Palate Jean" userId="e44b8056-0d57-42f7-acd1-ff6af1acf077" providerId="ADAL" clId="{A1001021-A5AC-4AFA-93C3-6AFA33756B8E}" dt="2021-10-09T07:50:25.088" v="593" actId="14100"/>
          <ac:cxnSpMkLst>
            <pc:docMk/>
            <pc:sldMk cId="3568861996" sldId="265"/>
            <ac:cxnSpMk id="6" creationId="{844EF8B1-D5C7-437D-860F-9D48E5AC11CA}"/>
          </ac:cxnSpMkLst>
        </pc:cxnChg>
        <pc:cxnChg chg="add mod">
          <ac:chgData name="Palate Jean" userId="e44b8056-0d57-42f7-acd1-ff6af1acf077" providerId="ADAL" clId="{A1001021-A5AC-4AFA-93C3-6AFA33756B8E}" dt="2021-10-09T07:50:18.654" v="592" actId="1076"/>
          <ac:cxnSpMkLst>
            <pc:docMk/>
            <pc:sldMk cId="3568861996" sldId="265"/>
            <ac:cxnSpMk id="16" creationId="{483A151B-6F2F-47D7-A67D-253DD00C5825}"/>
          </ac:cxnSpMkLst>
        </pc:cxnChg>
        <pc:cxnChg chg="add mod">
          <ac:chgData name="Palate Jean" userId="e44b8056-0d57-42f7-acd1-ff6af1acf077" providerId="ADAL" clId="{A1001021-A5AC-4AFA-93C3-6AFA33756B8E}" dt="2021-10-09T07:49:53.496" v="588" actId="1076"/>
          <ac:cxnSpMkLst>
            <pc:docMk/>
            <pc:sldMk cId="3568861996" sldId="265"/>
            <ac:cxnSpMk id="24" creationId="{6E367EA6-9B8C-4744-8006-43B05090CE5E}"/>
          </ac:cxnSpMkLst>
        </pc:cxnChg>
        <pc:cxnChg chg="add mod">
          <ac:chgData name="Palate Jean" userId="e44b8056-0d57-42f7-acd1-ff6af1acf077" providerId="ADAL" clId="{A1001021-A5AC-4AFA-93C3-6AFA33756B8E}" dt="2021-10-09T07:50:52.079" v="594" actId="14100"/>
          <ac:cxnSpMkLst>
            <pc:docMk/>
            <pc:sldMk cId="3568861996" sldId="265"/>
            <ac:cxnSpMk id="38" creationId="{7575E3FB-5C3E-46D8-9E5F-38BA0A87C1C4}"/>
          </ac:cxnSpMkLst>
        </pc:cxnChg>
        <pc:cxnChg chg="add mod">
          <ac:chgData name="Palate Jean" userId="e44b8056-0d57-42f7-acd1-ff6af1acf077" providerId="ADAL" clId="{A1001021-A5AC-4AFA-93C3-6AFA33756B8E}" dt="2021-10-09T07:48:51.843" v="575" actId="1076"/>
          <ac:cxnSpMkLst>
            <pc:docMk/>
            <pc:sldMk cId="3568861996" sldId="265"/>
            <ac:cxnSpMk id="41" creationId="{527F8D03-2A84-4675-B006-B4E5336197DE}"/>
          </ac:cxnSpMkLst>
        </pc:cxnChg>
        <pc:cxnChg chg="add mod">
          <ac:chgData name="Palate Jean" userId="e44b8056-0d57-42f7-acd1-ff6af1acf077" providerId="ADAL" clId="{A1001021-A5AC-4AFA-93C3-6AFA33756B8E}" dt="2021-10-09T07:49:05.274" v="578" actId="14100"/>
          <ac:cxnSpMkLst>
            <pc:docMk/>
            <pc:sldMk cId="3568861996" sldId="265"/>
            <ac:cxnSpMk id="49" creationId="{31ABFAEE-614E-496D-99F9-7FB3F9FB17FA}"/>
          </ac:cxnSpMkLst>
        </pc:cxnChg>
        <pc:cxnChg chg="add mod">
          <ac:chgData name="Palate Jean" userId="e44b8056-0d57-42f7-acd1-ff6af1acf077" providerId="ADAL" clId="{A1001021-A5AC-4AFA-93C3-6AFA33756B8E}" dt="2021-10-09T07:49:33.108" v="585" actId="14100"/>
          <ac:cxnSpMkLst>
            <pc:docMk/>
            <pc:sldMk cId="3568861996" sldId="265"/>
            <ac:cxnSpMk id="52" creationId="{1A726151-6E75-4D72-AF8A-DE0BCFA07A7E}"/>
          </ac:cxnSpMkLst>
        </pc:cxnChg>
        <pc:cxnChg chg="add mod">
          <ac:chgData name="Palate Jean" userId="e44b8056-0d57-42f7-acd1-ff6af1acf077" providerId="ADAL" clId="{A1001021-A5AC-4AFA-93C3-6AFA33756B8E}" dt="2021-10-09T07:49:25.501" v="583" actId="14100"/>
          <ac:cxnSpMkLst>
            <pc:docMk/>
            <pc:sldMk cId="3568861996" sldId="265"/>
            <ac:cxnSpMk id="53" creationId="{D187B275-CFB9-4A2F-BE8C-353981683191}"/>
          </ac:cxnSpMkLst>
        </pc:cxnChg>
      </pc:sldChg>
      <pc:sldChg chg="addSp delSp modSp new mod">
        <pc:chgData name="Palate Jean" userId="e44b8056-0d57-42f7-acd1-ff6af1acf077" providerId="ADAL" clId="{A1001021-A5AC-4AFA-93C3-6AFA33756B8E}" dt="2021-10-09T08:03:23.719" v="770" actId="1440"/>
        <pc:sldMkLst>
          <pc:docMk/>
          <pc:sldMk cId="676579281" sldId="266"/>
        </pc:sldMkLst>
        <pc:spChg chg="mod">
          <ac:chgData name="Palate Jean" userId="e44b8056-0d57-42f7-acd1-ff6af1acf077" providerId="ADAL" clId="{A1001021-A5AC-4AFA-93C3-6AFA33756B8E}" dt="2021-10-09T08:01:24.651" v="760" actId="20577"/>
          <ac:spMkLst>
            <pc:docMk/>
            <pc:sldMk cId="676579281" sldId="266"/>
            <ac:spMk id="2" creationId="{8B5B0E1F-060B-4CF2-9303-92C425DE2711}"/>
          </ac:spMkLst>
        </pc:spChg>
        <pc:spChg chg="del">
          <ac:chgData name="Palate Jean" userId="e44b8056-0d57-42f7-acd1-ff6af1acf077" providerId="ADAL" clId="{A1001021-A5AC-4AFA-93C3-6AFA33756B8E}" dt="2021-10-09T08:01:27.107" v="761" actId="478"/>
          <ac:spMkLst>
            <pc:docMk/>
            <pc:sldMk cId="676579281" sldId="266"/>
            <ac:spMk id="3" creationId="{41C06D3F-8CCB-44E7-B7AE-C4E8B6C0DFDE}"/>
          </ac:spMkLst>
        </pc:spChg>
        <pc:picChg chg="add mod">
          <ac:chgData name="Palate Jean" userId="e44b8056-0d57-42f7-acd1-ff6af1acf077" providerId="ADAL" clId="{A1001021-A5AC-4AFA-93C3-6AFA33756B8E}" dt="2021-10-09T08:03:23.719" v="770" actId="1440"/>
          <ac:picMkLst>
            <pc:docMk/>
            <pc:sldMk cId="676579281" sldId="266"/>
            <ac:picMk id="4" creationId="{27055562-606C-453A-AC16-502361F15554}"/>
          </ac:picMkLst>
        </pc:picChg>
        <pc:picChg chg="add mod">
          <ac:chgData name="Palate Jean" userId="e44b8056-0d57-42f7-acd1-ff6af1acf077" providerId="ADAL" clId="{A1001021-A5AC-4AFA-93C3-6AFA33756B8E}" dt="2021-10-09T08:03:20.989" v="769" actId="1440"/>
          <ac:picMkLst>
            <pc:docMk/>
            <pc:sldMk cId="676579281" sldId="266"/>
            <ac:picMk id="6" creationId="{226E7DA4-EBC4-45FA-AF1F-D40DDD7CA2A4}"/>
          </ac:picMkLst>
        </pc:picChg>
      </pc:sldChg>
      <pc:sldChg chg="modSp new mod">
        <pc:chgData name="Palate Jean" userId="e44b8056-0d57-42f7-acd1-ff6af1acf077" providerId="ADAL" clId="{A1001021-A5AC-4AFA-93C3-6AFA33756B8E}" dt="2021-10-11T06:15:00.654" v="1099" actId="6549"/>
        <pc:sldMkLst>
          <pc:docMk/>
          <pc:sldMk cId="2470296876" sldId="267"/>
        </pc:sldMkLst>
        <pc:spChg chg="mod">
          <ac:chgData name="Palate Jean" userId="e44b8056-0d57-42f7-acd1-ff6af1acf077" providerId="ADAL" clId="{A1001021-A5AC-4AFA-93C3-6AFA33756B8E}" dt="2021-10-10T07:46:39.709" v="789" actId="20577"/>
          <ac:spMkLst>
            <pc:docMk/>
            <pc:sldMk cId="2470296876" sldId="267"/>
            <ac:spMk id="2" creationId="{AFA73330-1077-4FBD-A8DD-1B6BA4E5F2E0}"/>
          </ac:spMkLst>
        </pc:spChg>
        <pc:spChg chg="mod">
          <ac:chgData name="Palate Jean" userId="e44b8056-0d57-42f7-acd1-ff6af1acf077" providerId="ADAL" clId="{A1001021-A5AC-4AFA-93C3-6AFA33756B8E}" dt="2021-10-11T06:15:00.654" v="1099" actId="6549"/>
          <ac:spMkLst>
            <pc:docMk/>
            <pc:sldMk cId="2470296876" sldId="267"/>
            <ac:spMk id="3" creationId="{BC8A9E7B-8B1A-4288-B4E6-6F55C5BB2FE2}"/>
          </ac:spMkLst>
        </pc:spChg>
      </pc:sldChg>
      <pc:sldChg chg="addSp delSp modSp new mod">
        <pc:chgData name="Palate Jean" userId="e44b8056-0d57-42f7-acd1-ff6af1acf077" providerId="ADAL" clId="{A1001021-A5AC-4AFA-93C3-6AFA33756B8E}" dt="2021-10-11T11:45:00.818" v="1125" actId="1076"/>
        <pc:sldMkLst>
          <pc:docMk/>
          <pc:sldMk cId="1657496270" sldId="268"/>
        </pc:sldMkLst>
        <pc:spChg chg="mod">
          <ac:chgData name="Palate Jean" userId="e44b8056-0d57-42f7-acd1-ff6af1acf077" providerId="ADAL" clId="{A1001021-A5AC-4AFA-93C3-6AFA33756B8E}" dt="2021-10-11T09:58:37.330" v="1110" actId="20577"/>
          <ac:spMkLst>
            <pc:docMk/>
            <pc:sldMk cId="1657496270" sldId="268"/>
            <ac:spMk id="2" creationId="{85D8D258-5DF9-4AA3-A7D7-8980AF4331B1}"/>
          </ac:spMkLst>
        </pc:spChg>
        <pc:spChg chg="del mod">
          <ac:chgData name="Palate Jean" userId="e44b8056-0d57-42f7-acd1-ff6af1acf077" providerId="ADAL" clId="{A1001021-A5AC-4AFA-93C3-6AFA33756B8E}" dt="2021-10-11T10:00:24.823" v="1114" actId="22"/>
          <ac:spMkLst>
            <pc:docMk/>
            <pc:sldMk cId="1657496270" sldId="268"/>
            <ac:spMk id="3" creationId="{8B2FE036-6862-4EF3-91C7-C7B582ADB34F}"/>
          </ac:spMkLst>
        </pc:spChg>
        <pc:picChg chg="add mod ord">
          <ac:chgData name="Palate Jean" userId="e44b8056-0d57-42f7-acd1-ff6af1acf077" providerId="ADAL" clId="{A1001021-A5AC-4AFA-93C3-6AFA33756B8E}" dt="2021-10-11T10:00:38.413" v="1119" actId="208"/>
          <ac:picMkLst>
            <pc:docMk/>
            <pc:sldMk cId="1657496270" sldId="268"/>
            <ac:picMk id="7" creationId="{3DD2DF8C-A6DF-41FE-ADAF-FB946B42CA34}"/>
          </ac:picMkLst>
        </pc:picChg>
        <pc:picChg chg="add mod">
          <ac:chgData name="Palate Jean" userId="e44b8056-0d57-42f7-acd1-ff6af1acf077" providerId="ADAL" clId="{A1001021-A5AC-4AFA-93C3-6AFA33756B8E}" dt="2021-10-11T11:44:14.483" v="1122" actId="208"/>
          <ac:picMkLst>
            <pc:docMk/>
            <pc:sldMk cId="1657496270" sldId="268"/>
            <ac:picMk id="9" creationId="{B0B8BDFD-1444-4970-AD16-016D6C51F0F7}"/>
          </ac:picMkLst>
        </pc:picChg>
        <pc:picChg chg="add mod">
          <ac:chgData name="Palate Jean" userId="e44b8056-0d57-42f7-acd1-ff6af1acf077" providerId="ADAL" clId="{A1001021-A5AC-4AFA-93C3-6AFA33756B8E}" dt="2021-10-11T11:45:00.818" v="1125" actId="1076"/>
          <ac:picMkLst>
            <pc:docMk/>
            <pc:sldMk cId="1657496270" sldId="268"/>
            <ac:picMk id="11" creationId="{6F284801-968B-40A3-A24D-49A93C5D95C5}"/>
          </ac:picMkLst>
        </pc:picChg>
      </pc:sldChg>
      <pc:sldChg chg="modSp new mod ord">
        <pc:chgData name="Palate Jean" userId="e44b8056-0d57-42f7-acd1-ff6af1acf077" providerId="ADAL" clId="{A1001021-A5AC-4AFA-93C3-6AFA33756B8E}" dt="2021-10-11T13:25:00.195" v="1160" actId="20577"/>
        <pc:sldMkLst>
          <pc:docMk/>
          <pc:sldMk cId="64938640" sldId="269"/>
        </pc:sldMkLst>
        <pc:spChg chg="mod">
          <ac:chgData name="Palate Jean" userId="e44b8056-0d57-42f7-acd1-ff6af1acf077" providerId="ADAL" clId="{A1001021-A5AC-4AFA-93C3-6AFA33756B8E}" dt="2021-10-11T13:24:47.211" v="1134"/>
          <ac:spMkLst>
            <pc:docMk/>
            <pc:sldMk cId="64938640" sldId="269"/>
            <ac:spMk id="2" creationId="{A15D4EB1-4A00-4B4C-9547-4985561975DA}"/>
          </ac:spMkLst>
        </pc:spChg>
        <pc:spChg chg="mod">
          <ac:chgData name="Palate Jean" userId="e44b8056-0d57-42f7-acd1-ff6af1acf077" providerId="ADAL" clId="{A1001021-A5AC-4AFA-93C3-6AFA33756B8E}" dt="2021-10-11T13:24:52.748" v="1147" actId="20577"/>
          <ac:spMkLst>
            <pc:docMk/>
            <pc:sldMk cId="64938640" sldId="269"/>
            <ac:spMk id="3" creationId="{72C27AB5-D6D9-4A45-9ABF-EEA0F9599F8E}"/>
          </ac:spMkLst>
        </pc:spChg>
        <pc:spChg chg="mod">
          <ac:chgData name="Palate Jean" userId="e44b8056-0d57-42f7-acd1-ff6af1acf077" providerId="ADAL" clId="{A1001021-A5AC-4AFA-93C3-6AFA33756B8E}" dt="2021-10-11T13:25:00.195" v="1160" actId="20577"/>
          <ac:spMkLst>
            <pc:docMk/>
            <pc:sldMk cId="64938640" sldId="269"/>
            <ac:spMk id="4" creationId="{4F389F45-548F-45B1-9F4D-2190C506370E}"/>
          </ac:spMkLst>
        </pc:spChg>
      </pc:sldChg>
      <pc:sldChg chg="new del">
        <pc:chgData name="Palate Jean" userId="e44b8056-0d57-42f7-acd1-ff6af1acf077" providerId="ADAL" clId="{A1001021-A5AC-4AFA-93C3-6AFA33756B8E}" dt="2021-10-11T13:24:27.146" v="1129" actId="47"/>
        <pc:sldMkLst>
          <pc:docMk/>
          <pc:sldMk cId="2846000921" sldId="269"/>
        </pc:sldMkLst>
      </pc:sldChg>
      <pc:sldChg chg="new del">
        <pc:chgData name="Palate Jean" userId="e44b8056-0d57-42f7-acd1-ff6af1acf077" providerId="ADAL" clId="{A1001021-A5AC-4AFA-93C3-6AFA33756B8E}" dt="2021-10-11T13:24:05.355" v="1127" actId="47"/>
        <pc:sldMkLst>
          <pc:docMk/>
          <pc:sldMk cId="354049019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and trading days tests in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D258-5DF9-4AA3-A7D7-8980AF43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0280-672D-43BE-9A4E-0FA0981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C27E-E94D-4E4B-BC85-C0FB652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1CBD5-257C-394E-2253-09418FFD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" y="2096955"/>
            <a:ext cx="4409331" cy="326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4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12C-4204-0C99-33A2-7EB181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Trading </a:t>
            </a:r>
            <a:r>
              <a:rPr lang="fr-BE" dirty="0" err="1"/>
              <a:t>days</a:t>
            </a:r>
            <a:r>
              <a:rPr lang="fr-BE" dirty="0"/>
              <a:t> tests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C9CD-84A3-2AF8-6726-1E1BB5BD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B21F-C80E-2986-0A8B-EC53A35F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06191-102B-95BD-3EA1-660E0C6B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8" y="1569510"/>
            <a:ext cx="6240214" cy="3715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1FF77-CC37-4C05-1343-037670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2" y="292962"/>
            <a:ext cx="5038829" cy="291611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EB992-20EB-D64B-B04A-A55CEAD5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71" y="3281236"/>
            <a:ext cx="5038830" cy="2916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376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0E1F-060B-4CF2-9303-92C425D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55562-606C-453A-AC16-502361F15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4" y="1933673"/>
            <a:ext cx="5581650" cy="3438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E7DA4-EBC4-45FA-AF1F-D40DDD7C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75" y="1027905"/>
            <a:ext cx="4432627" cy="47104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01312-4157-49B2-A0C5-00D7D93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F939F-830F-4F6C-B116-5A6AA4A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5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Non-parametric tests</a:t>
            </a:r>
          </a:p>
          <a:p>
            <a:pPr lvl="1"/>
            <a:r>
              <a:rPr lang="en-GB" b="1" dirty="0"/>
              <a:t>Friedman</a:t>
            </a:r>
          </a:p>
          <a:p>
            <a:pPr lvl="2"/>
            <a:r>
              <a:rPr lang="en-GB" dirty="0"/>
              <a:t>ANOVA-type. The test uses the rankings of the observations within each year. It does not require distributional assumptions. </a:t>
            </a:r>
          </a:p>
          <a:p>
            <a:pPr lvl="2"/>
            <a:r>
              <a:rPr lang="en-GB" dirty="0"/>
              <a:t>H0: all periods can be treated equally (= no seasonality), H1: series is seasonal</a:t>
            </a:r>
          </a:p>
          <a:p>
            <a:pPr lvl="2"/>
            <a:r>
              <a:rPr lang="en-GB" dirty="0"/>
              <a:t>P-value &lt; 0.01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GB" dirty="0">
                <a:ea typeface="Cambria Math" panose="02040503050406030204" pitchFamily="18" charset="0"/>
                <a:cs typeface="Calibri Light" panose="020F0302020204030204" pitchFamily="34" charset="0"/>
              </a:rPr>
              <a:t>H0 is rejected</a:t>
            </a:r>
            <a:endParaRPr lang="en-GB" dirty="0">
              <a:cs typeface="Calibri Light" panose="020F0302020204030204" pitchFamily="34" charset="0"/>
            </a:endParaRP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lvl="1"/>
            <a:r>
              <a:rPr lang="en-GB" b="1" dirty="0" err="1"/>
              <a:t>Kruskall</a:t>
            </a:r>
            <a:r>
              <a:rPr lang="en-GB" b="1" dirty="0"/>
              <a:t>-Wallis</a:t>
            </a:r>
          </a:p>
          <a:p>
            <a:pPr lvl="2"/>
            <a:r>
              <a:rPr lang="en-GB" dirty="0"/>
              <a:t>The test uses the rankings of all the observations. It does not require distributional assumptions.</a:t>
            </a:r>
          </a:p>
          <a:p>
            <a:pPr lvl="2"/>
            <a:r>
              <a:rPr lang="en-GB" dirty="0"/>
              <a:t>H0: All periods have the same mean(average ranking), H1: series is seasonal</a:t>
            </a:r>
          </a:p>
          <a:p>
            <a:pPr lvl="2"/>
            <a:r>
              <a:rPr lang="en-GB" dirty="0"/>
              <a:t>Applied on series without trend (for instance (log) differenced series)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EA11-D813-4CA7-9B77-3EC90E51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A223-A622-4DC0-9BE7-86C7A68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36B6-3FFC-4651-BC6A-C00A5C9E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QS test</a:t>
                </a:r>
              </a:p>
              <a:p>
                <a:pPr lvl="1"/>
                <a:r>
                  <a:rPr lang="en-GB" dirty="0" err="1"/>
                  <a:t>Ljung</a:t>
                </a:r>
                <a:r>
                  <a:rPr lang="en-GB" dirty="0"/>
                  <a:t>-box on seasonal auto-correlations</a:t>
                </a:r>
              </a:p>
              <a:p>
                <a:pPr lvl="1"/>
                <a:r>
                  <a:rPr lang="en-GB" dirty="0"/>
                  <a:t>H0: No correlation (no seasonality), H1: seasonality</a:t>
                </a:r>
              </a:p>
              <a:p>
                <a:pPr lvl="1"/>
                <a:r>
                  <a:rPr lang="en-GB" dirty="0"/>
                  <a:t>Applied on (log) differenced series (no trend), corrected for mean effect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F test </a:t>
                </a:r>
                <a:r>
                  <a:rPr lang="en-GB" dirty="0"/>
                  <a:t>on seasonal dummies</a:t>
                </a:r>
              </a:p>
              <a:p>
                <a:pPr lvl="1"/>
                <a:r>
                  <a:rPr lang="en-GB" dirty="0"/>
                  <a:t>Regression test with seasonal dummies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		(GUI)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(diagnostics)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(diagnostics)</a:t>
                </a:r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9DA0-0DB1-45A4-AC62-9C6921E90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CC17-3DA5-4222-97F2-8F93ABA8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C881-573C-4FD5-BB19-FB7C968A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37A-6C2C-4FCA-B486-81CED9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676-CDEE-4930-B5F1-7CF82E34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Combined seasonality test (X11-like)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/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/>
                  <a:t>: Parametric ANOVA</a:t>
                </a:r>
              </a:p>
              <a:p>
                <a:pPr algn="ctr"/>
                <a:r>
                  <a:rPr lang="en-GB" dirty="0"/>
                  <a:t>(identical seasonal factors)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D682B3D-2A5A-484E-858A-5C7F3CD28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36" y="1544530"/>
                <a:ext cx="2956264" cy="798991"/>
              </a:xfrm>
              <a:prstGeom prst="roundRect">
                <a:avLst/>
              </a:prstGeom>
              <a:blipFill>
                <a:blip r:embed="rId2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44EF8B1-D5C7-437D-860F-9D48E5AC11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126383" y="-20644"/>
            <a:ext cx="3385120" cy="8113451"/>
          </a:xfrm>
          <a:prstGeom prst="bentConnector3">
            <a:avLst>
              <a:gd name="adj1" fmla="val 11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1BBD5B-03A3-4E24-93F4-6301A346EC1E}"/>
              </a:ext>
            </a:extLst>
          </p:cNvPr>
          <p:cNvSpPr/>
          <p:nvPr/>
        </p:nvSpPr>
        <p:spPr>
          <a:xfrm>
            <a:off x="736846" y="5728641"/>
            <a:ext cx="2050742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identifiable seasonality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16384-328E-437D-9DD1-B77F551F9C4D}"/>
              </a:ext>
            </a:extLst>
          </p:cNvPr>
          <p:cNvSpPr/>
          <p:nvPr/>
        </p:nvSpPr>
        <p:spPr>
          <a:xfrm>
            <a:off x="4354685" y="5596231"/>
            <a:ext cx="1879106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Probably no identifiable seasonality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0E858-A488-4850-A3BF-EE720F954EE2}"/>
              </a:ext>
            </a:extLst>
          </p:cNvPr>
          <p:cNvSpPr/>
          <p:nvPr/>
        </p:nvSpPr>
        <p:spPr>
          <a:xfrm>
            <a:off x="9024067" y="5596231"/>
            <a:ext cx="1757779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Identifiable seasonality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049C9-BDCE-44A2-BAC8-1C9F4C487976}"/>
              </a:ext>
            </a:extLst>
          </p:cNvPr>
          <p:cNvSpPr txBox="1"/>
          <p:nvPr/>
        </p:nvSpPr>
        <p:spPr>
          <a:xfrm>
            <a:off x="1944211" y="2770394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/>
              <p:nvPr/>
            </p:nvSpPr>
            <p:spPr>
              <a:xfrm>
                <a:off x="6513993" y="3029504"/>
                <a:ext cx="2956264" cy="7989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: Parametric ANOVA</a:t>
                </a:r>
              </a:p>
              <a:p>
                <a:pPr algn="ctr"/>
                <a:r>
                  <a:rPr lang="en-GB" dirty="0"/>
                  <a:t>(Years, seasonal factors) 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F981BB9-A6CC-42F3-915A-DB7578AD8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93" y="3029504"/>
                <a:ext cx="2956264" cy="798991"/>
              </a:xfrm>
              <a:prstGeom prst="roundRect">
                <a:avLst/>
              </a:prstGeom>
              <a:blipFill>
                <a:blip r:embed="rId3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3A151B-6F2F-47D7-A67D-253DD00C5825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 rot="5400000">
            <a:off x="9130224" y="2683555"/>
            <a:ext cx="1085479" cy="405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/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2013E2-47DF-499F-AE91-1D101655C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93" y="3858048"/>
                <a:ext cx="1105270" cy="726075"/>
              </a:xfrm>
              <a:prstGeom prst="ellipse">
                <a:avLst/>
              </a:prstGeom>
              <a:blipFill>
                <a:blip r:embed="rId4"/>
                <a:stretch>
                  <a:fillRect l="-2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E367EA6-9B8C-4744-8006-43B05090CE5E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rot="10800000" flipV="1">
            <a:off x="4628229" y="3429000"/>
            <a:ext cx="1885765" cy="429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F6DE4D-5B76-4C98-B4E0-4E66CFE68ACE}"/>
              </a:ext>
            </a:extLst>
          </p:cNvPr>
          <p:cNvSpPr/>
          <p:nvPr/>
        </p:nvSpPr>
        <p:spPr>
          <a:xfrm>
            <a:off x="6512882" y="4481328"/>
            <a:ext cx="2956264" cy="79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Kruskal-Wallis </a:t>
            </a:r>
          </a:p>
          <a:p>
            <a:pPr algn="ctr"/>
            <a:r>
              <a:rPr lang="en-GB" dirty="0"/>
              <a:t>(non parametric) 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75E3FB-5C3E-46D8-9E5F-38BA0A87C1C4}"/>
              </a:ext>
            </a:extLst>
          </p:cNvPr>
          <p:cNvCxnSpPr>
            <a:cxnSpLocks/>
            <a:stCxn id="22" idx="2"/>
            <a:endCxn id="7" idx="6"/>
          </p:cNvCxnSpPr>
          <p:nvPr/>
        </p:nvCxnSpPr>
        <p:spPr>
          <a:xfrm rot="10800000" flipV="1">
            <a:off x="2787589" y="4221085"/>
            <a:ext cx="1288005" cy="1955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27F8D03-2A84-4675-B006-B4E5336197DE}"/>
              </a:ext>
            </a:extLst>
          </p:cNvPr>
          <p:cNvCxnSpPr>
            <a:cxnSpLocks/>
            <a:stCxn id="22" idx="4"/>
            <a:endCxn id="8" idx="1"/>
          </p:cNvCxnSpPr>
          <p:nvPr/>
        </p:nvCxnSpPr>
        <p:spPr>
          <a:xfrm rot="16200000" flipH="1">
            <a:off x="4057342" y="5155009"/>
            <a:ext cx="1143418" cy="1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ABFAEE-614E-496D-99F9-7FB3F9FB17FA}"/>
              </a:ext>
            </a:extLst>
          </p:cNvPr>
          <p:cNvCxnSpPr>
            <a:cxnSpLocks/>
            <a:stCxn id="22" idx="6"/>
            <a:endCxn id="28" idx="0"/>
          </p:cNvCxnSpPr>
          <p:nvPr/>
        </p:nvCxnSpPr>
        <p:spPr>
          <a:xfrm>
            <a:off x="5180863" y="4221086"/>
            <a:ext cx="2810151" cy="26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726151-6E75-4D72-AF8A-DE0BCFA07A7E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5294238" y="4880823"/>
            <a:ext cx="1218644" cy="715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87B275-CFB9-4A2F-BE8C-353981683191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16200000" flipH="1">
            <a:off x="8125423" y="5145909"/>
            <a:ext cx="764234" cy="1033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8C23A1-4686-4931-A727-5D4308DAC8EF}"/>
              </a:ext>
            </a:extLst>
          </p:cNvPr>
          <p:cNvSpPr txBox="1"/>
          <p:nvPr/>
        </p:nvSpPr>
        <p:spPr>
          <a:xfrm>
            <a:off x="5202027" y="4520823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P-value&lt;0.1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4ED8-86F6-4CED-842B-4D05DB3C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5ECB18-7C3C-41F0-A2BC-8D104D1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6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Spectral diagnostics</a:t>
            </a:r>
          </a:p>
          <a:p>
            <a:pPr lvl="1"/>
            <a:r>
              <a:rPr lang="en-GB" b="1" dirty="0"/>
              <a:t>Spectral peaks (X13-like)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spectrum of a long auto-regressive model that fits the series (see X13 documentation)</a:t>
            </a:r>
            <a:endParaRPr lang="en-GB" dirty="0"/>
          </a:p>
          <a:p>
            <a:pPr lvl="1"/>
            <a:r>
              <a:rPr lang="en-GB" b="1" dirty="0"/>
              <a:t>Periodogram</a:t>
            </a: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on the periodogram (Fourier transformation) of the series at the Fourier frequencies.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periodogram on or around the seasonal frequencies</a:t>
            </a:r>
          </a:p>
          <a:p>
            <a:pPr lvl="3">
              <a:lnSpc>
                <a:spcPct val="100000"/>
              </a:lnSpc>
              <a:spcAft>
                <a:spcPts val="100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values of the periodogram on or around the seasonal frequencies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Strictly speaking, only valid against the hypothesis that the (transformed) series is a white noise. As the spectral peaks, they don’t perform well for short series.</a:t>
            </a:r>
            <a:endParaRPr lang="fr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1051-B3A1-4DC0-8847-2AC415F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tests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A1BC-9934-4D18-8790-06EDDD3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Canova-Hansen test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the stability of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the coefficients of seasonal regressors (model quite similar to the F-test), using a Lagrange multiplier test.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H0: stable seasonal pattern (no seasonality ≡ stable 0 coefficients).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H1: seasonal unit roots.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P-values computed numerically for small samples. </a:t>
            </a:r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9E2FE-52E4-4E9E-9231-A5B5CB86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314E6-E27F-436D-BAC4-45909866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3330-1077-4FBD-A8DD-1B6BA4E5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days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 test </a:t>
                </a:r>
                <a:r>
                  <a:rPr lang="en-GB" dirty="0"/>
                  <a:t>on default trading days variables (contrasts)</a:t>
                </a:r>
              </a:p>
              <a:p>
                <a:pPr lvl="1"/>
                <a:r>
                  <a:rPr lang="en-GB" dirty="0"/>
                  <a:t>Regression test with trading days contrasts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 and different models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(2.2.x)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		(2.2.x)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			(3.0)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𝑇𝐷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		(3.0)</a:t>
                </a:r>
              </a:p>
              <a:p>
                <a:pPr lvl="2"/>
                <a:r>
                  <a:rPr lang="en-GB" dirty="0"/>
                  <a:t>More generally: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𝑇𝐷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𝑎𝑟𝑖𝑚𝑎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H0: coefficients (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) are equal to 0, H1: coefficients jointly differ from 0</a:t>
                </a:r>
              </a:p>
              <a:p>
                <a:pPr lvl="1"/>
                <a:r>
                  <a:rPr lang="en-GB" dirty="0"/>
                  <a:t>Applied on (log) series. Should be applied on parts of the series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A9E7B-8B1A-4288-B4E6-6F55C5BB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D6E21-A376-42D4-BDE6-56E3934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B2DA-839E-4D05-8ED7-0F84CF9D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9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E53AA-11C5-C2DF-D89B-B91E2B31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470C4-A731-E401-A841-BCFA81F0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E0069E-9642-E558-06AE-B3CCB13B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C44A7-9ABD-0D8B-13D8-B037F9DD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90343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800</Words>
  <Application>Microsoft Office PowerPoint</Application>
  <PresentationFormat>Grand écran</PresentationFormat>
  <Paragraphs>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Seasonality and trading days tests in JD+</vt:lpstr>
      <vt:lpstr>Overview</vt:lpstr>
      <vt:lpstr>Seasonality tests</vt:lpstr>
      <vt:lpstr>Seasonality tests (cont.)</vt:lpstr>
      <vt:lpstr>Seasonality tests (cont.)</vt:lpstr>
      <vt:lpstr>Seasonality tests (cont.)</vt:lpstr>
      <vt:lpstr>Seasonality tests (cont.)</vt:lpstr>
      <vt:lpstr>Trading days tests</vt:lpstr>
      <vt:lpstr>Présentation PowerPoint</vt:lpstr>
      <vt:lpstr>Seasonality tests in R</vt:lpstr>
      <vt:lpstr>Trading days tests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26</cp:revision>
  <dcterms:created xsi:type="dcterms:W3CDTF">2019-09-02T14:25:08Z</dcterms:created>
  <dcterms:modified xsi:type="dcterms:W3CDTF">2024-09-29T09:03:32Z</dcterms:modified>
</cp:coreProperties>
</file>