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9170450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79170450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9170450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79170450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170450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170450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Cat-Nip_TerminalApp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1. Search for a new purring fur baby by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   - location of the local shelters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   - desirable features of a kitty (for example, colour - ginger)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2. Apply to adopt a chosen bundle of joy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   - form created for your customer and can be sent to the shelter for approval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3. A stray cat can be added to the database and notification can be sent to a shelter to look after cat where it will live until someone is ready to adopt the kitty baby.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4. As cats are adopted successfully, they can be removed from the system.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future of Cat-Nip 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Once funding is established for the committed crew of techies at Cat-Nip the following features could be added: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Adoption forms can be emailed automatically to cat shelters.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Each shelter's cat housing capacity can be stored so we know when shelters are at capacity, and can avoid sending cats to them that would be turned away.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An appointment booking feature can be added so that people can go and visit cats before confirming adoption.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An approval step for adoption can be integrated into the app and then customers can be notified when their application for adoption is approved.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