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0" r:id="rId3"/>
    <p:sldId id="262" r:id="rId4"/>
    <p:sldId id="261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16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6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2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8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6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0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6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7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4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4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1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0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7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2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6DDF-9F2C-4664-AC5C-FB095FF06A8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8CF12-B784-4161-B888-4038BE08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c2gw7fy2j4/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64F2-64F9-5D11-147C-9CBCC363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274" y="2799763"/>
            <a:ext cx="8915399" cy="14705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AI-ML based : </a:t>
            </a:r>
            <a:br>
              <a:rPr lang="en-US" dirty="0"/>
            </a:br>
            <a:r>
              <a:rPr lang="en-US" dirty="0"/>
              <a:t>CYBER PHISHING WEBSITE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043F5-CB6E-B2F7-E5A4-267146D2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r"/>
            <a:r>
              <a:rPr lang="en-US" dirty="0"/>
              <a:t>HACKSRM5.0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Team- AI AVENGERS</a:t>
            </a:r>
          </a:p>
          <a:p>
            <a:pPr algn="r"/>
            <a:r>
              <a:rPr lang="en-US" dirty="0"/>
              <a:t>Team- Shaunak Tanawade 2023April ,</a:t>
            </a:r>
          </a:p>
          <a:p>
            <a:pPr algn="r"/>
            <a:r>
              <a:rPr lang="en-US" dirty="0"/>
              <a:t>legitimate </a:t>
            </a:r>
            <a:r>
              <a:rPr lang="en-US" dirty="0" err="1"/>
              <a:t>urls</a:t>
            </a:r>
            <a:r>
              <a:rPr lang="en-US" dirty="0"/>
              <a:t> bhi </a:t>
            </a:r>
            <a:r>
              <a:rPr lang="en-US" dirty="0" err="1"/>
              <a:t>thake</a:t>
            </a:r>
            <a:r>
              <a:rPr lang="en-US" dirty="0"/>
              <a:t> hote 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54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6E8-D636-94E1-4BD6-1DFC1A7F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7288-7B73-43C0-B622-27325FF5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Phishing</a:t>
            </a:r>
            <a:r>
              <a:rPr lang="en-US" dirty="0"/>
              <a:t> is the most common social engineering attack performed these days.</a:t>
            </a:r>
          </a:p>
          <a:p>
            <a:r>
              <a:rPr lang="en-US" dirty="0"/>
              <a:t>Phishing </a:t>
            </a:r>
            <a:r>
              <a:rPr lang="en-US" sz="1800" dirty="0"/>
              <a:t>is a method that mimics trustful uniform resource locators (URLs) and webpages to fool naïve internet users to extract sensitive information such as login credentials, bank details etc.</a:t>
            </a:r>
          </a:p>
          <a:p>
            <a:r>
              <a:rPr lang="en-US" sz="1800" dirty="0"/>
              <a:t>The objective of this project is to </a:t>
            </a:r>
            <a:r>
              <a:rPr lang="en-US" sz="1800" b="1" dirty="0"/>
              <a:t>train machine learning models and deep neural nets</a:t>
            </a:r>
            <a:r>
              <a:rPr lang="en-US" sz="1800" dirty="0"/>
              <a:t> on the acquired dataset to predict phishing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1854-274A-3E2A-669F-453420BD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BA16-73E7-33AF-7414-7AFD4C9A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27142"/>
            <a:ext cx="8911687" cy="4384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a dataset containing phishing and legitimate websites with its features</a:t>
            </a:r>
            <a:endParaRPr lang="en-IN" sz="1800" b="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xtract the required features from the URL database using RFE(Recursive Feature Elimination).</a:t>
            </a:r>
            <a:endParaRPr lang="en-IN" sz="1800" b="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and preprocess the dataset by using EDA techniques.</a:t>
            </a:r>
            <a:endParaRPr lang="en-IN" sz="1800" b="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training and testing sets. </a:t>
            </a:r>
            <a:endParaRPr lang="en-IN" sz="1800" b="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selected machine learning algorithms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xtraTree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dataset.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and compare obtained results based on accuracy metrics and determine best model.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website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users can take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URLs and apply that ML algorithm to detect if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is legitimate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phishing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 can login and manage users and update the dataset manually.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0A8-ED48-A0A2-D102-1B3135D1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</a:t>
            </a:r>
            <a:br>
              <a:rPr lang="en-US" dirty="0"/>
            </a:br>
            <a:r>
              <a:rPr lang="en-US" dirty="0"/>
              <a:t>          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0C2E-2583-0517-3216-9FDA4F76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 have collected the data from the site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https://data.mendeley.com/datasets/c2gw7fy2j4/3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 which contains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both phishing and legitimate websites.</a:t>
            </a: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The dataset has around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11430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Urls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(rows) and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89 features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(columns) giving us an intensive dataset to train and test our models.</a:t>
            </a: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Next we performed RFE(Recursive feature elimination) to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select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top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30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features which we found more efficient and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then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deployed with various ML models .</a:t>
            </a:r>
            <a:endParaRPr lang="en-IN" dirty="0"/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41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BD5C-505D-3D6E-C1B3-BD64B354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024" y="610488"/>
            <a:ext cx="8911687" cy="997300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E810B-C486-4EB1-2BE7-AB1E7862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399" y="3740084"/>
            <a:ext cx="4324954" cy="26006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95334-631B-9B0D-451D-6A95B7553554}"/>
              </a:ext>
            </a:extLst>
          </p:cNvPr>
          <p:cNvSpPr txBox="1"/>
          <p:nvPr/>
        </p:nvSpPr>
        <p:spPr>
          <a:xfrm>
            <a:off x="2066974" y="1409755"/>
            <a:ext cx="82838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obtain the best model with high accuracy, several machine learning models are applied so that the model can accurately distinguish between phished and legitimate websites. The model taken are-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1)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LightGBM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                                                4) Gradient Boosting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2)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                                                   5) AdaBoost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3)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xtraTree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classifier                                  6) Gaussian Naïve Bayes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So these are the final efficiencies we got-</a:t>
            </a: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21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7995-609A-4842-AB90-492BBDF1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-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59F4-A506-35DA-05AE-37699C48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proper database to store newly scanned websites and continuously train the best ML model</a:t>
            </a:r>
          </a:p>
          <a:p>
            <a:endParaRPr lang="en-US" dirty="0"/>
          </a:p>
          <a:p>
            <a:r>
              <a:rPr lang="en-US" dirty="0"/>
              <a:t>Developing an extension of the product for easier search engine based </a:t>
            </a:r>
            <a:r>
              <a:rPr lang="en-IN" dirty="0"/>
              <a:t>site verification.</a:t>
            </a:r>
          </a:p>
          <a:p>
            <a:endParaRPr lang="en-IN" dirty="0"/>
          </a:p>
          <a:p>
            <a:r>
              <a:rPr lang="en-IN" dirty="0"/>
              <a:t>Developing a scanner for detecting which components of a phishing website lead to another phishing and malicious websites.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Bas</a:t>
            </a:r>
          </a:p>
        </p:txBody>
      </p:sp>
    </p:spTree>
    <p:extLst>
      <p:ext uri="{BB962C8B-B14F-4D97-AF65-F5344CB8AC3E}">
        <p14:creationId xmlns:p14="http://schemas.microsoft.com/office/powerpoint/2010/main" val="176741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0D7-154A-FE2A-DB48-FC851AFD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895" y="3141067"/>
            <a:ext cx="3515644" cy="128089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283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1376</TotalTime>
  <Words>418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Century Gothic</vt:lpstr>
      <vt:lpstr>Times New Roman</vt:lpstr>
      <vt:lpstr>Wingdings 3</vt:lpstr>
      <vt:lpstr>Wisp</vt:lpstr>
      <vt:lpstr>AI-ML based :  CYBER PHISHING WEBSITE DETECTION</vt:lpstr>
      <vt:lpstr>INTRODUCTION</vt:lpstr>
      <vt:lpstr>Approach</vt:lpstr>
      <vt:lpstr>Data Collection &amp;           Feature selection</vt:lpstr>
      <vt:lpstr>Machine Learning Models</vt:lpstr>
      <vt:lpstr>FUTURE SCOPE -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AI-ML based :  CYBER PHISHING WEBSITE DETECTION</dc:title>
  <dc:creator>Shaunak Tanawade</dc:creator>
  <cp:lastModifiedBy>Shaunak Tanawade</cp:lastModifiedBy>
  <cp:revision>19</cp:revision>
  <dcterms:created xsi:type="dcterms:W3CDTF">2024-03-20T09:07:20Z</dcterms:created>
  <dcterms:modified xsi:type="dcterms:W3CDTF">2024-03-21T18:28:16Z</dcterms:modified>
</cp:coreProperties>
</file>