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6" r:id="rId10"/>
    <p:sldId id="269" r:id="rId11"/>
    <p:sldId id="272" r:id="rId12"/>
    <p:sldId id="271" r:id="rId13"/>
    <p:sldId id="270" r:id="rId14"/>
    <p:sldId id="261" r:id="rId15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4"/>
  </p:normalViewPr>
  <p:slideViewPr>
    <p:cSldViewPr snapToGrid="0">
      <p:cViewPr varScale="1">
        <p:scale>
          <a:sx n="71" d="100"/>
          <a:sy n="71" d="100"/>
        </p:scale>
        <p:origin x="1579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9F137F-769B-4A3E-B523-98F326C51516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9570E6F-1647-40D4-895F-7EB56CD6869C}">
      <dgm:prSet custT="1"/>
      <dgm:spPr/>
      <dgm:t>
        <a:bodyPr/>
        <a:lstStyle/>
        <a:p>
          <a:r>
            <a:rPr lang="en-US" sz="1100" b="1" i="0" dirty="0"/>
            <a:t>User Interaction</a:t>
          </a:r>
          <a:endParaRPr lang="en-IN" sz="1100" dirty="0"/>
        </a:p>
      </dgm:t>
    </dgm:pt>
    <dgm:pt modelId="{A7DFAB8E-99A8-48FF-A3BF-4877C6263779}" type="parTrans" cxnId="{3285F45E-007B-4AB5-9267-E5E7264D9D0F}">
      <dgm:prSet/>
      <dgm:spPr/>
      <dgm:t>
        <a:bodyPr/>
        <a:lstStyle/>
        <a:p>
          <a:endParaRPr lang="en-IN"/>
        </a:p>
      </dgm:t>
    </dgm:pt>
    <dgm:pt modelId="{2C6868E6-0EAF-4B75-A094-ACAFBE9A6673}" type="sibTrans" cxnId="{3285F45E-007B-4AB5-9267-E5E7264D9D0F}">
      <dgm:prSet/>
      <dgm:spPr/>
      <dgm:t>
        <a:bodyPr/>
        <a:lstStyle/>
        <a:p>
          <a:endParaRPr lang="en-IN"/>
        </a:p>
      </dgm:t>
    </dgm:pt>
    <dgm:pt modelId="{FCBB6147-400A-44F7-ADF1-4FD525ABC323}">
      <dgm:prSet/>
      <dgm:spPr/>
      <dgm:t>
        <a:bodyPr/>
        <a:lstStyle/>
        <a:p>
          <a:r>
            <a:rPr lang="en-US" b="0" i="0"/>
            <a:t>Users interact with the system via a web interface.</a:t>
          </a:r>
          <a:endParaRPr lang="en-IN"/>
        </a:p>
      </dgm:t>
    </dgm:pt>
    <dgm:pt modelId="{2A7CAE29-1563-4D82-8443-8778BED5E30A}" type="parTrans" cxnId="{402D1CDC-563E-44EA-802E-6DBC4140A814}">
      <dgm:prSet/>
      <dgm:spPr/>
      <dgm:t>
        <a:bodyPr/>
        <a:lstStyle/>
        <a:p>
          <a:endParaRPr lang="en-IN"/>
        </a:p>
      </dgm:t>
    </dgm:pt>
    <dgm:pt modelId="{FFB34680-5703-4D38-8EC4-DC19E674633E}" type="sibTrans" cxnId="{402D1CDC-563E-44EA-802E-6DBC4140A814}">
      <dgm:prSet/>
      <dgm:spPr/>
      <dgm:t>
        <a:bodyPr/>
        <a:lstStyle/>
        <a:p>
          <a:endParaRPr lang="en-IN"/>
        </a:p>
      </dgm:t>
    </dgm:pt>
    <dgm:pt modelId="{4D561559-B84C-4CC3-8849-E788BDA64E7C}">
      <dgm:prSet/>
      <dgm:spPr/>
      <dgm:t>
        <a:bodyPr/>
        <a:lstStyle/>
        <a:p>
          <a:r>
            <a:rPr lang="en-US" b="0" i="0"/>
            <a:t>Requests are sent to the Flask backend.</a:t>
          </a:r>
          <a:endParaRPr lang="en-IN"/>
        </a:p>
      </dgm:t>
    </dgm:pt>
    <dgm:pt modelId="{9B68EA61-13CB-4565-A46D-0DDF6ECCFC20}" type="parTrans" cxnId="{CF6F835B-9207-42B0-B032-D7214609075D}">
      <dgm:prSet/>
      <dgm:spPr/>
      <dgm:t>
        <a:bodyPr/>
        <a:lstStyle/>
        <a:p>
          <a:endParaRPr lang="en-IN"/>
        </a:p>
      </dgm:t>
    </dgm:pt>
    <dgm:pt modelId="{D8482321-A131-4CD5-9385-EE12D0D33F00}" type="sibTrans" cxnId="{CF6F835B-9207-42B0-B032-D7214609075D}">
      <dgm:prSet/>
      <dgm:spPr/>
      <dgm:t>
        <a:bodyPr/>
        <a:lstStyle/>
        <a:p>
          <a:endParaRPr lang="en-IN"/>
        </a:p>
      </dgm:t>
    </dgm:pt>
    <dgm:pt modelId="{F155ABA7-03FF-4AD6-A30E-BF3A41A0F7D3}">
      <dgm:prSet custT="1"/>
      <dgm:spPr/>
      <dgm:t>
        <a:bodyPr/>
        <a:lstStyle/>
        <a:p>
          <a:r>
            <a:rPr lang="en-US" sz="1000" b="1" i="0" dirty="0"/>
            <a:t>Backend Processing </a:t>
          </a:r>
          <a:endParaRPr lang="en-IN" sz="1000" dirty="0"/>
        </a:p>
      </dgm:t>
    </dgm:pt>
    <dgm:pt modelId="{80967288-BF09-4322-9BC7-D83FABF43D3D}" type="parTrans" cxnId="{3B502B4A-1B6C-46C3-9478-1C8408661720}">
      <dgm:prSet/>
      <dgm:spPr/>
      <dgm:t>
        <a:bodyPr/>
        <a:lstStyle/>
        <a:p>
          <a:endParaRPr lang="en-IN"/>
        </a:p>
      </dgm:t>
    </dgm:pt>
    <dgm:pt modelId="{FD596B5F-511C-4082-B3EA-732ED3134F35}" type="sibTrans" cxnId="{3B502B4A-1B6C-46C3-9478-1C8408661720}">
      <dgm:prSet/>
      <dgm:spPr/>
      <dgm:t>
        <a:bodyPr/>
        <a:lstStyle/>
        <a:p>
          <a:endParaRPr lang="en-IN"/>
        </a:p>
      </dgm:t>
    </dgm:pt>
    <dgm:pt modelId="{FB4996E8-7B72-47C5-9583-1BB18F7B8F2C}">
      <dgm:prSet/>
      <dgm:spPr/>
      <dgm:t>
        <a:bodyPr/>
        <a:lstStyle/>
        <a:p>
          <a:r>
            <a:rPr lang="en-US" b="0" i="0"/>
            <a:t>Flask receives the request and processes business logic.</a:t>
          </a:r>
          <a:endParaRPr lang="en-IN"/>
        </a:p>
      </dgm:t>
    </dgm:pt>
    <dgm:pt modelId="{FF57E00E-FE2A-437B-9FF2-794DC384F3CA}" type="parTrans" cxnId="{4473684C-B62A-4D41-B544-4F1DDA524116}">
      <dgm:prSet/>
      <dgm:spPr/>
      <dgm:t>
        <a:bodyPr/>
        <a:lstStyle/>
        <a:p>
          <a:endParaRPr lang="en-IN"/>
        </a:p>
      </dgm:t>
    </dgm:pt>
    <dgm:pt modelId="{BE11B147-FCD4-49C3-BDAE-6725B14468E9}" type="sibTrans" cxnId="{4473684C-B62A-4D41-B544-4F1DDA524116}">
      <dgm:prSet/>
      <dgm:spPr/>
      <dgm:t>
        <a:bodyPr/>
        <a:lstStyle/>
        <a:p>
          <a:endParaRPr lang="en-IN"/>
        </a:p>
      </dgm:t>
    </dgm:pt>
    <dgm:pt modelId="{3FCB948D-3D59-493B-9980-989FEEDCAC15}">
      <dgm:prSet/>
      <dgm:spPr/>
      <dgm:t>
        <a:bodyPr/>
        <a:lstStyle/>
        <a:p>
          <a:r>
            <a:rPr lang="en-US" b="0" i="0"/>
            <a:t>Validates user inputs and determines necessary database actions.</a:t>
          </a:r>
          <a:endParaRPr lang="en-IN"/>
        </a:p>
      </dgm:t>
    </dgm:pt>
    <dgm:pt modelId="{AFAD7B27-4486-465D-BF89-FCF3E583897C}" type="parTrans" cxnId="{BDA0ED0E-77E4-46C2-846A-9395181B99AE}">
      <dgm:prSet/>
      <dgm:spPr/>
      <dgm:t>
        <a:bodyPr/>
        <a:lstStyle/>
        <a:p>
          <a:endParaRPr lang="en-IN"/>
        </a:p>
      </dgm:t>
    </dgm:pt>
    <dgm:pt modelId="{A791096E-2B05-4A40-966A-67734B27947D}" type="sibTrans" cxnId="{BDA0ED0E-77E4-46C2-846A-9395181B99AE}">
      <dgm:prSet/>
      <dgm:spPr/>
      <dgm:t>
        <a:bodyPr/>
        <a:lstStyle/>
        <a:p>
          <a:endParaRPr lang="en-IN"/>
        </a:p>
      </dgm:t>
    </dgm:pt>
    <dgm:pt modelId="{2D9513CF-8DA5-4451-ADCA-8A754CD0B55C}">
      <dgm:prSet custT="1"/>
      <dgm:spPr/>
      <dgm:t>
        <a:bodyPr/>
        <a:lstStyle/>
        <a:p>
          <a:r>
            <a:rPr lang="en-US" sz="1050" b="1" i="0"/>
            <a:t>Database Operations </a:t>
          </a:r>
          <a:endParaRPr lang="en-IN" sz="1050"/>
        </a:p>
      </dgm:t>
    </dgm:pt>
    <dgm:pt modelId="{4174580E-1216-42CC-9D90-3AC1B328BA73}" type="parTrans" cxnId="{DAEB10CD-376D-43FA-9DDC-4C930DD8F628}">
      <dgm:prSet/>
      <dgm:spPr/>
      <dgm:t>
        <a:bodyPr/>
        <a:lstStyle/>
        <a:p>
          <a:endParaRPr lang="en-IN"/>
        </a:p>
      </dgm:t>
    </dgm:pt>
    <dgm:pt modelId="{95ACCF21-D568-4087-90CF-DFC90EBC1127}" type="sibTrans" cxnId="{DAEB10CD-376D-43FA-9DDC-4C930DD8F628}">
      <dgm:prSet/>
      <dgm:spPr/>
      <dgm:t>
        <a:bodyPr/>
        <a:lstStyle/>
        <a:p>
          <a:endParaRPr lang="en-IN"/>
        </a:p>
      </dgm:t>
    </dgm:pt>
    <dgm:pt modelId="{1E0F12FE-C8D4-4C67-ABDE-C7315CC242CE}">
      <dgm:prSet/>
      <dgm:spPr/>
      <dgm:t>
        <a:bodyPr/>
        <a:lstStyle/>
        <a:p>
          <a:r>
            <a:rPr lang="en-US" b="0" i="0" dirty="0"/>
            <a:t>Flask communicates with MySQL to fetch, update, or insert inventory data.</a:t>
          </a:r>
          <a:endParaRPr lang="en-IN" dirty="0"/>
        </a:p>
      </dgm:t>
    </dgm:pt>
    <dgm:pt modelId="{98248ED4-10F3-4767-9F8F-02A56F41FB4E}" type="parTrans" cxnId="{966548A7-ABCA-42A2-AA17-B38B89264527}">
      <dgm:prSet/>
      <dgm:spPr/>
      <dgm:t>
        <a:bodyPr/>
        <a:lstStyle/>
        <a:p>
          <a:endParaRPr lang="en-IN"/>
        </a:p>
      </dgm:t>
    </dgm:pt>
    <dgm:pt modelId="{594E761C-C64E-46B5-B387-6EC5FAB74072}" type="sibTrans" cxnId="{966548A7-ABCA-42A2-AA17-B38B89264527}">
      <dgm:prSet/>
      <dgm:spPr/>
      <dgm:t>
        <a:bodyPr/>
        <a:lstStyle/>
        <a:p>
          <a:endParaRPr lang="en-IN"/>
        </a:p>
      </dgm:t>
    </dgm:pt>
    <dgm:pt modelId="{C1D082DD-2A42-41C6-A84C-EEB29F90E9F1}">
      <dgm:prSet/>
      <dgm:spPr/>
      <dgm:t>
        <a:bodyPr/>
        <a:lstStyle/>
        <a:p>
          <a:r>
            <a:rPr lang="en-US" b="0" i="0"/>
            <a:t>Ensures data consistency and stock management.</a:t>
          </a:r>
          <a:endParaRPr lang="en-IN"/>
        </a:p>
      </dgm:t>
    </dgm:pt>
    <dgm:pt modelId="{978CD7A7-C862-4EDD-BEBB-D8ABD9635829}" type="parTrans" cxnId="{A22F39BD-6CBF-4697-80E7-DE10436E1831}">
      <dgm:prSet/>
      <dgm:spPr/>
      <dgm:t>
        <a:bodyPr/>
        <a:lstStyle/>
        <a:p>
          <a:endParaRPr lang="en-IN"/>
        </a:p>
      </dgm:t>
    </dgm:pt>
    <dgm:pt modelId="{84A60509-7B68-4722-A2FC-A36A68B1F09B}" type="sibTrans" cxnId="{A22F39BD-6CBF-4697-80E7-DE10436E1831}">
      <dgm:prSet/>
      <dgm:spPr/>
      <dgm:t>
        <a:bodyPr/>
        <a:lstStyle/>
        <a:p>
          <a:endParaRPr lang="en-IN"/>
        </a:p>
      </dgm:t>
    </dgm:pt>
    <dgm:pt modelId="{308B4F7C-CFAF-4FD4-B32A-0F56F7BD8D54}">
      <dgm:prSet custT="1"/>
      <dgm:spPr/>
      <dgm:t>
        <a:bodyPr/>
        <a:lstStyle/>
        <a:p>
          <a:r>
            <a:rPr lang="en-US" sz="1100" b="1" i="0"/>
            <a:t>Response Handling </a:t>
          </a:r>
          <a:endParaRPr lang="en-IN" sz="1100"/>
        </a:p>
      </dgm:t>
    </dgm:pt>
    <dgm:pt modelId="{3AC8A2CF-BB4E-4DCE-98C3-ECB38F315C84}" type="parTrans" cxnId="{621F0F4F-A68D-4939-AB6A-6F8291B5E71E}">
      <dgm:prSet/>
      <dgm:spPr/>
      <dgm:t>
        <a:bodyPr/>
        <a:lstStyle/>
        <a:p>
          <a:endParaRPr lang="en-IN"/>
        </a:p>
      </dgm:t>
    </dgm:pt>
    <dgm:pt modelId="{CFD1CE77-E958-43A4-8EB7-F5FA78E42576}" type="sibTrans" cxnId="{621F0F4F-A68D-4939-AB6A-6F8291B5E71E}">
      <dgm:prSet/>
      <dgm:spPr/>
      <dgm:t>
        <a:bodyPr/>
        <a:lstStyle/>
        <a:p>
          <a:endParaRPr lang="en-IN"/>
        </a:p>
      </dgm:t>
    </dgm:pt>
    <dgm:pt modelId="{CAC753D4-FF4E-4ED8-90E8-57F9310667CF}">
      <dgm:prSet/>
      <dgm:spPr/>
      <dgm:t>
        <a:bodyPr/>
        <a:lstStyle/>
        <a:p>
          <a:r>
            <a:rPr lang="en-US" b="0" i="0"/>
            <a:t>The Flask backend processes results and sends a response.</a:t>
          </a:r>
          <a:endParaRPr lang="en-IN"/>
        </a:p>
      </dgm:t>
    </dgm:pt>
    <dgm:pt modelId="{0B532C35-35DB-4D41-B006-43C713F0737D}" type="parTrans" cxnId="{9F3D2289-E740-4985-8E16-DE64252DC781}">
      <dgm:prSet/>
      <dgm:spPr/>
      <dgm:t>
        <a:bodyPr/>
        <a:lstStyle/>
        <a:p>
          <a:endParaRPr lang="en-IN"/>
        </a:p>
      </dgm:t>
    </dgm:pt>
    <dgm:pt modelId="{B32C7927-7865-4E14-8A1C-994744DBFBFB}" type="sibTrans" cxnId="{9F3D2289-E740-4985-8E16-DE64252DC781}">
      <dgm:prSet/>
      <dgm:spPr/>
      <dgm:t>
        <a:bodyPr/>
        <a:lstStyle/>
        <a:p>
          <a:endParaRPr lang="en-IN"/>
        </a:p>
      </dgm:t>
    </dgm:pt>
    <dgm:pt modelId="{558CBDD2-3C0D-431D-9425-044CB8569E78}">
      <dgm:prSet/>
      <dgm:spPr/>
      <dgm:t>
        <a:bodyPr/>
        <a:lstStyle/>
        <a:p>
          <a:r>
            <a:rPr lang="en-US" b="0" i="0"/>
            <a:t>Response contains updated inventory details or user notifications.</a:t>
          </a:r>
          <a:endParaRPr lang="en-IN"/>
        </a:p>
      </dgm:t>
    </dgm:pt>
    <dgm:pt modelId="{B736772A-8A36-4B7A-BC84-5EA101BC5F08}" type="parTrans" cxnId="{29F702A2-1880-4988-B343-0354BEFDA797}">
      <dgm:prSet/>
      <dgm:spPr/>
      <dgm:t>
        <a:bodyPr/>
        <a:lstStyle/>
        <a:p>
          <a:endParaRPr lang="en-IN"/>
        </a:p>
      </dgm:t>
    </dgm:pt>
    <dgm:pt modelId="{471EBA01-DA4A-4A92-B332-4D08C9BF2514}" type="sibTrans" cxnId="{29F702A2-1880-4988-B343-0354BEFDA797}">
      <dgm:prSet/>
      <dgm:spPr/>
      <dgm:t>
        <a:bodyPr/>
        <a:lstStyle/>
        <a:p>
          <a:endParaRPr lang="en-IN"/>
        </a:p>
      </dgm:t>
    </dgm:pt>
    <dgm:pt modelId="{591C2E18-5630-40B0-B8D3-1B63547D9AF2}">
      <dgm:prSet custT="1"/>
      <dgm:spPr/>
      <dgm:t>
        <a:bodyPr/>
        <a:lstStyle/>
        <a:p>
          <a:r>
            <a:rPr lang="en-US" sz="1100" b="1" i="0" dirty="0"/>
            <a:t>System Updates &amp; Alerts</a:t>
          </a:r>
          <a:endParaRPr lang="en-IN" sz="1100" dirty="0"/>
        </a:p>
      </dgm:t>
    </dgm:pt>
    <dgm:pt modelId="{86E8CC45-EB89-44B3-BDA5-6CE41E5DE160}" type="parTrans" cxnId="{0A3255BB-1458-445F-A5B5-4413BC8D1032}">
      <dgm:prSet/>
      <dgm:spPr/>
      <dgm:t>
        <a:bodyPr/>
        <a:lstStyle/>
        <a:p>
          <a:endParaRPr lang="en-IN"/>
        </a:p>
      </dgm:t>
    </dgm:pt>
    <dgm:pt modelId="{6EC604B2-EA30-4070-9C89-645239824730}" type="sibTrans" cxnId="{0A3255BB-1458-445F-A5B5-4413BC8D1032}">
      <dgm:prSet/>
      <dgm:spPr/>
      <dgm:t>
        <a:bodyPr/>
        <a:lstStyle/>
        <a:p>
          <a:endParaRPr lang="en-IN"/>
        </a:p>
      </dgm:t>
    </dgm:pt>
    <dgm:pt modelId="{09952845-2AED-41D7-953A-2F1B31C8D2B7}">
      <dgm:prSet/>
      <dgm:spPr/>
      <dgm:t>
        <a:bodyPr/>
        <a:lstStyle/>
        <a:p>
          <a:r>
            <a:rPr lang="en-US" b="0" i="0"/>
            <a:t>Inventory levels are updated in real time.</a:t>
          </a:r>
          <a:endParaRPr lang="en-IN"/>
        </a:p>
      </dgm:t>
    </dgm:pt>
    <dgm:pt modelId="{A134F9F8-BC58-4B23-88EE-ACB924B943EE}" type="parTrans" cxnId="{DC60486D-540F-4AAA-93DB-43A7B2B7F593}">
      <dgm:prSet/>
      <dgm:spPr/>
      <dgm:t>
        <a:bodyPr/>
        <a:lstStyle/>
        <a:p>
          <a:endParaRPr lang="en-IN"/>
        </a:p>
      </dgm:t>
    </dgm:pt>
    <dgm:pt modelId="{0DCBAA38-9F47-4459-A888-D956E79F3C41}" type="sibTrans" cxnId="{DC60486D-540F-4AAA-93DB-43A7B2B7F593}">
      <dgm:prSet/>
      <dgm:spPr/>
      <dgm:t>
        <a:bodyPr/>
        <a:lstStyle/>
        <a:p>
          <a:endParaRPr lang="en-IN"/>
        </a:p>
      </dgm:t>
    </dgm:pt>
    <dgm:pt modelId="{FD46C517-C7EF-431A-9650-A12762731677}">
      <dgm:prSet/>
      <dgm:spPr/>
      <dgm:t>
        <a:bodyPr/>
        <a:lstStyle/>
        <a:p>
          <a:r>
            <a:rPr lang="en-US" b="0" i="0"/>
            <a:t>System generates alerts for low stock, restocking needs, or anomalies.</a:t>
          </a:r>
          <a:endParaRPr lang="en-IN"/>
        </a:p>
      </dgm:t>
    </dgm:pt>
    <dgm:pt modelId="{0E8D7BE7-5B63-4DE0-BDFA-27C96EEFC249}" type="parTrans" cxnId="{B6A2DC91-273C-4EA1-A9E5-09BCAC563DD9}">
      <dgm:prSet/>
      <dgm:spPr/>
      <dgm:t>
        <a:bodyPr/>
        <a:lstStyle/>
        <a:p>
          <a:endParaRPr lang="en-IN"/>
        </a:p>
      </dgm:t>
    </dgm:pt>
    <dgm:pt modelId="{D9AFF06A-64F1-4FC6-9E97-6030E7119B6F}" type="sibTrans" cxnId="{B6A2DC91-273C-4EA1-A9E5-09BCAC563DD9}">
      <dgm:prSet/>
      <dgm:spPr/>
      <dgm:t>
        <a:bodyPr/>
        <a:lstStyle/>
        <a:p>
          <a:endParaRPr lang="en-IN"/>
        </a:p>
      </dgm:t>
    </dgm:pt>
    <dgm:pt modelId="{FEB2B09C-98C9-4606-8BB6-817CE7F6ABF1}" type="pres">
      <dgm:prSet presAssocID="{D69F137F-769B-4A3E-B523-98F326C51516}" presName="linearFlow" presStyleCnt="0">
        <dgm:presLayoutVars>
          <dgm:dir/>
          <dgm:animLvl val="lvl"/>
          <dgm:resizeHandles val="exact"/>
        </dgm:presLayoutVars>
      </dgm:prSet>
      <dgm:spPr/>
    </dgm:pt>
    <dgm:pt modelId="{886619E8-2DE9-4B8E-8ED9-C804B29CB1FC}" type="pres">
      <dgm:prSet presAssocID="{B9570E6F-1647-40D4-895F-7EB56CD6869C}" presName="composite" presStyleCnt="0"/>
      <dgm:spPr/>
    </dgm:pt>
    <dgm:pt modelId="{0807D3FB-3101-437F-A31A-A6EA1468082D}" type="pres">
      <dgm:prSet presAssocID="{B9570E6F-1647-40D4-895F-7EB56CD6869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28D4C24E-C82A-4B97-AD8A-700CF25F910F}" type="pres">
      <dgm:prSet presAssocID="{B9570E6F-1647-40D4-895F-7EB56CD6869C}" presName="descendantText" presStyleLbl="alignAcc1" presStyleIdx="0" presStyleCnt="5">
        <dgm:presLayoutVars>
          <dgm:bulletEnabled val="1"/>
        </dgm:presLayoutVars>
      </dgm:prSet>
      <dgm:spPr/>
    </dgm:pt>
    <dgm:pt modelId="{97AEF65A-1FD3-4146-B039-6031C5508B7E}" type="pres">
      <dgm:prSet presAssocID="{2C6868E6-0EAF-4B75-A094-ACAFBE9A6673}" presName="sp" presStyleCnt="0"/>
      <dgm:spPr/>
    </dgm:pt>
    <dgm:pt modelId="{E4DCA762-EC2F-4163-87C3-84596A223D16}" type="pres">
      <dgm:prSet presAssocID="{F155ABA7-03FF-4AD6-A30E-BF3A41A0F7D3}" presName="composite" presStyleCnt="0"/>
      <dgm:spPr/>
    </dgm:pt>
    <dgm:pt modelId="{B1AD9E8D-ACA3-474D-B1D9-23C5A5742691}" type="pres">
      <dgm:prSet presAssocID="{F155ABA7-03FF-4AD6-A30E-BF3A41A0F7D3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7AB69BAB-AB06-426B-900C-03D2211EF695}" type="pres">
      <dgm:prSet presAssocID="{F155ABA7-03FF-4AD6-A30E-BF3A41A0F7D3}" presName="descendantText" presStyleLbl="alignAcc1" presStyleIdx="1" presStyleCnt="5">
        <dgm:presLayoutVars>
          <dgm:bulletEnabled val="1"/>
        </dgm:presLayoutVars>
      </dgm:prSet>
      <dgm:spPr/>
    </dgm:pt>
    <dgm:pt modelId="{F5C7D7AB-5D92-4B7C-8CC4-40781B7E67C8}" type="pres">
      <dgm:prSet presAssocID="{FD596B5F-511C-4082-B3EA-732ED3134F35}" presName="sp" presStyleCnt="0"/>
      <dgm:spPr/>
    </dgm:pt>
    <dgm:pt modelId="{F32A74B3-80D1-461F-AF89-87BB01164CAD}" type="pres">
      <dgm:prSet presAssocID="{2D9513CF-8DA5-4451-ADCA-8A754CD0B55C}" presName="composite" presStyleCnt="0"/>
      <dgm:spPr/>
    </dgm:pt>
    <dgm:pt modelId="{796C8BB9-8F5E-41E0-B0A3-6381CBEB58B3}" type="pres">
      <dgm:prSet presAssocID="{2D9513CF-8DA5-4451-ADCA-8A754CD0B55C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33EC680-FA85-4F26-B629-258734F21D0F}" type="pres">
      <dgm:prSet presAssocID="{2D9513CF-8DA5-4451-ADCA-8A754CD0B55C}" presName="descendantText" presStyleLbl="alignAcc1" presStyleIdx="2" presStyleCnt="5">
        <dgm:presLayoutVars>
          <dgm:bulletEnabled val="1"/>
        </dgm:presLayoutVars>
      </dgm:prSet>
      <dgm:spPr/>
    </dgm:pt>
    <dgm:pt modelId="{882AEC8E-2474-4004-B6C7-0FB40C6713F5}" type="pres">
      <dgm:prSet presAssocID="{95ACCF21-D568-4087-90CF-DFC90EBC1127}" presName="sp" presStyleCnt="0"/>
      <dgm:spPr/>
    </dgm:pt>
    <dgm:pt modelId="{F0D48875-B7DF-4A88-81B6-8E9764656EE2}" type="pres">
      <dgm:prSet presAssocID="{308B4F7C-CFAF-4FD4-B32A-0F56F7BD8D54}" presName="composite" presStyleCnt="0"/>
      <dgm:spPr/>
    </dgm:pt>
    <dgm:pt modelId="{4EF0B8F4-F99C-447B-9DC0-57B1ABB77254}" type="pres">
      <dgm:prSet presAssocID="{308B4F7C-CFAF-4FD4-B32A-0F56F7BD8D5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70B16D95-B12B-4317-88F2-488B65637BCA}" type="pres">
      <dgm:prSet presAssocID="{308B4F7C-CFAF-4FD4-B32A-0F56F7BD8D54}" presName="descendantText" presStyleLbl="alignAcc1" presStyleIdx="3" presStyleCnt="5">
        <dgm:presLayoutVars>
          <dgm:bulletEnabled val="1"/>
        </dgm:presLayoutVars>
      </dgm:prSet>
      <dgm:spPr/>
    </dgm:pt>
    <dgm:pt modelId="{A97F30A2-537C-4383-B3C2-70D0ABA9ED62}" type="pres">
      <dgm:prSet presAssocID="{CFD1CE77-E958-43A4-8EB7-F5FA78E42576}" presName="sp" presStyleCnt="0"/>
      <dgm:spPr/>
    </dgm:pt>
    <dgm:pt modelId="{45561235-5A3F-4E15-8C03-88D7DE39DFD9}" type="pres">
      <dgm:prSet presAssocID="{591C2E18-5630-40B0-B8D3-1B63547D9AF2}" presName="composite" presStyleCnt="0"/>
      <dgm:spPr/>
    </dgm:pt>
    <dgm:pt modelId="{69073955-AC0B-42EF-B1FC-911651E2BD69}" type="pres">
      <dgm:prSet presAssocID="{591C2E18-5630-40B0-B8D3-1B63547D9AF2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21BDAB98-2220-48B6-8912-DAB7C518D287}" type="pres">
      <dgm:prSet presAssocID="{591C2E18-5630-40B0-B8D3-1B63547D9AF2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15F54006-FA12-4562-9907-B6842B12370B}" type="presOf" srcId="{C1D082DD-2A42-41C6-A84C-EEB29F90E9F1}" destId="{333EC680-FA85-4F26-B629-258734F21D0F}" srcOrd="0" destOrd="1" presId="urn:microsoft.com/office/officeart/2005/8/layout/chevron2"/>
    <dgm:cxn modelId="{3CA41D0A-24F6-45A1-A841-342A067250E1}" type="presOf" srcId="{09952845-2AED-41D7-953A-2F1B31C8D2B7}" destId="{21BDAB98-2220-48B6-8912-DAB7C518D287}" srcOrd="0" destOrd="0" presId="urn:microsoft.com/office/officeart/2005/8/layout/chevron2"/>
    <dgm:cxn modelId="{9F3B590D-F2C9-4F41-B80D-F0961DC1FBB2}" type="presOf" srcId="{FCBB6147-400A-44F7-ADF1-4FD525ABC323}" destId="{28D4C24E-C82A-4B97-AD8A-700CF25F910F}" srcOrd="0" destOrd="0" presId="urn:microsoft.com/office/officeart/2005/8/layout/chevron2"/>
    <dgm:cxn modelId="{BDA0ED0E-77E4-46C2-846A-9395181B99AE}" srcId="{F155ABA7-03FF-4AD6-A30E-BF3A41A0F7D3}" destId="{3FCB948D-3D59-493B-9980-989FEEDCAC15}" srcOrd="1" destOrd="0" parTransId="{AFAD7B27-4486-465D-BF89-FCF3E583897C}" sibTransId="{A791096E-2B05-4A40-966A-67734B27947D}"/>
    <dgm:cxn modelId="{5017CF15-EA2C-4620-BAA8-47E7894EB60C}" type="presOf" srcId="{3FCB948D-3D59-493B-9980-989FEEDCAC15}" destId="{7AB69BAB-AB06-426B-900C-03D2211EF695}" srcOrd="0" destOrd="1" presId="urn:microsoft.com/office/officeart/2005/8/layout/chevron2"/>
    <dgm:cxn modelId="{42EE161C-5126-4EF6-93B2-2873932AAA23}" type="presOf" srcId="{FD46C517-C7EF-431A-9650-A12762731677}" destId="{21BDAB98-2220-48B6-8912-DAB7C518D287}" srcOrd="0" destOrd="1" presId="urn:microsoft.com/office/officeart/2005/8/layout/chevron2"/>
    <dgm:cxn modelId="{702DA61F-DC0B-4964-9AA6-0BF614F32515}" type="presOf" srcId="{F155ABA7-03FF-4AD6-A30E-BF3A41A0F7D3}" destId="{B1AD9E8D-ACA3-474D-B1D9-23C5A5742691}" srcOrd="0" destOrd="0" presId="urn:microsoft.com/office/officeart/2005/8/layout/chevron2"/>
    <dgm:cxn modelId="{91210535-C4AC-42D4-A3CD-88574F605321}" type="presOf" srcId="{558CBDD2-3C0D-431D-9425-044CB8569E78}" destId="{70B16D95-B12B-4317-88F2-488B65637BCA}" srcOrd="0" destOrd="1" presId="urn:microsoft.com/office/officeart/2005/8/layout/chevron2"/>
    <dgm:cxn modelId="{CF6F835B-9207-42B0-B032-D7214609075D}" srcId="{B9570E6F-1647-40D4-895F-7EB56CD6869C}" destId="{4D561559-B84C-4CC3-8849-E788BDA64E7C}" srcOrd="1" destOrd="0" parTransId="{9B68EA61-13CB-4565-A46D-0DDF6ECCFC20}" sibTransId="{D8482321-A131-4CD5-9385-EE12D0D33F00}"/>
    <dgm:cxn modelId="{3285F45E-007B-4AB5-9267-E5E7264D9D0F}" srcId="{D69F137F-769B-4A3E-B523-98F326C51516}" destId="{B9570E6F-1647-40D4-895F-7EB56CD6869C}" srcOrd="0" destOrd="0" parTransId="{A7DFAB8E-99A8-48FF-A3BF-4877C6263779}" sibTransId="{2C6868E6-0EAF-4B75-A094-ACAFBE9A6673}"/>
    <dgm:cxn modelId="{3B502B4A-1B6C-46C3-9478-1C8408661720}" srcId="{D69F137F-769B-4A3E-B523-98F326C51516}" destId="{F155ABA7-03FF-4AD6-A30E-BF3A41A0F7D3}" srcOrd="1" destOrd="0" parTransId="{80967288-BF09-4322-9BC7-D83FABF43D3D}" sibTransId="{FD596B5F-511C-4082-B3EA-732ED3134F35}"/>
    <dgm:cxn modelId="{4473684C-B62A-4D41-B544-4F1DDA524116}" srcId="{F155ABA7-03FF-4AD6-A30E-BF3A41A0F7D3}" destId="{FB4996E8-7B72-47C5-9583-1BB18F7B8F2C}" srcOrd="0" destOrd="0" parTransId="{FF57E00E-FE2A-437B-9FF2-794DC384F3CA}" sibTransId="{BE11B147-FCD4-49C3-BDAE-6725B14468E9}"/>
    <dgm:cxn modelId="{DC60486D-540F-4AAA-93DB-43A7B2B7F593}" srcId="{591C2E18-5630-40B0-B8D3-1B63547D9AF2}" destId="{09952845-2AED-41D7-953A-2F1B31C8D2B7}" srcOrd="0" destOrd="0" parTransId="{A134F9F8-BC58-4B23-88EE-ACB924B943EE}" sibTransId="{0DCBAA38-9F47-4459-A888-D956E79F3C41}"/>
    <dgm:cxn modelId="{621F0F4F-A68D-4939-AB6A-6F8291B5E71E}" srcId="{D69F137F-769B-4A3E-B523-98F326C51516}" destId="{308B4F7C-CFAF-4FD4-B32A-0F56F7BD8D54}" srcOrd="3" destOrd="0" parTransId="{3AC8A2CF-BB4E-4DCE-98C3-ECB38F315C84}" sibTransId="{CFD1CE77-E958-43A4-8EB7-F5FA78E42576}"/>
    <dgm:cxn modelId="{62191F75-203F-4486-9DD3-1BC64DE2BCE3}" type="presOf" srcId="{591C2E18-5630-40B0-B8D3-1B63547D9AF2}" destId="{69073955-AC0B-42EF-B1FC-911651E2BD69}" srcOrd="0" destOrd="0" presId="urn:microsoft.com/office/officeart/2005/8/layout/chevron2"/>
    <dgm:cxn modelId="{2CCAF576-15E8-463D-8C13-D5A302723A26}" type="presOf" srcId="{D69F137F-769B-4A3E-B523-98F326C51516}" destId="{FEB2B09C-98C9-4606-8BB6-817CE7F6ABF1}" srcOrd="0" destOrd="0" presId="urn:microsoft.com/office/officeart/2005/8/layout/chevron2"/>
    <dgm:cxn modelId="{2E78A258-3CC6-41EB-9FA8-DAA1C805BCD1}" type="presOf" srcId="{B9570E6F-1647-40D4-895F-7EB56CD6869C}" destId="{0807D3FB-3101-437F-A31A-A6EA1468082D}" srcOrd="0" destOrd="0" presId="urn:microsoft.com/office/officeart/2005/8/layout/chevron2"/>
    <dgm:cxn modelId="{9F3D2289-E740-4985-8E16-DE64252DC781}" srcId="{308B4F7C-CFAF-4FD4-B32A-0F56F7BD8D54}" destId="{CAC753D4-FF4E-4ED8-90E8-57F9310667CF}" srcOrd="0" destOrd="0" parTransId="{0B532C35-35DB-4D41-B006-43C713F0737D}" sibTransId="{B32C7927-7865-4E14-8A1C-994744DBFBFB}"/>
    <dgm:cxn modelId="{D963518F-710F-4F71-A160-23BD461378F4}" type="presOf" srcId="{FB4996E8-7B72-47C5-9583-1BB18F7B8F2C}" destId="{7AB69BAB-AB06-426B-900C-03D2211EF695}" srcOrd="0" destOrd="0" presId="urn:microsoft.com/office/officeart/2005/8/layout/chevron2"/>
    <dgm:cxn modelId="{B6A2DC91-273C-4EA1-A9E5-09BCAC563DD9}" srcId="{591C2E18-5630-40B0-B8D3-1B63547D9AF2}" destId="{FD46C517-C7EF-431A-9650-A12762731677}" srcOrd="1" destOrd="0" parTransId="{0E8D7BE7-5B63-4DE0-BDFA-27C96EEFC249}" sibTransId="{D9AFF06A-64F1-4FC6-9E97-6030E7119B6F}"/>
    <dgm:cxn modelId="{24026392-1200-460B-A304-E43630E0E31E}" type="presOf" srcId="{2D9513CF-8DA5-4451-ADCA-8A754CD0B55C}" destId="{796C8BB9-8F5E-41E0-B0A3-6381CBEB58B3}" srcOrd="0" destOrd="0" presId="urn:microsoft.com/office/officeart/2005/8/layout/chevron2"/>
    <dgm:cxn modelId="{EA966498-C9AE-413C-93EF-DFB51C30E030}" type="presOf" srcId="{CAC753D4-FF4E-4ED8-90E8-57F9310667CF}" destId="{70B16D95-B12B-4317-88F2-488B65637BCA}" srcOrd="0" destOrd="0" presId="urn:microsoft.com/office/officeart/2005/8/layout/chevron2"/>
    <dgm:cxn modelId="{29F702A2-1880-4988-B343-0354BEFDA797}" srcId="{308B4F7C-CFAF-4FD4-B32A-0F56F7BD8D54}" destId="{558CBDD2-3C0D-431D-9425-044CB8569E78}" srcOrd="1" destOrd="0" parTransId="{B736772A-8A36-4B7A-BC84-5EA101BC5F08}" sibTransId="{471EBA01-DA4A-4A92-B332-4D08C9BF2514}"/>
    <dgm:cxn modelId="{966548A7-ABCA-42A2-AA17-B38B89264527}" srcId="{2D9513CF-8DA5-4451-ADCA-8A754CD0B55C}" destId="{1E0F12FE-C8D4-4C67-ABDE-C7315CC242CE}" srcOrd="0" destOrd="0" parTransId="{98248ED4-10F3-4767-9F8F-02A56F41FB4E}" sibTransId="{594E761C-C64E-46B5-B387-6EC5FAB74072}"/>
    <dgm:cxn modelId="{6D19E0A7-E9A7-4359-BBF1-95D6B27E0449}" type="presOf" srcId="{308B4F7C-CFAF-4FD4-B32A-0F56F7BD8D54}" destId="{4EF0B8F4-F99C-447B-9DC0-57B1ABB77254}" srcOrd="0" destOrd="0" presId="urn:microsoft.com/office/officeart/2005/8/layout/chevron2"/>
    <dgm:cxn modelId="{0A3255BB-1458-445F-A5B5-4413BC8D1032}" srcId="{D69F137F-769B-4A3E-B523-98F326C51516}" destId="{591C2E18-5630-40B0-B8D3-1B63547D9AF2}" srcOrd="4" destOrd="0" parTransId="{86E8CC45-EB89-44B3-BDA5-6CE41E5DE160}" sibTransId="{6EC604B2-EA30-4070-9C89-645239824730}"/>
    <dgm:cxn modelId="{A22F39BD-6CBF-4697-80E7-DE10436E1831}" srcId="{2D9513CF-8DA5-4451-ADCA-8A754CD0B55C}" destId="{C1D082DD-2A42-41C6-A84C-EEB29F90E9F1}" srcOrd="1" destOrd="0" parTransId="{978CD7A7-C862-4EDD-BEBB-D8ABD9635829}" sibTransId="{84A60509-7B68-4722-A2FC-A36A68B1F09B}"/>
    <dgm:cxn modelId="{DAEB10CD-376D-43FA-9DDC-4C930DD8F628}" srcId="{D69F137F-769B-4A3E-B523-98F326C51516}" destId="{2D9513CF-8DA5-4451-ADCA-8A754CD0B55C}" srcOrd="2" destOrd="0" parTransId="{4174580E-1216-42CC-9D90-3AC1B328BA73}" sibTransId="{95ACCF21-D568-4087-90CF-DFC90EBC1127}"/>
    <dgm:cxn modelId="{402D1CDC-563E-44EA-802E-6DBC4140A814}" srcId="{B9570E6F-1647-40D4-895F-7EB56CD6869C}" destId="{FCBB6147-400A-44F7-ADF1-4FD525ABC323}" srcOrd="0" destOrd="0" parTransId="{2A7CAE29-1563-4D82-8443-8778BED5E30A}" sibTransId="{FFB34680-5703-4D38-8EC4-DC19E674633E}"/>
    <dgm:cxn modelId="{195987DC-6CE7-4C10-B6F8-73B204A3CC86}" type="presOf" srcId="{4D561559-B84C-4CC3-8849-E788BDA64E7C}" destId="{28D4C24E-C82A-4B97-AD8A-700CF25F910F}" srcOrd="0" destOrd="1" presId="urn:microsoft.com/office/officeart/2005/8/layout/chevron2"/>
    <dgm:cxn modelId="{4C8FA0F6-B496-43EA-92BC-A3AF12FC5BC8}" type="presOf" srcId="{1E0F12FE-C8D4-4C67-ABDE-C7315CC242CE}" destId="{333EC680-FA85-4F26-B629-258734F21D0F}" srcOrd="0" destOrd="0" presId="urn:microsoft.com/office/officeart/2005/8/layout/chevron2"/>
    <dgm:cxn modelId="{5710C9F4-77F8-4E71-91C1-AFA6CB6BABEE}" type="presParOf" srcId="{FEB2B09C-98C9-4606-8BB6-817CE7F6ABF1}" destId="{886619E8-2DE9-4B8E-8ED9-C804B29CB1FC}" srcOrd="0" destOrd="0" presId="urn:microsoft.com/office/officeart/2005/8/layout/chevron2"/>
    <dgm:cxn modelId="{8F50262B-D97F-48D2-AF43-FF2051EF1599}" type="presParOf" srcId="{886619E8-2DE9-4B8E-8ED9-C804B29CB1FC}" destId="{0807D3FB-3101-437F-A31A-A6EA1468082D}" srcOrd="0" destOrd="0" presId="urn:microsoft.com/office/officeart/2005/8/layout/chevron2"/>
    <dgm:cxn modelId="{C08F9FA6-2EC8-4929-B975-A2A431A1BA68}" type="presParOf" srcId="{886619E8-2DE9-4B8E-8ED9-C804B29CB1FC}" destId="{28D4C24E-C82A-4B97-AD8A-700CF25F910F}" srcOrd="1" destOrd="0" presId="urn:microsoft.com/office/officeart/2005/8/layout/chevron2"/>
    <dgm:cxn modelId="{722F718A-322A-4734-A20E-710DC7F07CA9}" type="presParOf" srcId="{FEB2B09C-98C9-4606-8BB6-817CE7F6ABF1}" destId="{97AEF65A-1FD3-4146-B039-6031C5508B7E}" srcOrd="1" destOrd="0" presId="urn:microsoft.com/office/officeart/2005/8/layout/chevron2"/>
    <dgm:cxn modelId="{91740F54-BB59-452F-A186-3100507A9F03}" type="presParOf" srcId="{FEB2B09C-98C9-4606-8BB6-817CE7F6ABF1}" destId="{E4DCA762-EC2F-4163-87C3-84596A223D16}" srcOrd="2" destOrd="0" presId="urn:microsoft.com/office/officeart/2005/8/layout/chevron2"/>
    <dgm:cxn modelId="{BAD27356-6F19-4B5B-B4DF-0EFD27A9C589}" type="presParOf" srcId="{E4DCA762-EC2F-4163-87C3-84596A223D16}" destId="{B1AD9E8D-ACA3-474D-B1D9-23C5A5742691}" srcOrd="0" destOrd="0" presId="urn:microsoft.com/office/officeart/2005/8/layout/chevron2"/>
    <dgm:cxn modelId="{752009CA-4D5B-46A4-B7D2-5086F34949D3}" type="presParOf" srcId="{E4DCA762-EC2F-4163-87C3-84596A223D16}" destId="{7AB69BAB-AB06-426B-900C-03D2211EF695}" srcOrd="1" destOrd="0" presId="urn:microsoft.com/office/officeart/2005/8/layout/chevron2"/>
    <dgm:cxn modelId="{B7970C91-15DC-4567-8C84-761567FE2ABE}" type="presParOf" srcId="{FEB2B09C-98C9-4606-8BB6-817CE7F6ABF1}" destId="{F5C7D7AB-5D92-4B7C-8CC4-40781B7E67C8}" srcOrd="3" destOrd="0" presId="urn:microsoft.com/office/officeart/2005/8/layout/chevron2"/>
    <dgm:cxn modelId="{511DDDC0-6E2F-4E5D-AFA9-A277FC6C0DDF}" type="presParOf" srcId="{FEB2B09C-98C9-4606-8BB6-817CE7F6ABF1}" destId="{F32A74B3-80D1-461F-AF89-87BB01164CAD}" srcOrd="4" destOrd="0" presId="urn:microsoft.com/office/officeart/2005/8/layout/chevron2"/>
    <dgm:cxn modelId="{E08E21F6-D5FF-4517-A641-F6D808D96330}" type="presParOf" srcId="{F32A74B3-80D1-461F-AF89-87BB01164CAD}" destId="{796C8BB9-8F5E-41E0-B0A3-6381CBEB58B3}" srcOrd="0" destOrd="0" presId="urn:microsoft.com/office/officeart/2005/8/layout/chevron2"/>
    <dgm:cxn modelId="{5A080718-D548-4066-9B09-B9ABB8AA1926}" type="presParOf" srcId="{F32A74B3-80D1-461F-AF89-87BB01164CAD}" destId="{333EC680-FA85-4F26-B629-258734F21D0F}" srcOrd="1" destOrd="0" presId="urn:microsoft.com/office/officeart/2005/8/layout/chevron2"/>
    <dgm:cxn modelId="{297F5354-22AC-421E-BEC7-A989F0695DE1}" type="presParOf" srcId="{FEB2B09C-98C9-4606-8BB6-817CE7F6ABF1}" destId="{882AEC8E-2474-4004-B6C7-0FB40C6713F5}" srcOrd="5" destOrd="0" presId="urn:microsoft.com/office/officeart/2005/8/layout/chevron2"/>
    <dgm:cxn modelId="{2FE33B70-D7B9-45D4-B3D6-4CB9E6D4C310}" type="presParOf" srcId="{FEB2B09C-98C9-4606-8BB6-817CE7F6ABF1}" destId="{F0D48875-B7DF-4A88-81B6-8E9764656EE2}" srcOrd="6" destOrd="0" presId="urn:microsoft.com/office/officeart/2005/8/layout/chevron2"/>
    <dgm:cxn modelId="{D14DFB1C-A378-4FF4-B72F-FD992D1048BB}" type="presParOf" srcId="{F0D48875-B7DF-4A88-81B6-8E9764656EE2}" destId="{4EF0B8F4-F99C-447B-9DC0-57B1ABB77254}" srcOrd="0" destOrd="0" presId="urn:microsoft.com/office/officeart/2005/8/layout/chevron2"/>
    <dgm:cxn modelId="{1EA0925A-B680-4273-B442-BB53397AE73A}" type="presParOf" srcId="{F0D48875-B7DF-4A88-81B6-8E9764656EE2}" destId="{70B16D95-B12B-4317-88F2-488B65637BCA}" srcOrd="1" destOrd="0" presId="urn:microsoft.com/office/officeart/2005/8/layout/chevron2"/>
    <dgm:cxn modelId="{DEB2EE9D-C224-4FCB-B61C-AAA64F5A6B18}" type="presParOf" srcId="{FEB2B09C-98C9-4606-8BB6-817CE7F6ABF1}" destId="{A97F30A2-537C-4383-B3C2-70D0ABA9ED62}" srcOrd="7" destOrd="0" presId="urn:microsoft.com/office/officeart/2005/8/layout/chevron2"/>
    <dgm:cxn modelId="{4FA41B9B-EC52-41D5-A567-6FF52496E818}" type="presParOf" srcId="{FEB2B09C-98C9-4606-8BB6-817CE7F6ABF1}" destId="{45561235-5A3F-4E15-8C03-88D7DE39DFD9}" srcOrd="8" destOrd="0" presId="urn:microsoft.com/office/officeart/2005/8/layout/chevron2"/>
    <dgm:cxn modelId="{B936F534-AAA9-4357-9A7F-A32B9CFBD583}" type="presParOf" srcId="{45561235-5A3F-4E15-8C03-88D7DE39DFD9}" destId="{69073955-AC0B-42EF-B1FC-911651E2BD69}" srcOrd="0" destOrd="0" presId="urn:microsoft.com/office/officeart/2005/8/layout/chevron2"/>
    <dgm:cxn modelId="{C3CEAC0A-CDED-4442-9F1B-26BB48DC3C9C}" type="presParOf" srcId="{45561235-5A3F-4E15-8C03-88D7DE39DFD9}" destId="{21BDAB98-2220-48B6-8912-DAB7C518D28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7D3FB-3101-437F-A31A-A6EA1468082D}">
      <dsp:nvSpPr>
        <dsp:cNvPr id="0" name=""/>
        <dsp:cNvSpPr/>
      </dsp:nvSpPr>
      <dsp:spPr>
        <a:xfrm rot="5400000">
          <a:off x="-156421" y="159864"/>
          <a:ext cx="1042812" cy="72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User Interaction</a:t>
          </a:r>
          <a:endParaRPr lang="en-IN" sz="1100" kern="1200" dirty="0"/>
        </a:p>
      </dsp:txBody>
      <dsp:txXfrm rot="-5400000">
        <a:off x="1" y="368426"/>
        <a:ext cx="729968" cy="312844"/>
      </dsp:txXfrm>
    </dsp:sp>
    <dsp:sp modelId="{28D4C24E-C82A-4B97-AD8A-700CF25F910F}">
      <dsp:nvSpPr>
        <dsp:cNvPr id="0" name=""/>
        <dsp:cNvSpPr/>
      </dsp:nvSpPr>
      <dsp:spPr>
        <a:xfrm rot="5400000">
          <a:off x="3929256" y="-3195845"/>
          <a:ext cx="677828" cy="70764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Users interact with the system via a web interface.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Requests are sent to the Flask backend.</a:t>
          </a:r>
          <a:endParaRPr lang="en-IN" sz="1600" kern="1200"/>
        </a:p>
      </dsp:txBody>
      <dsp:txXfrm rot="-5400000">
        <a:off x="729969" y="36531"/>
        <a:ext cx="7043315" cy="611650"/>
      </dsp:txXfrm>
    </dsp:sp>
    <dsp:sp modelId="{B1AD9E8D-ACA3-474D-B1D9-23C5A5742691}">
      <dsp:nvSpPr>
        <dsp:cNvPr id="0" name=""/>
        <dsp:cNvSpPr/>
      </dsp:nvSpPr>
      <dsp:spPr>
        <a:xfrm rot="5400000">
          <a:off x="-156421" y="1085088"/>
          <a:ext cx="1042812" cy="72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Backend Processing </a:t>
          </a:r>
          <a:endParaRPr lang="en-IN" sz="1000" kern="1200" dirty="0"/>
        </a:p>
      </dsp:txBody>
      <dsp:txXfrm rot="-5400000">
        <a:off x="1" y="1293650"/>
        <a:ext cx="729968" cy="312844"/>
      </dsp:txXfrm>
    </dsp:sp>
    <dsp:sp modelId="{7AB69BAB-AB06-426B-900C-03D2211EF695}">
      <dsp:nvSpPr>
        <dsp:cNvPr id="0" name=""/>
        <dsp:cNvSpPr/>
      </dsp:nvSpPr>
      <dsp:spPr>
        <a:xfrm rot="5400000">
          <a:off x="3929256" y="-2270621"/>
          <a:ext cx="677828" cy="70764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Flask receives the request and processes business logic.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Validates user inputs and determines necessary database actions.</a:t>
          </a:r>
          <a:endParaRPr lang="en-IN" sz="1600" kern="1200"/>
        </a:p>
      </dsp:txBody>
      <dsp:txXfrm rot="-5400000">
        <a:off x="729969" y="961755"/>
        <a:ext cx="7043315" cy="611650"/>
      </dsp:txXfrm>
    </dsp:sp>
    <dsp:sp modelId="{796C8BB9-8F5E-41E0-B0A3-6381CBEB58B3}">
      <dsp:nvSpPr>
        <dsp:cNvPr id="0" name=""/>
        <dsp:cNvSpPr/>
      </dsp:nvSpPr>
      <dsp:spPr>
        <a:xfrm rot="5400000">
          <a:off x="-156421" y="2010313"/>
          <a:ext cx="1042812" cy="72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i="0" kern="1200"/>
            <a:t>Database Operations </a:t>
          </a:r>
          <a:endParaRPr lang="en-IN" sz="1050" kern="1200"/>
        </a:p>
      </dsp:txBody>
      <dsp:txXfrm rot="-5400000">
        <a:off x="1" y="2218875"/>
        <a:ext cx="729968" cy="312844"/>
      </dsp:txXfrm>
    </dsp:sp>
    <dsp:sp modelId="{333EC680-FA85-4F26-B629-258734F21D0F}">
      <dsp:nvSpPr>
        <dsp:cNvPr id="0" name=""/>
        <dsp:cNvSpPr/>
      </dsp:nvSpPr>
      <dsp:spPr>
        <a:xfrm rot="5400000">
          <a:off x="3929256" y="-1345396"/>
          <a:ext cx="677828" cy="70764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/>
            <a:t>Flask communicates with MySQL to fetch, update, or insert inventory data.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Ensures data consistency and stock management.</a:t>
          </a:r>
          <a:endParaRPr lang="en-IN" sz="1600" kern="1200"/>
        </a:p>
      </dsp:txBody>
      <dsp:txXfrm rot="-5400000">
        <a:off x="729969" y="1886980"/>
        <a:ext cx="7043315" cy="611650"/>
      </dsp:txXfrm>
    </dsp:sp>
    <dsp:sp modelId="{4EF0B8F4-F99C-447B-9DC0-57B1ABB77254}">
      <dsp:nvSpPr>
        <dsp:cNvPr id="0" name=""/>
        <dsp:cNvSpPr/>
      </dsp:nvSpPr>
      <dsp:spPr>
        <a:xfrm rot="5400000">
          <a:off x="-156421" y="2935537"/>
          <a:ext cx="1042812" cy="72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Response Handling </a:t>
          </a:r>
          <a:endParaRPr lang="en-IN" sz="1100" kern="1200"/>
        </a:p>
      </dsp:txBody>
      <dsp:txXfrm rot="-5400000">
        <a:off x="1" y="3144099"/>
        <a:ext cx="729968" cy="312844"/>
      </dsp:txXfrm>
    </dsp:sp>
    <dsp:sp modelId="{70B16D95-B12B-4317-88F2-488B65637BCA}">
      <dsp:nvSpPr>
        <dsp:cNvPr id="0" name=""/>
        <dsp:cNvSpPr/>
      </dsp:nvSpPr>
      <dsp:spPr>
        <a:xfrm rot="5400000">
          <a:off x="3929256" y="-420172"/>
          <a:ext cx="677828" cy="70764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The Flask backend processes results and sends a response.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Response contains updated inventory details or user notifications.</a:t>
          </a:r>
          <a:endParaRPr lang="en-IN" sz="1600" kern="1200"/>
        </a:p>
      </dsp:txBody>
      <dsp:txXfrm rot="-5400000">
        <a:off x="729969" y="2812204"/>
        <a:ext cx="7043315" cy="611650"/>
      </dsp:txXfrm>
    </dsp:sp>
    <dsp:sp modelId="{69073955-AC0B-42EF-B1FC-911651E2BD69}">
      <dsp:nvSpPr>
        <dsp:cNvPr id="0" name=""/>
        <dsp:cNvSpPr/>
      </dsp:nvSpPr>
      <dsp:spPr>
        <a:xfrm rot="5400000">
          <a:off x="-156421" y="3860761"/>
          <a:ext cx="1042812" cy="72996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System Updates &amp; Alerts</a:t>
          </a:r>
          <a:endParaRPr lang="en-IN" sz="1100" kern="1200" dirty="0"/>
        </a:p>
      </dsp:txBody>
      <dsp:txXfrm rot="-5400000">
        <a:off x="1" y="4069323"/>
        <a:ext cx="729968" cy="312844"/>
      </dsp:txXfrm>
    </dsp:sp>
    <dsp:sp modelId="{21BDAB98-2220-48B6-8912-DAB7C518D287}">
      <dsp:nvSpPr>
        <dsp:cNvPr id="0" name=""/>
        <dsp:cNvSpPr/>
      </dsp:nvSpPr>
      <dsp:spPr>
        <a:xfrm rot="5400000">
          <a:off x="3929078" y="505230"/>
          <a:ext cx="678184" cy="707640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Inventory levels are updated in real time.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System generates alerts for low stock, restocking needs, or anomalies.</a:t>
          </a:r>
          <a:endParaRPr lang="en-IN" sz="1600" kern="1200"/>
        </a:p>
      </dsp:txBody>
      <dsp:txXfrm rot="-5400000">
        <a:off x="729968" y="3737446"/>
        <a:ext cx="7043298" cy="611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00" cy="4006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800" cy="48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9" name="Google Shape;309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7" name="Google Shape;317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/>
        </p:nvSpPr>
        <p:spPr>
          <a:xfrm>
            <a:off x="4278312" y="10156825"/>
            <a:ext cx="3279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 dirty="0"/>
          </a:p>
        </p:txBody>
      </p:sp>
      <p:sp>
        <p:nvSpPr>
          <p:cNvPr id="295" name="Google Shape;2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600" cy="4008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6" name="Google Shape;296;p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00" cy="48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" name="Google Shape;107;p1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400" cy="6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400" cy="3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6" name="Google Shape;116;p1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14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 rtl="0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 rtl="0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 rtl="0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00" cy="42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 rtl="0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 rtl="0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 rtl="0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 rtl="0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 rtl="0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3" name="Google Shape;123;p1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4" name="Google Shape;124;p1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800" cy="2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9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0" name="Google Shape;130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body" idx="1"/>
          </p:nvPr>
        </p:nvSpPr>
        <p:spPr>
          <a:xfrm rot="5400000">
            <a:off x="2031162" y="1021500"/>
            <a:ext cx="4278300" cy="6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0900" cy="33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800" cy="28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800" cy="16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800" cy="3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8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4" name="Google Shape;84;p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5" name="Google Shape;85;p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8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800" cy="42393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0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800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1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00" cy="14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900" cy="60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 rtl="0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 rtl="0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00" cy="28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 rtl="0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 rtl="0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 rtl="0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 rtl="0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 rtl="0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8" name="Google Shape;98;p1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1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1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11" name="Google Shape;11;p1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25" name="Google Shape;25;p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3"/>
          <p:cNvGrpSpPr/>
          <p:nvPr/>
        </p:nvGrpSpPr>
        <p:grpSpPr>
          <a:xfrm>
            <a:off x="-9525" y="-9525"/>
            <a:ext cx="10108886" cy="7579449"/>
            <a:chOff x="-8467" y="-8468"/>
            <a:chExt cx="9169889" cy="6875407"/>
          </a:xfrm>
        </p:grpSpPr>
        <p:sp>
          <p:nvSpPr>
            <p:cNvPr id="34" name="Google Shape;34;p3"/>
            <p:cNvSpPr/>
            <p:nvPr/>
          </p:nvSpPr>
          <p:spPr>
            <a:xfrm>
              <a:off x="-8467" y="4013672"/>
              <a:ext cx="458343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3"/>
            <p:cNvCxnSpPr/>
            <p:nvPr/>
          </p:nvCxnSpPr>
          <p:spPr>
            <a:xfrm rot="10800000" flipH="1">
              <a:off x="5130869" y="4174927"/>
              <a:ext cx="4021800" cy="26829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7043180" y="172"/>
              <a:ext cx="1218300" cy="6857700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3"/>
            <p:cNvSpPr/>
            <p:nvPr/>
          </p:nvSpPr>
          <p:spPr>
            <a:xfrm>
              <a:off x="6891980" y="172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204459" y="-8468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638542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010060" y="-8468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295974" y="-8468"/>
              <a:ext cx="85581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8094375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8068455" y="4893559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3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800" cy="42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47" name="Google Shape;47;p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 dirty="0"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"/>
          <p:cNvSpPr txBox="1"/>
          <p:nvPr/>
        </p:nvSpPr>
        <p:spPr>
          <a:xfrm>
            <a:off x="503237" y="1768475"/>
            <a:ext cx="9071100" cy="54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Smart Inventory Management System</a:t>
            </a:r>
            <a:endParaRPr lang="en-US" sz="1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Parth Rane – 23106018</a:t>
            </a:r>
            <a:br>
              <a:rPr 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Yash Sawant – 23106009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8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Nehal Nikam – 23106130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Sohan Vernekar – 23106012</a:t>
            </a:r>
            <a:endParaRPr lang="en-US" sz="2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Guide</a:t>
            </a: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Ms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Yogehswari</a:t>
            </a: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Hardas</a:t>
            </a:r>
            <a:endParaRPr lang="en-US" sz="2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ctr" defTabSz="914400" rtl="0" eaLnBrk="1" fontAlgn="auto" latinLnBrk="0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2024-25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</a:t>
            </a: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302" name="Google Shape;302;p1"/>
          <p:cNvCxnSpPr/>
          <p:nvPr/>
        </p:nvCxnSpPr>
        <p:spPr>
          <a:xfrm>
            <a:off x="0" y="1743075"/>
            <a:ext cx="10080600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000000">
                <a:alpha val="34510"/>
              </a:srgbClr>
            </a:outerShdw>
          </a:effectLst>
        </p:spPr>
      </p:cxnSp>
      <p:pic>
        <p:nvPicPr>
          <p:cNvPr id="303" name="Google Shape;3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179387"/>
            <a:ext cx="7705724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"/>
          <p:cNvSpPr txBox="1"/>
          <p:nvPr/>
        </p:nvSpPr>
        <p:spPr>
          <a:xfrm>
            <a:off x="5046" y="3195982"/>
            <a:ext cx="100806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F373CC-3451-72DC-A8D5-ADA49069E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630927"/>
            <a:ext cx="8352966" cy="3236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0C53B1-C3C8-9153-3AA3-B1C33576469A}"/>
              </a:ext>
            </a:extLst>
          </p:cNvPr>
          <p:cNvSpPr txBox="1"/>
          <p:nvPr/>
        </p:nvSpPr>
        <p:spPr>
          <a:xfrm>
            <a:off x="354330" y="323150"/>
            <a:ext cx="5057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shows the product history and stocks/prices.</a:t>
            </a:r>
          </a:p>
        </p:txBody>
      </p:sp>
    </p:spTree>
    <p:extLst>
      <p:ext uri="{BB962C8B-B14F-4D97-AF65-F5344CB8AC3E}">
        <p14:creationId xmlns:p14="http://schemas.microsoft.com/office/powerpoint/2010/main" val="151182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D31A8-8C33-EFED-BE34-42F8D0856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630927"/>
            <a:ext cx="7992865" cy="3815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BB0A3A-DB4E-D489-7CE8-1E18E71E7D2C}"/>
              </a:ext>
            </a:extLst>
          </p:cNvPr>
          <p:cNvSpPr txBox="1"/>
          <p:nvPr/>
        </p:nvSpPr>
        <p:spPr>
          <a:xfrm>
            <a:off x="354330" y="323150"/>
            <a:ext cx="5057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shows the order history and status.</a:t>
            </a:r>
          </a:p>
        </p:txBody>
      </p:sp>
    </p:spTree>
    <p:extLst>
      <p:ext uri="{BB962C8B-B14F-4D97-AF65-F5344CB8AC3E}">
        <p14:creationId xmlns:p14="http://schemas.microsoft.com/office/powerpoint/2010/main" val="313809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A1FDC88-67D4-1F7B-9368-5F9E6D4AB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65" y="3779837"/>
            <a:ext cx="3377587" cy="34439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F3C3E-EF82-6BE9-291B-2735E8DEB999}"/>
              </a:ext>
            </a:extLst>
          </p:cNvPr>
          <p:cNvSpPr txBox="1"/>
          <p:nvPr/>
        </p:nvSpPr>
        <p:spPr>
          <a:xfrm>
            <a:off x="264477" y="2244474"/>
            <a:ext cx="5057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Sales Display on Dashboard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C7E904-7F69-0598-5995-CEBB3BABE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77" y="459740"/>
            <a:ext cx="5819775" cy="3190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AB8508-B229-4C2D-97FC-F493CF881504}"/>
              </a:ext>
            </a:extLst>
          </p:cNvPr>
          <p:cNvSpPr txBox="1"/>
          <p:nvPr/>
        </p:nvSpPr>
        <p:spPr>
          <a:xfrm>
            <a:off x="264477" y="4993966"/>
            <a:ext cx="23939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sales values are converted and shown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a pie chart and graph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372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/>
        </p:nvSpPr>
        <p:spPr>
          <a:xfrm>
            <a:off x="647700" y="30575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You...!!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057E4-7299-4F75-415A-8A44B1344D1D}"/>
              </a:ext>
            </a:extLst>
          </p:cNvPr>
          <p:cNvSpPr txBox="1"/>
          <p:nvPr/>
        </p:nvSpPr>
        <p:spPr>
          <a:xfrm>
            <a:off x="503237" y="1424107"/>
            <a:ext cx="795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Inventory Management System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advanced solution designed to optimize the monitoring, tracking, and management of inventory across various industries. By leveraging modern technologies such as data analytics, it provides real-time insights into demand patterns, and supply chain operations. This system reduces manual intervention, minimizes errors, and ensures efficient resource allocation, resulting in cost savings and enhanced productivity.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>
            <a:spLocks noGrp="1"/>
          </p:cNvSpPr>
          <p:nvPr>
            <p:ph type="title"/>
          </p:nvPr>
        </p:nvSpPr>
        <p:spPr>
          <a:xfrm>
            <a:off x="671512" y="648652"/>
            <a:ext cx="6997800" cy="14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r>
              <a:rPr lang="en-US" sz="3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tatement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4D4A7-89C8-1214-0640-5E81FFD51583}"/>
              </a:ext>
            </a:extLst>
          </p:cNvPr>
          <p:cNvSpPr txBox="1"/>
          <p:nvPr/>
        </p:nvSpPr>
        <p:spPr>
          <a:xfrm>
            <a:off x="671512" y="1471513"/>
            <a:ext cx="77981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face challenges like overstocking, stockouts, and inaccurate inventory tracking due to outdated or manual methods. A Smart Inventory Management System is needed to automate tracking, provide real-time updates, calculate profit/loss, generate visual insights, and streamline operations for better decision-making and 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"/>
          <p:cNvSpPr txBox="1"/>
          <p:nvPr/>
        </p:nvSpPr>
        <p:spPr>
          <a:xfrm>
            <a:off x="503237" y="301625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Overview of 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Design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51685-1000-CFBD-0B5C-22E9D0944420}"/>
              </a:ext>
            </a:extLst>
          </p:cNvPr>
          <p:cNvSpPr txBox="1"/>
          <p:nvPr/>
        </p:nvSpPr>
        <p:spPr>
          <a:xfrm>
            <a:off x="503237" y="1376333"/>
            <a:ext cx="780637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Inventory Management System is designed with a client-server architecture, utilizing Python for backend development, SQL for database management, and Flask/Django for APIs.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D25240C-ADEA-750C-F059-96D6BCF8D3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630128"/>
              </p:ext>
            </p:extLst>
          </p:nvPr>
        </p:nvGraphicFramePr>
        <p:xfrm>
          <a:off x="619947" y="2638433"/>
          <a:ext cx="7806373" cy="4750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"/>
          <p:cNvSpPr txBox="1"/>
          <p:nvPr/>
        </p:nvSpPr>
        <p:spPr>
          <a:xfrm>
            <a:off x="503237" y="301587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"/>
          <p:cNvSpPr txBox="1"/>
          <p:nvPr/>
        </p:nvSpPr>
        <p:spPr>
          <a:xfrm>
            <a:off x="503237" y="1563687"/>
            <a:ext cx="9071100" cy="51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Bootstrap, Jenga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Flask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Workbench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9;p3">
            <a:extLst>
              <a:ext uri="{FF2B5EF4-FFF2-40B4-BE49-F238E27FC236}">
                <a16:creationId xmlns:a16="http://schemas.microsoft.com/office/drawing/2014/main" id="{0C98E9B8-357B-A917-D8DE-074CCCBBEB28}"/>
              </a:ext>
            </a:extLst>
          </p:cNvPr>
          <p:cNvSpPr txBox="1"/>
          <p:nvPr/>
        </p:nvSpPr>
        <p:spPr>
          <a:xfrm>
            <a:off x="503237" y="301587"/>
            <a:ext cx="90711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DEFF0-C1D8-B719-A1EB-8C9F90797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7" y="1383030"/>
            <a:ext cx="5734050" cy="6073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79404-FD52-B690-CAB3-488D1BA1689C}"/>
              </a:ext>
            </a:extLst>
          </p:cNvPr>
          <p:cNvSpPr txBox="1"/>
          <p:nvPr/>
        </p:nvSpPr>
        <p:spPr>
          <a:xfrm>
            <a:off x="220028" y="1255910"/>
            <a:ext cx="5057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ER/EER Diagram for our given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80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3FC231C7-8BCF-4BD0-F746-F133282F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" y="511810"/>
            <a:ext cx="57277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3">
            <a:extLst>
              <a:ext uri="{FF2B5EF4-FFF2-40B4-BE49-F238E27FC236}">
                <a16:creationId xmlns:a16="http://schemas.microsoft.com/office/drawing/2014/main" id="{81B17A62-17B1-E1F6-B346-461C78E46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" y="2594610"/>
            <a:ext cx="57277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F745A93-33DB-BD23-FC4D-FE1751789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69" y="26289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761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the dashboard page.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51D185C-AC76-D834-6EEC-86D002FD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69" y="1573328"/>
            <a:ext cx="2205071" cy="1233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761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the products page.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39E5EC-FD40-2CE2-DA29-175536C69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" y="406781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FF5C602-E442-C8E2-26FB-380C405F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" y="7794703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7C58C0D-6033-0883-5FB7-F22AAA3CF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69" y="4435552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761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the orders page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3" name="Picture 5">
            <a:extLst>
              <a:ext uri="{FF2B5EF4-FFF2-40B4-BE49-F238E27FC236}">
                <a16:creationId xmlns:a16="http://schemas.microsoft.com/office/drawing/2014/main" id="{E6B266DA-09A1-5508-4A82-21530DEB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69" y="4892752"/>
            <a:ext cx="5727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1">
            <a:extLst>
              <a:ext uri="{FF2B5EF4-FFF2-40B4-BE49-F238E27FC236}">
                <a16:creationId xmlns:a16="http://schemas.microsoft.com/office/drawing/2014/main" id="{24B0692D-290E-C156-EAE2-F0DE92F1F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69" y="6254797"/>
            <a:ext cx="2055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0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24FBA48-1EC7-DB29-C7F4-D87A673B7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0978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761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the page for adding new products.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4">
            <a:extLst>
              <a:ext uri="{FF2B5EF4-FFF2-40B4-BE49-F238E27FC236}">
                <a16:creationId xmlns:a16="http://schemas.microsoft.com/office/drawing/2014/main" id="{27696D47-20E4-A0EA-6250-5EA27B87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709830"/>
            <a:ext cx="57277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CE0237EF-0991-60A9-8607-661E5DDA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52288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857B95-5D8D-A55E-69ED-9552B2CCB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779837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761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is the supplier’s page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6">
            <a:extLst>
              <a:ext uri="{FF2B5EF4-FFF2-40B4-BE49-F238E27FC236}">
                <a16:creationId xmlns:a16="http://schemas.microsoft.com/office/drawing/2014/main" id="{B947E843-1CE0-76BA-B6B1-22B16E2D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237037"/>
            <a:ext cx="57277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E078CD38-204C-DD51-58FB-D34787735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6027737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99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BB6375A-7838-4C58-C9FF-D01C0FB9B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289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761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This page shows all the product details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7">
            <a:extLst>
              <a:ext uri="{FF2B5EF4-FFF2-40B4-BE49-F238E27FC236}">
                <a16:creationId xmlns:a16="http://schemas.microsoft.com/office/drawing/2014/main" id="{11FC20A0-B6DB-2CFA-799D-4CBDEDF1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20089"/>
            <a:ext cx="6248894" cy="9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2B9EFA6-5DC5-D826-77F3-7C88BF1CB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2740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75E1A3D-E840-2144-1232-B85CC639D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89681"/>
            <a:ext cx="156498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761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7E378A-3B5F-0B91-45BE-7497895C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426969"/>
            <a:ext cx="6191250" cy="14240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DEB97F-CACC-1EE5-6803-C965C4FA3D6A}"/>
              </a:ext>
            </a:extLst>
          </p:cNvPr>
          <p:cNvSpPr txBox="1"/>
          <p:nvPr/>
        </p:nvSpPr>
        <p:spPr>
          <a:xfrm>
            <a:off x="228600" y="4012578"/>
            <a:ext cx="5160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for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top products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52F797-4837-68E7-8DB2-BD7FF66E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179637"/>
            <a:ext cx="6191250" cy="160020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1F94FE2-A056-C5E1-BBC7-9EE5B145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714401"/>
            <a:ext cx="2416667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4761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Sales Display on Dashboard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3214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426</Words>
  <Application>Microsoft Office PowerPoint</Application>
  <PresentationFormat>Custom</PresentationFormat>
  <Paragraphs>63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Noto Sans Symbols</vt:lpstr>
      <vt:lpstr>Times New Roman</vt:lpstr>
      <vt:lpstr>Trebuchet MS</vt:lpstr>
      <vt:lpstr>Facet</vt:lpstr>
      <vt:lpstr>Facet</vt:lpstr>
      <vt:lpstr>PowerPoint Presentation</vt:lpstr>
      <vt:lpstr>PowerPoint Presentation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 Raulgaonkar</dc:creator>
  <cp:lastModifiedBy>PARTH RANE</cp:lastModifiedBy>
  <cp:revision>12</cp:revision>
  <dcterms:modified xsi:type="dcterms:W3CDTF">2025-03-19T09:16:04Z</dcterms:modified>
</cp:coreProperties>
</file>