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CF9"/>
          </a:solidFill>
        </a:fill>
      </a:tcStyle>
    </a:wholeTbl>
    <a:band2H>
      <a:tcTxStyle b="def" i="def"/>
      <a:tcStyle>
        <a:tcBdr/>
        <a:fill>
          <a:solidFill>
            <a:srgbClr val="E9F6F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4D4"/>
          </a:solidFill>
        </a:fill>
      </a:tcStyle>
    </a:wholeTbl>
    <a:band2H>
      <a:tcTxStyle b="def" i="def"/>
      <a:tcStyle>
        <a:tcBdr/>
        <a:fill>
          <a:solidFill>
            <a:srgbClr val="EA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1" name="Shape 151"/>
          <p:cNvSpPr/>
          <p:nvPr>
            <p:ph type="sldImg"/>
          </p:nvPr>
        </p:nvSpPr>
        <p:spPr>
          <a:xfrm>
            <a:off x="1143000" y="685800"/>
            <a:ext cx="4572000" cy="3429000"/>
          </a:xfrm>
          <a:prstGeom prst="rect">
            <a:avLst/>
          </a:prstGeom>
        </p:spPr>
        <p:txBody>
          <a:bodyPr/>
          <a:lstStyle/>
          <a:p>
            <a:pPr/>
          </a:p>
        </p:txBody>
      </p:sp>
      <p:sp>
        <p:nvSpPr>
          <p:cNvPr id="152" name="Shape 1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2" name="Title Text"/>
          <p:cNvSpPr txBox="1"/>
          <p:nvPr>
            <p:ph type="title"/>
          </p:nvPr>
        </p:nvSpPr>
        <p:spPr>
          <a:xfrm>
            <a:off x="671512" y="671512"/>
            <a:ext cx="6997801" cy="1455601"/>
          </a:xfrm>
          <a:prstGeom prst="rect">
            <a:avLst/>
          </a:prstGeom>
        </p:spPr>
        <p:txBody>
          <a:bodyPr anchor="t"/>
          <a:lstStyle/>
          <a:p>
            <a:pPr/>
            <a:r>
              <a:t>Title Text</a:t>
            </a:r>
          </a:p>
        </p:txBody>
      </p:sp>
      <p:sp>
        <p:nvSpPr>
          <p:cNvPr id="23" name="Body Level One…"/>
          <p:cNvSpPr txBox="1"/>
          <p:nvPr>
            <p:ph type="body" sz="half" idx="1"/>
          </p:nvPr>
        </p:nvSpPr>
        <p:spPr>
          <a:xfrm>
            <a:off x="671512" y="2381250"/>
            <a:ext cx="6997801" cy="4278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13" name="Title Text"/>
          <p:cNvSpPr txBox="1"/>
          <p:nvPr>
            <p:ph type="title"/>
          </p:nvPr>
        </p:nvSpPr>
        <p:spPr>
          <a:xfrm>
            <a:off x="672041" y="671969"/>
            <a:ext cx="6997800" cy="1455902"/>
          </a:xfrm>
          <a:prstGeom prst="rect">
            <a:avLst/>
          </a:prstGeom>
        </p:spPr>
        <p:txBody>
          <a:bodyPr anchor="t"/>
          <a:lstStyle/>
          <a:p>
            <a:pPr/>
            <a:r>
              <a:t>Title Text</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121" name="Title Text"/>
          <p:cNvSpPr txBox="1"/>
          <p:nvPr>
            <p:ph type="title"/>
          </p:nvPr>
        </p:nvSpPr>
        <p:spPr>
          <a:xfrm>
            <a:off x="672041" y="671969"/>
            <a:ext cx="6997800" cy="1455902"/>
          </a:xfrm>
          <a:prstGeom prst="rect">
            <a:avLst/>
          </a:prstGeom>
        </p:spPr>
        <p:txBody>
          <a:bodyPr anchor="t"/>
          <a:lstStyle/>
          <a:p>
            <a:pPr/>
            <a:r>
              <a:t>Title Text</a:t>
            </a:r>
          </a:p>
        </p:txBody>
      </p:sp>
      <p:sp>
        <p:nvSpPr>
          <p:cNvPr id="122" name="Body Level One…"/>
          <p:cNvSpPr txBox="1"/>
          <p:nvPr>
            <p:ph type="body" sz="quarter" idx="1"/>
          </p:nvPr>
        </p:nvSpPr>
        <p:spPr>
          <a:xfrm>
            <a:off x="672041" y="2382084"/>
            <a:ext cx="3407401" cy="635102"/>
          </a:xfrm>
          <a:prstGeom prst="rect">
            <a:avLst/>
          </a:prstGeom>
        </p:spPr>
        <p:txBody>
          <a:bodyPr anchor="b"/>
          <a:lstStyle>
            <a:lvl1pPr marL="0" indent="228600">
              <a:buClrTx/>
              <a:buSzTx/>
              <a:buFontTx/>
              <a:buNone/>
              <a:defRPr sz="2600"/>
            </a:lvl1pPr>
            <a:lvl2pPr marL="0" indent="228600">
              <a:buClrTx/>
              <a:buSzTx/>
              <a:buFontTx/>
              <a:buNone/>
              <a:defRPr sz="2600"/>
            </a:lvl2pPr>
            <a:lvl3pPr marL="0" indent="228600">
              <a:buClrTx/>
              <a:buSzTx/>
              <a:buFontTx/>
              <a:buNone/>
              <a:defRPr sz="2600"/>
            </a:lvl3pPr>
            <a:lvl4pPr marL="0" indent="228600">
              <a:buClrTx/>
              <a:buSzTx/>
              <a:buFontTx/>
              <a:buNone/>
              <a:defRPr sz="2600"/>
            </a:lvl4pPr>
            <a:lvl5pPr marL="0" indent="228600">
              <a:buClrTx/>
              <a:buSzTx/>
              <a:buFontTx/>
              <a:buNone/>
              <a:defRPr sz="2600"/>
            </a:lvl5pPr>
          </a:lstStyle>
          <a:p>
            <a:pPr/>
            <a:r>
              <a:t>Body Level One</a:t>
            </a:r>
          </a:p>
          <a:p>
            <a:pPr lvl="1"/>
            <a:r>
              <a:t>Body Level Two</a:t>
            </a:r>
          </a:p>
          <a:p>
            <a:pPr lvl="2"/>
            <a:r>
              <a:t>Body Level Three</a:t>
            </a:r>
          </a:p>
          <a:p>
            <a:pPr lvl="3"/>
            <a:r>
              <a:t>Body Level Four</a:t>
            </a:r>
          </a:p>
          <a:p>
            <a:pPr lvl="4"/>
            <a:r>
              <a:t>Body Level Five</a:t>
            </a:r>
          </a:p>
        </p:txBody>
      </p:sp>
      <p:sp>
        <p:nvSpPr>
          <p:cNvPr id="123" name="Google Shape;112;p14"/>
          <p:cNvSpPr txBox="1"/>
          <p:nvPr>
            <p:ph type="body" sz="quarter" idx="21"/>
          </p:nvPr>
        </p:nvSpPr>
        <p:spPr>
          <a:xfrm>
            <a:off x="672039" y="3017305"/>
            <a:ext cx="3407404" cy="3642302"/>
          </a:xfrm>
          <a:prstGeom prst="rect">
            <a:avLst/>
          </a:prstGeom>
        </p:spPr>
        <p:txBody>
          <a:bodyPr/>
          <a:lstStyle/>
          <a:p>
            <a:pPr indent="-325120"/>
          </a:p>
        </p:txBody>
      </p:sp>
      <p:sp>
        <p:nvSpPr>
          <p:cNvPr id="124" name="Google Shape;113;p14"/>
          <p:cNvSpPr txBox="1"/>
          <p:nvPr>
            <p:ph type="body" sz="quarter" idx="22"/>
          </p:nvPr>
        </p:nvSpPr>
        <p:spPr>
          <a:xfrm>
            <a:off x="4262701" y="2382084"/>
            <a:ext cx="3407402" cy="635102"/>
          </a:xfrm>
          <a:prstGeom prst="rect">
            <a:avLst/>
          </a:prstGeom>
        </p:spPr>
        <p:txBody>
          <a:bodyPr anchor="b"/>
          <a:lstStyle/>
          <a:p>
            <a:pPr indent="-325120"/>
          </a:p>
        </p:txBody>
      </p:sp>
      <p:sp>
        <p:nvSpPr>
          <p:cNvPr id="125" name="Google Shape;114;p14"/>
          <p:cNvSpPr txBox="1"/>
          <p:nvPr>
            <p:ph type="body" sz="quarter" idx="23"/>
          </p:nvPr>
        </p:nvSpPr>
        <p:spPr>
          <a:xfrm>
            <a:off x="4262701" y="3017305"/>
            <a:ext cx="3407402" cy="3642302"/>
          </a:xfrm>
          <a:prstGeom prst="rect">
            <a:avLst/>
          </a:prstGeom>
        </p:spPr>
        <p:txBody>
          <a:bodyPr/>
          <a:lstStyle/>
          <a:p>
            <a:pPr indent="-325120"/>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133" name="Title Text"/>
          <p:cNvSpPr txBox="1"/>
          <p:nvPr>
            <p:ph type="title"/>
          </p:nvPr>
        </p:nvSpPr>
        <p:spPr>
          <a:xfrm>
            <a:off x="672042" y="671969"/>
            <a:ext cx="6997801" cy="1455902"/>
          </a:xfrm>
          <a:prstGeom prst="rect">
            <a:avLst/>
          </a:prstGeom>
        </p:spPr>
        <p:txBody>
          <a:bodyPr anchor="t"/>
          <a:lstStyle/>
          <a:p>
            <a:pPr/>
            <a:r>
              <a:t>Title Text</a:t>
            </a:r>
          </a:p>
        </p:txBody>
      </p:sp>
      <p:sp>
        <p:nvSpPr>
          <p:cNvPr id="134" name="Body Level One…"/>
          <p:cNvSpPr txBox="1"/>
          <p:nvPr>
            <p:ph type="body" sz="quarter" idx="1"/>
          </p:nvPr>
        </p:nvSpPr>
        <p:spPr>
          <a:xfrm>
            <a:off x="672042" y="2381649"/>
            <a:ext cx="3404400" cy="4277701"/>
          </a:xfrm>
          <a:prstGeom prst="rect">
            <a:avLst/>
          </a:prstGeom>
        </p:spPr>
        <p:txBody>
          <a:bodyPr/>
          <a:lstStyle>
            <a:lvl1pPr indent="-329385"/>
            <a:lvl2pPr marL="951835" indent="-355646"/>
            <a:lvl3pPr marL="1453461" indent="-388846"/>
            <a:lvl4pPr marL="1965325" indent="-432333"/>
            <a:lvl5pPr marL="2422525" indent="-432333"/>
          </a:lstStyle>
          <a:p>
            <a:pPr/>
            <a:r>
              <a:t>Body Level One</a:t>
            </a:r>
          </a:p>
          <a:p>
            <a:pPr lvl="1"/>
            <a:r>
              <a:t>Body Level Two</a:t>
            </a:r>
          </a:p>
          <a:p>
            <a:pPr lvl="2"/>
            <a:r>
              <a:t>Body Level Three</a:t>
            </a:r>
          </a:p>
          <a:p>
            <a:pPr lvl="3"/>
            <a:r>
              <a:t>Body Level Four</a:t>
            </a:r>
          </a:p>
          <a:p>
            <a:pPr lvl="4"/>
            <a:r>
              <a:t>Body Level Five</a:t>
            </a:r>
          </a:p>
        </p:txBody>
      </p:sp>
      <p:sp>
        <p:nvSpPr>
          <p:cNvPr id="135" name="Google Shape;121;p15"/>
          <p:cNvSpPr txBox="1"/>
          <p:nvPr>
            <p:ph type="body" sz="quarter" idx="21"/>
          </p:nvPr>
        </p:nvSpPr>
        <p:spPr>
          <a:xfrm>
            <a:off x="4265529" y="2381649"/>
            <a:ext cx="3404402" cy="4277704"/>
          </a:xfrm>
          <a:prstGeom prst="rect">
            <a:avLst/>
          </a:prstGeom>
        </p:spPr>
        <p:txBody>
          <a:bodyPr/>
          <a:lstStyle/>
          <a:p>
            <a:pPr indent="-325120"/>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43" name="Title Text"/>
          <p:cNvSpPr txBox="1"/>
          <p:nvPr>
            <p:ph type="title"/>
          </p:nvPr>
        </p:nvSpPr>
        <p:spPr>
          <a:xfrm>
            <a:off x="672039" y="2977208"/>
            <a:ext cx="6997801" cy="2013600"/>
          </a:xfrm>
          <a:prstGeom prst="rect">
            <a:avLst/>
          </a:prstGeom>
        </p:spPr>
        <p:txBody>
          <a:bodyPr anchor="b"/>
          <a:lstStyle>
            <a:lvl1pPr>
              <a:defRPr sz="4400"/>
            </a:lvl1pPr>
          </a:lstStyle>
          <a:p>
            <a:pPr/>
            <a:r>
              <a:t>Title Text</a:t>
            </a:r>
          </a:p>
        </p:txBody>
      </p:sp>
      <p:sp>
        <p:nvSpPr>
          <p:cNvPr id="144" name="Body Level One…"/>
          <p:cNvSpPr txBox="1"/>
          <p:nvPr>
            <p:ph type="body" sz="quarter" idx="1"/>
          </p:nvPr>
        </p:nvSpPr>
        <p:spPr>
          <a:xfrm>
            <a:off x="672039" y="4990672"/>
            <a:ext cx="6997801" cy="948302"/>
          </a:xfrm>
          <a:prstGeom prst="rect">
            <a:avLst/>
          </a:prstGeom>
        </p:spPr>
        <p:txBody>
          <a:bodyPr/>
          <a:lstStyle>
            <a:lvl1pPr marL="0" indent="228600">
              <a:buClrTx/>
              <a:buSzTx/>
              <a:buFontTx/>
              <a:buNone/>
              <a:defRPr sz="2200">
                <a:solidFill>
                  <a:srgbClr val="7F7F7F"/>
                </a:solidFill>
              </a:defRPr>
            </a:lvl1pPr>
            <a:lvl2pPr marL="0" indent="228600">
              <a:buClrTx/>
              <a:buSzTx/>
              <a:buFontTx/>
              <a:buNone/>
              <a:defRPr sz="2200">
                <a:solidFill>
                  <a:srgbClr val="7F7F7F"/>
                </a:solidFill>
              </a:defRPr>
            </a:lvl2pPr>
            <a:lvl3pPr marL="0" indent="228600">
              <a:buClrTx/>
              <a:buSzTx/>
              <a:buFontTx/>
              <a:buNone/>
              <a:defRPr sz="2200">
                <a:solidFill>
                  <a:srgbClr val="7F7F7F"/>
                </a:solidFill>
              </a:defRPr>
            </a:lvl3pPr>
            <a:lvl4pPr marL="0" indent="228600">
              <a:buClrTx/>
              <a:buSzTx/>
              <a:buFontTx/>
              <a:buNone/>
              <a:defRPr sz="2200">
                <a:solidFill>
                  <a:srgbClr val="7F7F7F"/>
                </a:solidFill>
              </a:defRPr>
            </a:lvl4pPr>
            <a:lvl5pPr marL="0" indent="228600">
              <a:buClrTx/>
              <a:buSzTx/>
              <a:buFontTx/>
              <a:buNone/>
              <a:defRPr sz="2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31" name="Title Text"/>
          <p:cNvSpPr txBox="1"/>
          <p:nvPr>
            <p:ph type="title"/>
          </p:nvPr>
        </p:nvSpPr>
        <p:spPr>
          <a:xfrm>
            <a:off x="671512" y="671512"/>
            <a:ext cx="6997801" cy="1455601"/>
          </a:xfrm>
          <a:prstGeom prst="rect">
            <a:avLst/>
          </a:prstGeom>
        </p:spPr>
        <p:txBody>
          <a:bodyPr anchor="t"/>
          <a:lstStyle/>
          <a:p>
            <a:pPr/>
            <a:r>
              <a:t>Title Text</a:t>
            </a:r>
          </a:p>
        </p:txBody>
      </p:sp>
      <p:sp>
        <p:nvSpPr>
          <p:cNvPr id="32" name="Body Level One…"/>
          <p:cNvSpPr txBox="1"/>
          <p:nvPr>
            <p:ph type="body" sz="half" idx="1"/>
          </p:nvPr>
        </p:nvSpPr>
        <p:spPr>
          <a:xfrm>
            <a:off x="671512" y="2381250"/>
            <a:ext cx="6997801" cy="4278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49" name="Title Text"/>
          <p:cNvSpPr txBox="1"/>
          <p:nvPr>
            <p:ph type="title"/>
          </p:nvPr>
        </p:nvSpPr>
        <p:spPr>
          <a:xfrm>
            <a:off x="671512" y="671512"/>
            <a:ext cx="6997801" cy="1455601"/>
          </a:xfrm>
          <a:prstGeom prst="rect">
            <a:avLst/>
          </a:prstGeom>
        </p:spPr>
        <p:txBody>
          <a:bodyPr anchor="t"/>
          <a:lstStyle/>
          <a:p>
            <a:pPr/>
            <a:r>
              <a:t>Title Text</a:t>
            </a:r>
          </a:p>
        </p:txBody>
      </p:sp>
      <p:sp>
        <p:nvSpPr>
          <p:cNvPr id="50" name="Body Level One…"/>
          <p:cNvSpPr txBox="1"/>
          <p:nvPr>
            <p:ph type="body" sz="half" idx="1"/>
          </p:nvPr>
        </p:nvSpPr>
        <p:spPr>
          <a:xfrm rot="5400000">
            <a:off x="2031162" y="1021498"/>
            <a:ext cx="4278301" cy="69978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58" name="Title Text"/>
          <p:cNvSpPr txBox="1"/>
          <p:nvPr>
            <p:ph type="title"/>
          </p:nvPr>
        </p:nvSpPr>
        <p:spPr>
          <a:xfrm>
            <a:off x="678930" y="671969"/>
            <a:ext cx="6990900" cy="3331804"/>
          </a:xfrm>
          <a:prstGeom prst="rect">
            <a:avLst/>
          </a:prstGeom>
        </p:spPr>
        <p:txBody>
          <a:bodyPr/>
          <a:lstStyle>
            <a:lvl1pPr>
              <a:defRPr sz="4800"/>
            </a:lvl1pPr>
          </a:lstStyle>
          <a:p>
            <a:pPr/>
            <a:r>
              <a:t>Title Text</a:t>
            </a:r>
          </a:p>
        </p:txBody>
      </p:sp>
      <p:sp>
        <p:nvSpPr>
          <p:cNvPr id="59" name="Body Level One…"/>
          <p:cNvSpPr txBox="1"/>
          <p:nvPr>
            <p:ph type="body" sz="quarter" idx="1"/>
          </p:nvPr>
        </p:nvSpPr>
        <p:spPr>
          <a:xfrm>
            <a:off x="672038" y="4423809"/>
            <a:ext cx="6997800" cy="567002"/>
          </a:xfrm>
          <a:prstGeom prst="rect">
            <a:avLst/>
          </a:prstGeom>
        </p:spPr>
        <p:txBody>
          <a:bodyPr anchor="b"/>
          <a:lstStyle>
            <a:lvl1pPr marL="0" indent="228600">
              <a:buClrTx/>
              <a:buSzTx/>
              <a:buFontTx/>
              <a:buNone/>
              <a:defRPr sz="2600">
                <a:solidFill>
                  <a:schemeClr val="accent1"/>
                </a:solidFill>
              </a:defRPr>
            </a:lvl1pPr>
            <a:lvl2pPr marL="0" indent="228600">
              <a:buClrTx/>
              <a:buSzTx/>
              <a:buFontTx/>
              <a:buNone/>
              <a:defRPr sz="2600">
                <a:solidFill>
                  <a:schemeClr val="accent1"/>
                </a:solidFill>
              </a:defRPr>
            </a:lvl2pPr>
            <a:lvl3pPr marL="0" indent="228600">
              <a:buClrTx/>
              <a:buSzTx/>
              <a:buFontTx/>
              <a:buNone/>
              <a:defRPr sz="2600">
                <a:solidFill>
                  <a:schemeClr val="accent1"/>
                </a:solidFill>
              </a:defRPr>
            </a:lvl3pPr>
            <a:lvl4pPr marL="0" indent="228600">
              <a:buClrTx/>
              <a:buSzTx/>
              <a:buFontTx/>
              <a:buNone/>
              <a:defRPr sz="2600">
                <a:solidFill>
                  <a:schemeClr val="accent1"/>
                </a:solidFill>
              </a:defRPr>
            </a:lvl4pPr>
            <a:lvl5pPr marL="0" indent="228600">
              <a:buClrTx/>
              <a:buSzTx/>
              <a:buFontTx/>
              <a:buNone/>
              <a:defRPr sz="2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60" name="Google Shape;70;p7"/>
          <p:cNvSpPr txBox="1"/>
          <p:nvPr>
            <p:ph type="body" sz="quarter" idx="21"/>
          </p:nvPr>
        </p:nvSpPr>
        <p:spPr>
          <a:xfrm>
            <a:off x="672039" y="4990672"/>
            <a:ext cx="6997801" cy="1668902"/>
          </a:xfrm>
          <a:prstGeom prst="rect">
            <a:avLst/>
          </a:prstGeom>
        </p:spPr>
        <p:txBody>
          <a:bodyPr/>
          <a:lstStyle/>
          <a:p>
            <a:pPr indent="-325120"/>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68" name="Title Text"/>
          <p:cNvSpPr txBox="1"/>
          <p:nvPr>
            <p:ph type="title"/>
          </p:nvPr>
        </p:nvSpPr>
        <p:spPr>
          <a:xfrm>
            <a:off x="672039" y="2129657"/>
            <a:ext cx="6997801" cy="2861102"/>
          </a:xfrm>
          <a:prstGeom prst="rect">
            <a:avLst/>
          </a:prstGeom>
        </p:spPr>
        <p:txBody>
          <a:bodyPr anchor="b"/>
          <a:lstStyle>
            <a:lvl1pPr>
              <a:defRPr sz="4800"/>
            </a:lvl1pPr>
          </a:lstStyle>
          <a:p>
            <a:pPr/>
            <a:r>
              <a:t>Title Text</a:t>
            </a:r>
          </a:p>
        </p:txBody>
      </p:sp>
      <p:sp>
        <p:nvSpPr>
          <p:cNvPr id="69" name="Body Level One…"/>
          <p:cNvSpPr txBox="1"/>
          <p:nvPr>
            <p:ph type="body" sz="quarter" idx="1"/>
          </p:nvPr>
        </p:nvSpPr>
        <p:spPr>
          <a:xfrm>
            <a:off x="672039" y="4990672"/>
            <a:ext cx="6997801" cy="1668902"/>
          </a:xfrm>
          <a:prstGeom prst="rect">
            <a:avLst/>
          </a:prstGeom>
        </p:spPr>
        <p:txBody>
          <a:bodyPr/>
          <a:lstStyle>
            <a:lvl1pPr marL="0" indent="228600">
              <a:buClrTx/>
              <a:buSzTx/>
              <a:buFontTx/>
              <a:buNone/>
              <a:defRPr>
                <a:solidFill>
                  <a:srgbClr val="3F3F3F"/>
                </a:solidFill>
              </a:defRPr>
            </a:lvl1pPr>
            <a:lvl2pPr marL="0" indent="228600">
              <a:buClrTx/>
              <a:buSzTx/>
              <a:buFontTx/>
              <a:buNone/>
              <a:defRPr>
                <a:solidFill>
                  <a:srgbClr val="3F3F3F"/>
                </a:solidFill>
              </a:defRPr>
            </a:lvl2pPr>
            <a:lvl3pPr marL="0" indent="228600">
              <a:buClrTx/>
              <a:buSzTx/>
              <a:buFontTx/>
              <a:buNone/>
              <a:defRPr>
                <a:solidFill>
                  <a:srgbClr val="3F3F3F"/>
                </a:solidFill>
              </a:defRPr>
            </a:lvl3pPr>
            <a:lvl4pPr marL="0" indent="228600">
              <a:buClrTx/>
              <a:buSzTx/>
              <a:buFontTx/>
              <a:buNone/>
              <a:defRPr>
                <a:solidFill>
                  <a:srgbClr val="3F3F3F"/>
                </a:solidFill>
              </a:defRPr>
            </a:lvl4pPr>
            <a:lvl5pPr marL="0" indent="228600">
              <a:buClrTx/>
              <a:buSzTx/>
              <a:buFontTx/>
              <a:buNone/>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77" name="Title Text"/>
          <p:cNvSpPr txBox="1"/>
          <p:nvPr>
            <p:ph type="title"/>
          </p:nvPr>
        </p:nvSpPr>
        <p:spPr>
          <a:xfrm>
            <a:off x="672042" y="671969"/>
            <a:ext cx="6997801" cy="3751803"/>
          </a:xfrm>
          <a:prstGeom prst="rect">
            <a:avLst/>
          </a:prstGeom>
        </p:spPr>
        <p:txBody>
          <a:bodyPr/>
          <a:lstStyle>
            <a:lvl1pPr>
              <a:defRPr sz="4800"/>
            </a:lvl1pPr>
          </a:lstStyle>
          <a:p>
            <a:pPr/>
            <a:r>
              <a:t>Title Text</a:t>
            </a:r>
          </a:p>
        </p:txBody>
      </p:sp>
      <p:sp>
        <p:nvSpPr>
          <p:cNvPr id="78" name="Body Level One…"/>
          <p:cNvSpPr txBox="1"/>
          <p:nvPr>
            <p:ph type="body" sz="quarter" idx="1"/>
          </p:nvPr>
        </p:nvSpPr>
        <p:spPr>
          <a:xfrm>
            <a:off x="672042" y="4927786"/>
            <a:ext cx="6997801" cy="1731602"/>
          </a:xfrm>
          <a:prstGeom prst="rect">
            <a:avLst/>
          </a:prstGeom>
        </p:spPr>
        <p:txBody>
          <a:bodyPr anchor="ctr"/>
          <a:lstStyle>
            <a:lvl1pPr marL="0" indent="228600">
              <a:buClrTx/>
              <a:buSzTx/>
              <a:buFontTx/>
              <a:buNone/>
              <a:defRPr>
                <a:solidFill>
                  <a:srgbClr val="3F3F3F"/>
                </a:solidFill>
              </a:defRPr>
            </a:lvl1pPr>
            <a:lvl2pPr marL="0" indent="228600">
              <a:buClrTx/>
              <a:buSzTx/>
              <a:buFontTx/>
              <a:buNone/>
              <a:defRPr>
                <a:solidFill>
                  <a:srgbClr val="3F3F3F"/>
                </a:solidFill>
              </a:defRPr>
            </a:lvl2pPr>
            <a:lvl3pPr marL="0" indent="228600">
              <a:buClrTx/>
              <a:buSzTx/>
              <a:buFontTx/>
              <a:buNone/>
              <a:defRPr>
                <a:solidFill>
                  <a:srgbClr val="3F3F3F"/>
                </a:solidFill>
              </a:defRPr>
            </a:lvl3pPr>
            <a:lvl4pPr marL="0" indent="228600">
              <a:buClrTx/>
              <a:buSzTx/>
              <a:buFontTx/>
              <a:buNone/>
              <a:defRPr>
                <a:solidFill>
                  <a:srgbClr val="3F3F3F"/>
                </a:solidFill>
              </a:defRPr>
            </a:lvl4pPr>
            <a:lvl5pPr marL="0" indent="228600">
              <a:buClrTx/>
              <a:buSzTx/>
              <a:buFontTx/>
              <a:buNone/>
              <a:defRPr>
                <a:solidFill>
                  <a:srgbClr val="3F3F3F"/>
                </a:solidFill>
              </a:defRPr>
            </a:lvl5pPr>
          </a:lstStyle>
          <a:p>
            <a:pPr/>
            <a:r>
              <a:t>Body Level One</a:t>
            </a:r>
          </a:p>
          <a:p>
            <a:pPr lvl="1"/>
            <a:r>
              <a:t>Body Level Two</a:t>
            </a:r>
          </a:p>
          <a:p>
            <a:pPr lvl="2"/>
            <a:r>
              <a:t>Body Level Three</a:t>
            </a:r>
          </a:p>
          <a:p>
            <a:pPr lvl="3"/>
            <a:r>
              <a:t>Body Level Four</a:t>
            </a:r>
          </a:p>
          <a:p>
            <a:pPr lvl="4"/>
            <a:r>
              <a:t>Body Level Five</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6" name="Title Text"/>
          <p:cNvSpPr txBox="1"/>
          <p:nvPr>
            <p:ph type="title"/>
          </p:nvPr>
        </p:nvSpPr>
        <p:spPr>
          <a:xfrm>
            <a:off x="672041" y="5291771"/>
            <a:ext cx="6997800" cy="624602"/>
          </a:xfrm>
          <a:prstGeom prst="rect">
            <a:avLst/>
          </a:prstGeom>
        </p:spPr>
        <p:txBody>
          <a:bodyPr anchor="b"/>
          <a:lstStyle>
            <a:lvl1pPr>
              <a:defRPr sz="2600"/>
            </a:lvl1pPr>
          </a:lstStyle>
          <a:p>
            <a:pPr/>
            <a:r>
              <a:t>Title Text</a:t>
            </a:r>
          </a:p>
        </p:txBody>
      </p:sp>
      <p:sp>
        <p:nvSpPr>
          <p:cNvPr id="87" name="Google Shape;88;p10"/>
          <p:cNvSpPr/>
          <p:nvPr>
            <p:ph type="pic" sz="half" idx="21"/>
          </p:nvPr>
        </p:nvSpPr>
        <p:spPr>
          <a:xfrm>
            <a:off x="672041" y="671969"/>
            <a:ext cx="6997800" cy="4239304"/>
          </a:xfrm>
          <a:prstGeom prst="rect">
            <a:avLst/>
          </a:prstGeom>
        </p:spPr>
        <p:txBody>
          <a:bodyPr lIns="91439" tIns="45719" rIns="91439" bIns="45719">
            <a:noAutofit/>
          </a:bodyPr>
          <a:lstStyle/>
          <a:p>
            <a:pPr/>
          </a:p>
        </p:txBody>
      </p:sp>
      <p:sp>
        <p:nvSpPr>
          <p:cNvPr id="88" name="Body Level One…"/>
          <p:cNvSpPr txBox="1"/>
          <p:nvPr>
            <p:ph type="body" sz="quarter" idx="1"/>
          </p:nvPr>
        </p:nvSpPr>
        <p:spPr>
          <a:xfrm>
            <a:off x="672041" y="5916495"/>
            <a:ext cx="6997800" cy="743102"/>
          </a:xfrm>
          <a:prstGeom prst="rect">
            <a:avLst/>
          </a:prstGeom>
        </p:spPr>
        <p:txBody>
          <a:bodyPr/>
          <a:lstStyle>
            <a:lvl1pPr marL="0" indent="228600">
              <a:buClrTx/>
              <a:buSzTx/>
              <a:buFontTx/>
              <a:buNone/>
              <a:defRPr sz="1300"/>
            </a:lvl1pPr>
            <a:lvl2pPr marL="0" indent="228600">
              <a:buClrTx/>
              <a:buSzTx/>
              <a:buFontTx/>
              <a:buNone/>
              <a:defRPr sz="1300"/>
            </a:lvl2pPr>
            <a:lvl3pPr marL="0" indent="228600">
              <a:buClrTx/>
              <a:buSzTx/>
              <a:buFontTx/>
              <a:buNone/>
              <a:defRPr sz="1300"/>
            </a:lvl3pPr>
            <a:lvl4pPr marL="0" indent="228600">
              <a:buClrTx/>
              <a:buSzTx/>
              <a:buFontTx/>
              <a:buNone/>
              <a:defRPr sz="1300"/>
            </a:lvl4pPr>
            <a:lvl5pPr marL="0" indent="228600">
              <a:buClrTx/>
              <a:buSzTx/>
              <a:buFontTx/>
              <a:buNone/>
              <a:defRPr sz="1300"/>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96" name="Title Text"/>
          <p:cNvSpPr txBox="1"/>
          <p:nvPr>
            <p:ph type="title"/>
          </p:nvPr>
        </p:nvSpPr>
        <p:spPr>
          <a:xfrm>
            <a:off x="672041" y="1651933"/>
            <a:ext cx="3075902" cy="1409402"/>
          </a:xfrm>
          <a:prstGeom prst="rect">
            <a:avLst/>
          </a:prstGeom>
        </p:spPr>
        <p:txBody>
          <a:bodyPr anchor="b"/>
          <a:lstStyle>
            <a:lvl1pPr>
              <a:defRPr sz="2200"/>
            </a:lvl1pPr>
          </a:lstStyle>
          <a:p>
            <a:pPr/>
            <a:r>
              <a:t>Title Text</a:t>
            </a:r>
          </a:p>
        </p:txBody>
      </p:sp>
      <p:sp>
        <p:nvSpPr>
          <p:cNvPr id="97" name="Body Level One…"/>
          <p:cNvSpPr txBox="1"/>
          <p:nvPr>
            <p:ph type="body" sz="half" idx="1"/>
          </p:nvPr>
        </p:nvSpPr>
        <p:spPr>
          <a:xfrm>
            <a:off x="3937082" y="567609"/>
            <a:ext cx="3732901" cy="60918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8" name="Google Shape;96;p11"/>
          <p:cNvSpPr txBox="1"/>
          <p:nvPr>
            <p:ph type="body" sz="quarter" idx="21"/>
          </p:nvPr>
        </p:nvSpPr>
        <p:spPr>
          <a:xfrm>
            <a:off x="672039" y="3061205"/>
            <a:ext cx="3075903" cy="2848800"/>
          </a:xfrm>
          <a:prstGeom prst="rect">
            <a:avLst/>
          </a:prstGeom>
        </p:spPr>
        <p:txBody>
          <a:bodyPr/>
          <a:lstStyle/>
          <a:p>
            <a:pPr indent="-325120"/>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33;p3"/>
          <p:cNvGrpSpPr/>
          <p:nvPr/>
        </p:nvGrpSpPr>
        <p:grpSpPr>
          <a:xfrm>
            <a:off x="-9528" y="-9528"/>
            <a:ext cx="10108855" cy="7579453"/>
            <a:chOff x="-1" y="-1"/>
            <a:chExt cx="10108853" cy="7579452"/>
          </a:xfrm>
        </p:grpSpPr>
        <p:sp>
          <p:nvSpPr>
            <p:cNvPr id="2" name="Google Shape;34;p3"/>
            <p:cNvSpPr/>
            <p:nvPr/>
          </p:nvSpPr>
          <p:spPr>
            <a:xfrm>
              <a:off x="-2" y="4434007"/>
              <a:ext cx="505280" cy="3145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chemeClr val="accent1">
                <a:alpha val="69800"/>
              </a:schemeClr>
            </a:solidFill>
            <a:ln w="12700" cap="flat">
              <a:noFill/>
              <a:miter lim="400000"/>
            </a:ln>
            <a:effectLst/>
          </p:spPr>
          <p:txBody>
            <a:bodyPr wrap="square" lIns="45718" tIns="45718" rIns="45718" bIns="45718" numCol="1" anchor="t">
              <a:noAutofit/>
            </a:bodyPr>
            <a:lstStyle/>
            <a:p>
              <a:pPr>
                <a:defRPr sz="1800">
                  <a:latin typeface="Trebuchet MS"/>
                  <a:ea typeface="Trebuchet MS"/>
                  <a:cs typeface="Trebuchet MS"/>
                  <a:sym typeface="Trebuchet MS"/>
                </a:defRPr>
              </a:pPr>
            </a:p>
          </p:txBody>
        </p:sp>
        <p:sp>
          <p:nvSpPr>
            <p:cNvPr id="3" name="Google Shape;35;p3"/>
            <p:cNvSpPr/>
            <p:nvPr/>
          </p:nvSpPr>
          <p:spPr>
            <a:xfrm flipV="1">
              <a:off x="5665605" y="4611774"/>
              <a:ext cx="4433635" cy="2957632"/>
            </a:xfrm>
            <a:prstGeom prst="line">
              <a:avLst/>
            </a:prstGeom>
            <a:noFill/>
            <a:ln w="9525" cap="rnd">
              <a:solidFill>
                <a:schemeClr val="accent1">
                  <a:alpha val="69800"/>
                </a:schemeClr>
              </a:solidFill>
              <a:prstDash val="solid"/>
              <a:miter lim="800000"/>
            </a:ln>
            <a:effectLst/>
          </p:spPr>
          <p:txBody>
            <a:bodyPr wrap="square" lIns="45718" tIns="45718" rIns="45718" bIns="45718" numCol="1" anchor="t">
              <a:noAutofit/>
            </a:bodyPr>
            <a:lstStyle/>
            <a:p>
              <a:pPr/>
            </a:p>
          </p:txBody>
        </p:sp>
        <p:sp>
          <p:nvSpPr>
            <p:cNvPr id="4" name="Google Shape;36;p3"/>
            <p:cNvSpPr/>
            <p:nvPr/>
          </p:nvSpPr>
          <p:spPr>
            <a:xfrm>
              <a:off x="7773737" y="9524"/>
              <a:ext cx="1343056" cy="7559932"/>
            </a:xfrm>
            <a:prstGeom prst="line">
              <a:avLst/>
            </a:prstGeom>
            <a:noFill/>
            <a:ln w="9525" cap="rnd">
              <a:solidFill>
                <a:schemeClr val="accent1">
                  <a:alpha val="69800"/>
                </a:schemeClr>
              </a:solidFill>
              <a:prstDash val="solid"/>
              <a:miter lim="800000"/>
            </a:ln>
            <a:effectLst/>
          </p:spPr>
          <p:txBody>
            <a:bodyPr wrap="square" lIns="45718" tIns="45718" rIns="45718" bIns="45718" numCol="1" anchor="t">
              <a:noAutofit/>
            </a:bodyPr>
            <a:lstStyle/>
            <a:p>
              <a:pPr/>
            </a:p>
          </p:txBody>
        </p:sp>
        <p:sp>
          <p:nvSpPr>
            <p:cNvPr id="5" name="Google Shape;37;p3"/>
            <p:cNvSpPr/>
            <p:nvPr/>
          </p:nvSpPr>
          <p:spPr>
            <a:xfrm>
              <a:off x="7607054" y="9524"/>
              <a:ext cx="2501791" cy="7569595"/>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chemeClr val="accent1">
                <a:alpha val="35690"/>
              </a:schemeClr>
            </a:solidFill>
            <a:ln w="12700" cap="flat">
              <a:noFill/>
              <a:miter lim="400000"/>
            </a:ln>
            <a:effectLst/>
          </p:spPr>
          <p:txBody>
            <a:bodyPr wrap="square" lIns="45718" tIns="45718" rIns="45718" bIns="45718" numCol="1" anchor="t">
              <a:noAutofit/>
            </a:bodyPr>
            <a:lstStyle/>
            <a:p>
              <a:pPr>
                <a:defRPr sz="1800">
                  <a:latin typeface="Trebuchet MS"/>
                  <a:ea typeface="Trebuchet MS"/>
                  <a:cs typeface="Trebuchet MS"/>
                  <a:sym typeface="Trebuchet MS"/>
                </a:defRPr>
              </a:pPr>
            </a:p>
          </p:txBody>
        </p:sp>
        <p:sp>
          <p:nvSpPr>
            <p:cNvPr id="6" name="Google Shape;38;p3"/>
            <p:cNvSpPr/>
            <p:nvPr/>
          </p:nvSpPr>
          <p:spPr>
            <a:xfrm>
              <a:off x="7951531" y="-2"/>
              <a:ext cx="2147625" cy="7569598"/>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chemeClr val="accent1">
                <a:alpha val="19610"/>
              </a:schemeClr>
            </a:solidFill>
            <a:ln w="12700" cap="flat">
              <a:noFill/>
              <a:miter lim="400000"/>
            </a:ln>
            <a:effectLst/>
          </p:spPr>
          <p:txBody>
            <a:bodyPr wrap="square" lIns="45718" tIns="45718" rIns="45718" bIns="45718" numCol="1" anchor="t">
              <a:noAutofit/>
            </a:bodyPr>
            <a:lstStyle/>
            <a:p>
              <a:pPr>
                <a:defRPr sz="1800">
                  <a:latin typeface="Trebuchet MS"/>
                  <a:ea typeface="Trebuchet MS"/>
                  <a:cs typeface="Trebuchet MS"/>
                  <a:sym typeface="Trebuchet MS"/>
                </a:defRPr>
              </a:pPr>
            </a:p>
          </p:txBody>
        </p:sp>
        <p:sp>
          <p:nvSpPr>
            <p:cNvPr id="7" name="Google Shape;39;p3"/>
            <p:cNvSpPr/>
            <p:nvPr/>
          </p:nvSpPr>
          <p:spPr>
            <a:xfrm>
              <a:off x="7327664" y="4330816"/>
              <a:ext cx="2766964" cy="323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17B0E4">
                <a:alpha val="65490"/>
              </a:srgbClr>
            </a:solidFill>
            <a:ln w="12700" cap="flat">
              <a:noFill/>
              <a:miter lim="400000"/>
            </a:ln>
            <a:effectLst/>
          </p:spPr>
          <p:txBody>
            <a:bodyPr wrap="square" lIns="45718" tIns="45718" rIns="45718" bIns="45718" numCol="1" anchor="t">
              <a:noAutofit/>
            </a:bodyPr>
            <a:lstStyle/>
            <a:p>
              <a:pPr>
                <a:defRPr sz="1800">
                  <a:latin typeface="Trebuchet MS"/>
                  <a:ea typeface="Trebuchet MS"/>
                  <a:cs typeface="Trebuchet MS"/>
                  <a:sym typeface="Trebuchet MS"/>
                </a:defRPr>
              </a:pPr>
            </a:p>
          </p:txBody>
        </p:sp>
        <p:sp>
          <p:nvSpPr>
            <p:cNvPr id="8" name="Google Shape;40;p3"/>
            <p:cNvSpPr/>
            <p:nvPr/>
          </p:nvSpPr>
          <p:spPr>
            <a:xfrm>
              <a:off x="7737225" y="-2"/>
              <a:ext cx="2359083" cy="756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17B0E4">
                <a:alpha val="49800"/>
              </a:srgbClr>
            </a:solidFill>
            <a:ln w="12700" cap="flat">
              <a:noFill/>
              <a:miter lim="400000"/>
            </a:ln>
            <a:effectLst/>
          </p:spPr>
          <p:txBody>
            <a:bodyPr wrap="square" lIns="45718" tIns="45718" rIns="45718" bIns="45718" numCol="1" anchor="t">
              <a:noAutofit/>
            </a:bodyPr>
            <a:lstStyle/>
            <a:p>
              <a:pPr>
                <a:defRPr sz="1800">
                  <a:latin typeface="Trebuchet MS"/>
                  <a:ea typeface="Trebuchet MS"/>
                  <a:cs typeface="Trebuchet MS"/>
                  <a:sym typeface="Trebuchet MS"/>
                </a:defRPr>
              </a:pPr>
            </a:p>
          </p:txBody>
        </p:sp>
        <p:sp>
          <p:nvSpPr>
            <p:cNvPr id="9" name="Google Shape;41;p3"/>
            <p:cNvSpPr/>
            <p:nvPr/>
          </p:nvSpPr>
          <p:spPr>
            <a:xfrm>
              <a:off x="9154817" y="-2"/>
              <a:ext cx="943447" cy="756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chemeClr val="accent2">
                <a:alpha val="69800"/>
              </a:schemeClr>
            </a:solidFill>
            <a:ln w="12700" cap="flat">
              <a:noFill/>
              <a:miter lim="400000"/>
            </a:ln>
            <a:effectLst/>
          </p:spPr>
          <p:txBody>
            <a:bodyPr wrap="square" lIns="45718" tIns="45718" rIns="45718" bIns="45718" numCol="1" anchor="t">
              <a:noAutofit/>
            </a:bodyPr>
            <a:lstStyle/>
            <a:p>
              <a:pPr>
                <a:defRPr sz="1800">
                  <a:latin typeface="Trebuchet MS"/>
                  <a:ea typeface="Trebuchet MS"/>
                  <a:cs typeface="Trebuchet MS"/>
                  <a:sym typeface="Trebuchet MS"/>
                </a:defRPr>
              </a:pPr>
            </a:p>
          </p:txBody>
        </p:sp>
        <p:sp>
          <p:nvSpPr>
            <p:cNvPr id="10" name="Google Shape;42;p3"/>
            <p:cNvSpPr/>
            <p:nvPr/>
          </p:nvSpPr>
          <p:spPr>
            <a:xfrm>
              <a:off x="8932574" y="-2"/>
              <a:ext cx="1176279" cy="7569598"/>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236292">
                <a:alpha val="81570"/>
              </a:srgbClr>
            </a:solidFill>
            <a:ln w="12700" cap="flat">
              <a:noFill/>
              <a:miter lim="400000"/>
            </a:ln>
            <a:effectLst/>
          </p:spPr>
          <p:txBody>
            <a:bodyPr wrap="square" lIns="45718" tIns="45718" rIns="45718" bIns="45718" numCol="1" anchor="t">
              <a:noAutofit/>
            </a:bodyPr>
            <a:lstStyle/>
            <a:p>
              <a:pPr>
                <a:defRPr sz="1800">
                  <a:latin typeface="Trebuchet MS"/>
                  <a:ea typeface="Trebuchet MS"/>
                  <a:cs typeface="Trebuchet MS"/>
                  <a:sym typeface="Trebuchet MS"/>
                </a:defRPr>
              </a:pPr>
            </a:p>
          </p:txBody>
        </p:sp>
        <p:sp>
          <p:nvSpPr>
            <p:cNvPr id="11" name="Google Shape;43;p3"/>
            <p:cNvSpPr/>
            <p:nvPr/>
          </p:nvSpPr>
          <p:spPr>
            <a:xfrm>
              <a:off x="8904000" y="5403994"/>
              <a:ext cx="1204043" cy="2161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17B0E4">
                <a:alpha val="65490"/>
              </a:srgbClr>
            </a:solidFill>
            <a:ln w="12700" cap="flat">
              <a:noFill/>
              <a:miter lim="400000"/>
            </a:ln>
            <a:effectLst/>
          </p:spPr>
          <p:txBody>
            <a:bodyPr wrap="square" lIns="45718" tIns="45718" rIns="45718" bIns="45718" numCol="1" anchor="t">
              <a:noAutofit/>
            </a:bodyPr>
            <a:lstStyle/>
            <a:p>
              <a:pPr>
                <a:defRPr sz="1800">
                  <a:latin typeface="Trebuchet MS"/>
                  <a:ea typeface="Trebuchet MS"/>
                  <a:cs typeface="Trebuchet MS"/>
                  <a:sym typeface="Trebuchet MS"/>
                </a:defRPr>
              </a:pPr>
            </a:p>
          </p:txBody>
        </p:sp>
      </p:grpSp>
      <p:sp>
        <p:nvSpPr>
          <p:cNvPr id="13" name="Title Text"/>
          <p:cNvSpPr txBox="1"/>
          <p:nvPr>
            <p:ph type="title"/>
          </p:nvPr>
        </p:nvSpPr>
        <p:spPr>
          <a:xfrm rot="5400000">
            <a:off x="4234693" y="3026822"/>
            <a:ext cx="5788801" cy="10791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14" name="Body Level One…"/>
          <p:cNvSpPr txBox="1"/>
          <p:nvPr>
            <p:ph type="body" idx="1"/>
          </p:nvPr>
        </p:nvSpPr>
        <p:spPr>
          <a:xfrm rot="5400000">
            <a:off x="641145" y="702721"/>
            <a:ext cx="5788803" cy="57273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7445282" y="6751212"/>
            <a:ext cx="223980" cy="218399"/>
          </a:xfrm>
          <a:prstGeom prst="rect">
            <a:avLst/>
          </a:prstGeom>
          <a:ln w="12700">
            <a:miter lim="400000"/>
          </a:ln>
        </p:spPr>
        <p:txBody>
          <a:bodyPr wrap="none" lIns="45699" tIns="45699" rIns="45699" bIns="45699" anchor="ctr">
            <a:spAutoFit/>
          </a:bodyPr>
          <a:lstStyle>
            <a:lvl1pPr algn="r">
              <a:defRPr sz="9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3900" u="none">
          <a:solidFill>
            <a:schemeClr val="accent1"/>
          </a:solidFill>
          <a:uFillTx/>
          <a:latin typeface="Trebuchet MS"/>
          <a:ea typeface="Trebuchet MS"/>
          <a:cs typeface="Trebuchet MS"/>
          <a:sym typeface="Trebuchet MS"/>
        </a:defRPr>
      </a:lvl9pPr>
    </p:titleStyle>
    <p:bodyStyle>
      <a:lvl1pPr marL="457200" marR="0" indent="-320040"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1pPr>
      <a:lvl2pPr marL="952050" marR="0" indent="-357691"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2pPr>
      <a:lvl3pPr marL="1456943" marR="0" indent="-405382"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3pPr>
      <a:lvl4pPr marL="1976509" marR="0" indent="-467748"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4pPr>
      <a:lvl5pPr marL="2433709" marR="0" indent="-467748"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5pPr>
      <a:lvl6pPr marL="2879725" marR="0" indent="-432333"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6pPr>
      <a:lvl7pPr marL="3336926" marR="0" indent="-432334"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7pPr>
      <a:lvl8pPr marL="3794126" marR="0" indent="-432334"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8pPr>
      <a:lvl9pPr marL="4251326" marR="0" indent="-432334" algn="l" defTabSz="914400" rtl="0" latinLnBrk="0">
        <a:lnSpc>
          <a:spcPct val="100000"/>
        </a:lnSpc>
        <a:spcBef>
          <a:spcPts val="1100"/>
        </a:spcBef>
        <a:spcAft>
          <a:spcPts val="0"/>
        </a:spcAft>
        <a:buClr>
          <a:schemeClr val="accent1"/>
        </a:buClr>
        <a:buSzPts val="1900"/>
        <a:buFont typeface="Helvetica"/>
        <a:buChar char="►"/>
        <a:tabLst/>
        <a:defRPr b="0" baseline="0" cap="none" i="0" spc="0" strike="noStrike" sz="1900" u="none">
          <a:solidFill>
            <a:srgbClr val="404040"/>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301;p1"/>
          <p:cNvSpPr txBox="1"/>
          <p:nvPr/>
        </p:nvSpPr>
        <p:spPr>
          <a:xfrm>
            <a:off x="500000" y="2148288"/>
            <a:ext cx="9071100" cy="50438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lnSpc>
                <a:spcPct val="93000"/>
              </a:lnSpc>
              <a:defRPr b="1" sz="3600">
                <a:latin typeface="Times New Roman"/>
                <a:ea typeface="Times New Roman"/>
                <a:cs typeface="Times New Roman"/>
                <a:sym typeface="Times New Roman"/>
              </a:defRPr>
            </a:pPr>
            <a:r>
              <a:t>Mini Project</a:t>
            </a:r>
          </a:p>
          <a:p>
            <a:pPr algn="ctr">
              <a:lnSpc>
                <a:spcPct val="93000"/>
              </a:lnSpc>
              <a:defRPr sz="3600">
                <a:latin typeface="Times New Roman"/>
                <a:ea typeface="Times New Roman"/>
                <a:cs typeface="Times New Roman"/>
                <a:sym typeface="Times New Roman"/>
              </a:defRPr>
            </a:pPr>
            <a:r>
              <a:t> </a:t>
            </a:r>
          </a:p>
          <a:p>
            <a:pPr algn="ctr">
              <a:lnSpc>
                <a:spcPct val="93000"/>
              </a:lnSpc>
              <a:defRPr sz="3200">
                <a:latin typeface="Times New Roman"/>
                <a:ea typeface="Times New Roman"/>
                <a:cs typeface="Times New Roman"/>
                <a:sym typeface="Times New Roman"/>
              </a:defRPr>
            </a:pPr>
          </a:p>
          <a:p>
            <a:pPr algn="ctr">
              <a:lnSpc>
                <a:spcPct val="93000"/>
              </a:lnSpc>
              <a:defRPr b="1" sz="2500">
                <a:latin typeface="Times New Roman"/>
                <a:ea typeface="Times New Roman"/>
                <a:cs typeface="Times New Roman"/>
                <a:sym typeface="Times New Roman"/>
              </a:defRPr>
            </a:pPr>
            <a:r>
              <a:t>Shaunak Das (25):23106002</a:t>
            </a:r>
          </a:p>
          <a:p>
            <a:pPr algn="ctr">
              <a:lnSpc>
                <a:spcPct val="93000"/>
              </a:lnSpc>
              <a:defRPr b="1" sz="2500">
                <a:latin typeface="Times New Roman"/>
                <a:ea typeface="Times New Roman"/>
                <a:cs typeface="Times New Roman"/>
                <a:sym typeface="Times New Roman"/>
              </a:defRPr>
            </a:pPr>
            <a:r>
              <a:t>Anushka Khandar (50):23106041</a:t>
            </a:r>
          </a:p>
          <a:p>
            <a:pPr algn="ctr">
              <a:lnSpc>
                <a:spcPct val="93000"/>
              </a:lnSpc>
              <a:defRPr b="1" sz="2500">
                <a:latin typeface="Times New Roman"/>
                <a:ea typeface="Times New Roman"/>
                <a:cs typeface="Times New Roman"/>
                <a:sym typeface="Times New Roman"/>
              </a:defRPr>
            </a:pPr>
            <a:r>
              <a:t>Prisha Kotekar (56):23106053</a:t>
            </a:r>
          </a:p>
          <a:p>
            <a:pPr algn="ctr">
              <a:lnSpc>
                <a:spcPct val="93000"/>
              </a:lnSpc>
              <a:defRPr b="1" sz="2500">
                <a:latin typeface="Times New Roman"/>
                <a:ea typeface="Times New Roman"/>
                <a:cs typeface="Times New Roman"/>
                <a:sym typeface="Times New Roman"/>
              </a:defRPr>
            </a:pPr>
            <a:r>
              <a:t>Sumit More (68):23106003</a:t>
            </a:r>
            <a:endParaRPr sz="3200"/>
          </a:p>
          <a:p>
            <a:pPr algn="ctr">
              <a:lnSpc>
                <a:spcPct val="93000"/>
              </a:lnSpc>
              <a:defRPr sz="3200">
                <a:latin typeface="Times New Roman"/>
                <a:ea typeface="Times New Roman"/>
                <a:cs typeface="Times New Roman"/>
                <a:sym typeface="Times New Roman"/>
              </a:defRPr>
            </a:pPr>
          </a:p>
          <a:p>
            <a:pPr algn="ctr">
              <a:lnSpc>
                <a:spcPct val="93000"/>
              </a:lnSpc>
              <a:defRPr sz="3200">
                <a:latin typeface="Times New Roman"/>
                <a:ea typeface="Times New Roman"/>
                <a:cs typeface="Times New Roman"/>
                <a:sym typeface="Times New Roman"/>
              </a:defRPr>
            </a:pPr>
          </a:p>
          <a:p>
            <a:pPr algn="ctr">
              <a:lnSpc>
                <a:spcPct val="93000"/>
              </a:lnSpc>
              <a:defRPr b="1" sz="2800">
                <a:latin typeface="Times New Roman"/>
                <a:ea typeface="Times New Roman"/>
                <a:cs typeface="Times New Roman"/>
                <a:sym typeface="Times New Roman"/>
              </a:defRPr>
            </a:pPr>
            <a:r>
              <a:t>Project Guide</a:t>
            </a:r>
          </a:p>
          <a:p>
            <a:pPr algn="ctr">
              <a:lnSpc>
                <a:spcPct val="93000"/>
              </a:lnSpc>
              <a:defRPr b="1" sz="2400">
                <a:latin typeface="Times New Roman"/>
                <a:ea typeface="Times New Roman"/>
                <a:cs typeface="Times New Roman"/>
                <a:sym typeface="Times New Roman"/>
              </a:defRPr>
            </a:pPr>
            <a:r>
              <a:t>Prof.Poonam Tiware</a:t>
            </a:r>
          </a:p>
          <a:p>
            <a:pPr algn="ctr">
              <a:lnSpc>
                <a:spcPct val="93000"/>
              </a:lnSpc>
              <a:defRPr b="1" sz="2800">
                <a:latin typeface="Times New Roman"/>
                <a:ea typeface="Times New Roman"/>
                <a:cs typeface="Times New Roman"/>
                <a:sym typeface="Times New Roman"/>
              </a:defRPr>
            </a:pPr>
            <a:r>
              <a:t>Academic year 2024-25</a:t>
            </a:r>
          </a:p>
          <a:p>
            <a:pPr algn="ctr">
              <a:lnSpc>
                <a:spcPct val="93000"/>
              </a:lnSpc>
              <a:defRPr b="1" sz="2400">
                <a:latin typeface="Times New Roman"/>
                <a:ea typeface="Times New Roman"/>
                <a:cs typeface="Times New Roman"/>
                <a:sym typeface="Times New Roman"/>
              </a:defRPr>
            </a:pPr>
            <a:r>
              <a:t>  </a:t>
            </a:r>
          </a:p>
        </p:txBody>
      </p:sp>
      <p:sp>
        <p:nvSpPr>
          <p:cNvPr id="155" name="Google Shape;302;p1"/>
          <p:cNvSpPr/>
          <p:nvPr/>
        </p:nvSpPr>
        <p:spPr>
          <a:xfrm>
            <a:off x="-2" y="1743075"/>
            <a:ext cx="10080603" cy="0"/>
          </a:xfrm>
          <a:prstGeom prst="line">
            <a:avLst/>
          </a:prstGeom>
          <a:ln w="25400" cap="rnd">
            <a:solidFill>
              <a:srgbClr val="000000"/>
            </a:solidFill>
            <a:miter/>
          </a:ln>
          <a:effectLst>
            <a:outerShdw sx="100000" sy="100000" kx="0" ky="0" algn="b" rotWithShape="0" blurRad="63500" dist="25400" dir="5400000">
              <a:srgbClr val="000000">
                <a:alpha val="34510"/>
              </a:srgbClr>
            </a:outerShdw>
          </a:effectLst>
        </p:spPr>
        <p:txBody>
          <a:bodyPr lIns="45718" tIns="45718" rIns="45718" bIns="45718"/>
          <a:lstStyle/>
          <a:p>
            <a:pPr/>
          </a:p>
        </p:txBody>
      </p:sp>
      <p:pic>
        <p:nvPicPr>
          <p:cNvPr id="156" name="Google Shape;303;p1" descr="Google Shape;303;p1"/>
          <p:cNvPicPr>
            <a:picLocks noChangeAspect="1"/>
          </p:cNvPicPr>
          <p:nvPr/>
        </p:nvPicPr>
        <p:blipFill>
          <a:blip r:embed="rId2">
            <a:extLst/>
          </a:blip>
          <a:stretch>
            <a:fillRect/>
          </a:stretch>
        </p:blipFill>
        <p:spPr>
          <a:xfrm>
            <a:off x="863600" y="179387"/>
            <a:ext cx="7705725" cy="13716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233;p26"/>
          <p:cNvSpPr txBox="1"/>
          <p:nvPr/>
        </p:nvSpPr>
        <p:spPr>
          <a:xfrm>
            <a:off x="503237" y="593700"/>
            <a:ext cx="9071100" cy="7096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3000"/>
              </a:lnSpc>
              <a:defRPr b="1" sz="5000">
                <a:latin typeface="Times New Roman"/>
                <a:ea typeface="Times New Roman"/>
                <a:cs typeface="Times New Roman"/>
                <a:sym typeface="Times New Roman"/>
              </a:defRPr>
            </a:lvl1pPr>
          </a:lstStyle>
          <a:p>
            <a:pPr/>
            <a:r>
              <a:t>Introduction:</a:t>
            </a:r>
          </a:p>
        </p:txBody>
      </p:sp>
      <p:sp>
        <p:nvSpPr>
          <p:cNvPr id="159" name="Cuisine Decider"/>
          <p:cNvSpPr txBox="1"/>
          <p:nvPr/>
        </p:nvSpPr>
        <p:spPr>
          <a:xfrm>
            <a:off x="2719345" y="1742998"/>
            <a:ext cx="4632410" cy="1005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indent="137160" algn="ctr">
              <a:spcBef>
                <a:spcPts val="1100"/>
              </a:spcBef>
              <a:defRPr b="1" baseline="11866" spc="119" sz="6000" u="sng">
                <a:solidFill>
                  <a:srgbClr val="404040"/>
                </a:solidFill>
                <a:latin typeface="Agency FB"/>
                <a:ea typeface="Agency FB"/>
                <a:cs typeface="Agency FB"/>
                <a:sym typeface="Agency FB"/>
              </a:defRPr>
            </a:lvl1pPr>
          </a:lstStyle>
          <a:p>
            <a:pPr/>
            <a:r>
              <a:t>Cuisine Decider</a:t>
            </a:r>
          </a:p>
        </p:txBody>
      </p:sp>
      <p:sp>
        <p:nvSpPr>
          <p:cNvPr id="160" name="Are you tired of spending endless minutes deciding what to eat? Introducing Cuisine Finder, the ultimate app for the indecisive food lover! Cuisine Finder takes the hassle out of meal planning by helping you choose a cuisine that matches your food prefer"/>
          <p:cNvSpPr txBox="1"/>
          <p:nvPr/>
        </p:nvSpPr>
        <p:spPr>
          <a:xfrm>
            <a:off x="10303895" y="2079189"/>
            <a:ext cx="6110966" cy="1132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1200"/>
              </a:spcBef>
              <a:defRPr sz="1200">
                <a:latin typeface="Times Roman"/>
                <a:ea typeface="Times Roman"/>
                <a:cs typeface="Times Roman"/>
                <a:sym typeface="Times Roman"/>
              </a:defRPr>
            </a:pPr>
            <a:r>
              <a:t>Are you tired of spending endless minutes deciding what to eat? Introducing </a:t>
            </a:r>
            <a:r>
              <a:rPr b="1"/>
              <a:t>Cuisine Finder</a:t>
            </a:r>
            <a:r>
              <a:t>, the ultimate app for the indecisive food lover! Cuisine Finder takes the hassle out of meal planning by helping you choose a cuisine that matches your food preferences through a fun and intuitive swipe system.</a:t>
            </a:r>
          </a:p>
        </p:txBody>
      </p:sp>
      <p:sp>
        <p:nvSpPr>
          <p:cNvPr id="161" name="Are you tired of spending endless minutes deciding what to eat? Introducing Cuisine Finder, the ultimate app for the indecisive food lover! Cuisine Finder takes the hassle out of meal planning by helping you choose a cuisine that matches your food prefer"/>
          <p:cNvSpPr txBox="1"/>
          <p:nvPr/>
        </p:nvSpPr>
        <p:spPr>
          <a:xfrm>
            <a:off x="1078249" y="3000930"/>
            <a:ext cx="7651303" cy="30060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0578" indent="-220578">
              <a:lnSpc>
                <a:spcPct val="150000"/>
              </a:lnSpc>
              <a:buSzPct val="60000"/>
              <a:buBlip>
                <a:blip r:embed="rId2"/>
              </a:buBlip>
              <a:defRPr sz="2200">
                <a:latin typeface="Bodoni SvtyTwo ITC TT-Book"/>
                <a:ea typeface="Bodoni SvtyTwo ITC TT-Book"/>
                <a:cs typeface="Bodoni SvtyTwo ITC TT-Book"/>
                <a:sym typeface="Bodoni SvtyTwo ITC TT-Book"/>
              </a:defRPr>
            </a:pPr>
            <a:r>
              <a:t>Are you tired of spending endless minutes deciding what to eat? Introducing Cuisine Decider, the ultimate app for the indecisive food lover.</a:t>
            </a:r>
          </a:p>
          <a:p>
            <a:pPr marL="220578" indent="-220578">
              <a:lnSpc>
                <a:spcPct val="150000"/>
              </a:lnSpc>
              <a:buSzPct val="60000"/>
              <a:buBlip>
                <a:blip r:embed="rId2"/>
              </a:buBlip>
              <a:defRPr sz="2200">
                <a:latin typeface="Bodoni SvtyTwo ITC TT-Book"/>
                <a:ea typeface="Bodoni SvtyTwo ITC TT-Book"/>
                <a:cs typeface="Bodoni SvtyTwo ITC TT-Book"/>
                <a:sym typeface="Bodoni SvtyTwo ITC TT-Book"/>
              </a:defRPr>
            </a:pPr>
            <a:r>
              <a:t> Cuisine Decider takes the hassle out of meal planning by helping you choose a cuisine that matches your food preferences through a fun and interactive swipe system.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fast" advClick="1" p14:dur="500">
        <p159:morph option="byObject"/>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254;p29"/>
          <p:cNvSpPr txBox="1"/>
          <p:nvPr>
            <p:ph type="title"/>
          </p:nvPr>
        </p:nvSpPr>
        <p:spPr>
          <a:xfrm>
            <a:off x="671512" y="671512"/>
            <a:ext cx="6997801" cy="1455602"/>
          </a:xfrm>
          <a:prstGeom prst="rect">
            <a:avLst/>
          </a:prstGeom>
        </p:spPr>
        <p:txBody>
          <a:bodyPr/>
          <a:lstStyle>
            <a:lvl1pPr>
              <a:defRPr b="1" sz="3600">
                <a:solidFill>
                  <a:srgbClr val="000000"/>
                </a:solidFill>
                <a:latin typeface="Times New Roman"/>
                <a:ea typeface="Times New Roman"/>
                <a:cs typeface="Times New Roman"/>
                <a:sym typeface="Times New Roman"/>
              </a:defRPr>
            </a:lvl1pPr>
          </a:lstStyle>
          <a:p>
            <a:pPr/>
            <a:r>
              <a:t> Problem statement </a:t>
            </a:r>
          </a:p>
        </p:txBody>
      </p:sp>
      <p:sp>
        <p:nvSpPr>
          <p:cNvPr id="164" name="Individuals often struggle to make quick decisions about what to eat. This app is particularly for those who are indecisive or have a broad range of food preferences. The abundance of options and the overwhelming nature of menu choices can lead to frustr"/>
          <p:cNvSpPr txBox="1"/>
          <p:nvPr/>
        </p:nvSpPr>
        <p:spPr>
          <a:xfrm>
            <a:off x="635065" y="2258129"/>
            <a:ext cx="8352760" cy="308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spcBef>
                <a:spcPts val="1200"/>
              </a:spcBef>
              <a:defRPr sz="2200">
                <a:latin typeface="Times Roman"/>
                <a:ea typeface="Times Roman"/>
                <a:cs typeface="Times Roman"/>
                <a:sym typeface="Times Roman"/>
              </a:defRPr>
            </a:lvl1pPr>
          </a:lstStyle>
          <a:p>
            <a:pPr/>
            <a:r>
              <a:t>Individuals often struggle to make quick decisions about what to eat. This app is particularly for those who are indecisive or have a broad range of food preferences. The abundance of options and the overwhelming nature of menu choices can lead to frustration and wasted time. Furthermore, without a clear direction, people may end up choosing meals that don't fully satisfy their cravings, leading to dissatisfaction in dining experience.</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311;p2"/>
          <p:cNvSpPr txBox="1"/>
          <p:nvPr/>
        </p:nvSpPr>
        <p:spPr>
          <a:xfrm>
            <a:off x="273227" y="436605"/>
            <a:ext cx="9071102" cy="1011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nSpc>
                <a:spcPct val="93000"/>
              </a:lnSpc>
              <a:defRPr b="1" sz="3600">
                <a:latin typeface="Times New Roman"/>
                <a:ea typeface="Times New Roman"/>
                <a:cs typeface="Times New Roman"/>
                <a:sym typeface="Times New Roman"/>
              </a:defRPr>
            </a:pPr>
            <a:r>
              <a:t>Overview of System Design</a:t>
            </a:r>
          </a:p>
          <a:p>
            <a:pPr>
              <a:lnSpc>
                <a:spcPct val="93000"/>
              </a:lnSpc>
              <a:defRPr b="1" sz="3600">
                <a:latin typeface="Times New Roman"/>
                <a:ea typeface="Times New Roman"/>
                <a:cs typeface="Times New Roman"/>
                <a:sym typeface="Times New Roman"/>
              </a:defRPr>
            </a:pPr>
            <a:r>
              <a:t>———————————————————</a:t>
            </a:r>
          </a:p>
        </p:txBody>
      </p:sp>
      <p:sp>
        <p:nvSpPr>
          <p:cNvPr id="167" name="Home Screen: Displays options to start swiping through food images according to the user’s preferences.…"/>
          <p:cNvSpPr txBox="1"/>
          <p:nvPr/>
        </p:nvSpPr>
        <p:spPr>
          <a:xfrm>
            <a:off x="1086391" y="1412367"/>
            <a:ext cx="7444774" cy="5425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b="1" sz="2200">
                <a:latin typeface="Times Roman"/>
                <a:ea typeface="Times Roman"/>
                <a:cs typeface="Times Roman"/>
                <a:sym typeface="Times Roman"/>
              </a:defRPr>
            </a:pPr>
            <a:r>
              <a:t>Home Screen:</a:t>
            </a:r>
            <a:r>
              <a:rPr b="0"/>
              <a:t> Displays options to start swiping through food images according to the user’s preferences.</a:t>
            </a:r>
          </a:p>
          <a:p>
            <a:pPr defTabSz="457200">
              <a:defRPr sz="2200">
                <a:latin typeface="Times Roman"/>
                <a:ea typeface="Times Roman"/>
                <a:cs typeface="Times Roman"/>
                <a:sym typeface="Times Roman"/>
              </a:defRPr>
            </a:pPr>
          </a:p>
          <a:p>
            <a:pPr defTabSz="457200">
              <a:defRPr sz="2200">
                <a:latin typeface="Times Roman"/>
                <a:ea typeface="Times Roman"/>
                <a:cs typeface="Times Roman"/>
                <a:sym typeface="Times Roman"/>
              </a:defRPr>
            </a:pPr>
          </a:p>
          <a:p>
            <a:pPr defTabSz="457200">
              <a:defRPr b="1" sz="2200">
                <a:latin typeface="Times Roman"/>
                <a:ea typeface="Times Roman"/>
                <a:cs typeface="Times Roman"/>
                <a:sym typeface="Times Roman"/>
              </a:defRPr>
            </a:pPr>
            <a:r>
              <a:t>Swipe Screen:</a:t>
            </a:r>
            <a:r>
              <a:rPr b="0"/>
              <a:t> Users swipe through the food images with simple right (like) or left (dislike) gestures.</a:t>
            </a:r>
          </a:p>
          <a:p>
            <a:pPr defTabSz="457200">
              <a:defRPr sz="2200">
                <a:latin typeface="Times Roman"/>
                <a:ea typeface="Times Roman"/>
                <a:cs typeface="Times Roman"/>
                <a:sym typeface="Times Roman"/>
              </a:defRPr>
            </a:pPr>
          </a:p>
          <a:p>
            <a:pPr defTabSz="457200">
              <a:defRPr sz="2200">
                <a:latin typeface="Times Roman"/>
                <a:ea typeface="Times Roman"/>
                <a:cs typeface="Times Roman"/>
                <a:sym typeface="Times Roman"/>
              </a:defRPr>
            </a:pPr>
          </a:p>
          <a:p>
            <a:pPr defTabSz="457200">
              <a:defRPr b="1" sz="2200">
                <a:latin typeface="Times Roman"/>
                <a:ea typeface="Times Roman"/>
                <a:cs typeface="Times Roman"/>
                <a:sym typeface="Times Roman"/>
              </a:defRPr>
            </a:pPr>
            <a:r>
              <a:t>Recommendation Screen:</a:t>
            </a:r>
            <a:r>
              <a:rPr b="0"/>
              <a:t> Shows a list of recommended cuisines based on user swipes.</a:t>
            </a:r>
          </a:p>
          <a:p>
            <a:pPr defTabSz="457200">
              <a:defRPr sz="2200">
                <a:latin typeface="Times Roman"/>
                <a:ea typeface="Times Roman"/>
                <a:cs typeface="Times Roman"/>
                <a:sym typeface="Times Roman"/>
              </a:defRPr>
            </a:pPr>
          </a:p>
          <a:p>
            <a:pPr defTabSz="457200">
              <a:defRPr sz="2200">
                <a:latin typeface="Times Roman"/>
                <a:ea typeface="Times Roman"/>
                <a:cs typeface="Times Roman"/>
                <a:sym typeface="Times Roman"/>
              </a:defRPr>
            </a:pPr>
          </a:p>
          <a:p>
            <a:pPr defTabSz="457200">
              <a:defRPr b="1" sz="2200">
                <a:latin typeface="Times Roman"/>
                <a:ea typeface="Times Roman"/>
                <a:cs typeface="Times Roman"/>
                <a:sym typeface="Times Roman"/>
              </a:defRPr>
            </a:pPr>
            <a:r>
              <a:t>Explore Nearby Screen:</a:t>
            </a:r>
            <a:r>
              <a:rPr b="0"/>
              <a:t> Displays nearby restaurants serving the recommended cuisines with options to view details, read reviews, and make reservations.</a:t>
            </a:r>
          </a:p>
        </p:txBody>
      </p:sp>
      <p:sp>
        <p:nvSpPr>
          <p:cNvPr id="168" name="Arrow 11"/>
          <p:cNvSpPr/>
          <p:nvPr/>
        </p:nvSpPr>
        <p:spPr>
          <a:xfrm rot="5400000">
            <a:off x="4371302" y="2359350"/>
            <a:ext cx="382366" cy="287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rgbClr val="000000">
              <a:alpha val="49922"/>
            </a:srgbClr>
          </a:solidFill>
          <a:ln w="25400">
            <a:solidFill>
              <a:schemeClr val="accent1">
                <a:alpha val="49922"/>
              </a:schemeClr>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69" name="Arrow 11"/>
          <p:cNvSpPr/>
          <p:nvPr/>
        </p:nvSpPr>
        <p:spPr>
          <a:xfrm rot="5400000">
            <a:off x="4371302" y="3784258"/>
            <a:ext cx="382366" cy="287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rgbClr val="000000">
              <a:alpha val="50145"/>
            </a:srgbClr>
          </a:solidFill>
          <a:ln w="25400">
            <a:solidFill>
              <a:schemeClr val="accent1">
                <a:alpha val="50145"/>
              </a:schemeClr>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70" name="Arrow 11"/>
          <p:cNvSpPr/>
          <p:nvPr/>
        </p:nvSpPr>
        <p:spPr>
          <a:xfrm rot="5400000">
            <a:off x="4371302" y="5209164"/>
            <a:ext cx="382366" cy="2878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rgbClr val="000000">
              <a:alpha val="50145"/>
            </a:srgbClr>
          </a:solidFill>
          <a:ln w="25400">
            <a:solidFill>
              <a:schemeClr val="accent1">
                <a:alpha val="50145"/>
              </a:schemeClr>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1200">
        <p:circ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Project Scope"/>
          <p:cNvSpPr txBox="1"/>
          <p:nvPr>
            <p:ph type="title"/>
          </p:nvPr>
        </p:nvSpPr>
        <p:spPr>
          <a:prstGeom prst="rect">
            <a:avLst/>
          </a:prstGeom>
        </p:spPr>
        <p:txBody>
          <a:bodyPr/>
          <a:lstStyle>
            <a:lvl1pPr>
              <a:defRPr b="1" sz="5200">
                <a:solidFill>
                  <a:srgbClr val="000000"/>
                </a:solidFill>
                <a:latin typeface="Times New Roman"/>
                <a:ea typeface="Times New Roman"/>
                <a:cs typeface="Times New Roman"/>
                <a:sym typeface="Times New Roman"/>
              </a:defRPr>
            </a:lvl1pPr>
          </a:lstStyle>
          <a:p>
            <a:pPr/>
            <a:r>
              <a:t>Project Scope</a:t>
            </a:r>
          </a:p>
        </p:txBody>
      </p:sp>
      <p:sp>
        <p:nvSpPr>
          <p:cNvPr id="173" name="User registration, authentication and login.…"/>
          <p:cNvSpPr txBox="1"/>
          <p:nvPr>
            <p:ph type="body" idx="1"/>
          </p:nvPr>
        </p:nvSpPr>
        <p:spPr>
          <a:xfrm>
            <a:off x="671512" y="1639099"/>
            <a:ext cx="7936001" cy="4278302"/>
          </a:xfrm>
          <a:prstGeom prst="rect">
            <a:avLst/>
          </a:prstGeom>
        </p:spPr>
        <p:txBody>
          <a:bodyPr/>
          <a:lstStyle/>
          <a:p>
            <a:pPr marL="0" indent="0" defTabSz="457200">
              <a:spcBef>
                <a:spcPts val="0"/>
              </a:spcBef>
              <a:buClrTx/>
              <a:buSzTx/>
              <a:buFontTx/>
              <a:buNone/>
              <a:defRPr sz="2100">
                <a:solidFill>
                  <a:srgbClr val="000000"/>
                </a:solidFill>
                <a:latin typeface="Times Roman"/>
                <a:ea typeface="Times Roman"/>
                <a:cs typeface="Times Roman"/>
                <a:sym typeface="Times Roman"/>
              </a:defRPr>
            </a:pPr>
            <a:r>
              <a:t>  </a:t>
            </a:r>
          </a:p>
          <a:p>
            <a:pPr marL="0" indent="0" defTabSz="457200">
              <a:spcBef>
                <a:spcPts val="0"/>
              </a:spcBef>
              <a:buClrTx/>
              <a:buSzTx/>
              <a:buFontTx/>
              <a:buNone/>
              <a:defRPr sz="2100">
                <a:solidFill>
                  <a:srgbClr val="000000"/>
                </a:solidFill>
                <a:latin typeface="Times Roman"/>
                <a:ea typeface="Times Roman"/>
                <a:cs typeface="Times Roman"/>
                <a:sym typeface="Times Roman"/>
              </a:defRPr>
            </a:pPr>
          </a:p>
          <a:p>
            <a:pPr marL="339290" indent="-202130" defTabSz="457200">
              <a:spcBef>
                <a:spcPts val="0"/>
              </a:spcBef>
              <a:buSzPts val="2100"/>
              <a:defRPr sz="2100">
                <a:solidFill>
                  <a:srgbClr val="000000"/>
                </a:solidFill>
                <a:latin typeface="Times Roman"/>
                <a:ea typeface="Times Roman"/>
                <a:cs typeface="Times Roman"/>
                <a:sym typeface="Times Roman"/>
              </a:defRPr>
            </a:pPr>
            <a:r>
              <a:t>User registration, authentication and login.</a:t>
            </a:r>
          </a:p>
          <a:p>
            <a:pPr marL="339290" indent="-202130" defTabSz="457200">
              <a:spcBef>
                <a:spcPts val="0"/>
              </a:spcBef>
              <a:buSzPts val="2100"/>
              <a:defRPr sz="2100">
                <a:solidFill>
                  <a:srgbClr val="000000"/>
                </a:solidFill>
                <a:latin typeface="Times Roman"/>
                <a:ea typeface="Times Roman"/>
                <a:cs typeface="Times Roman"/>
                <a:sym typeface="Times Roman"/>
              </a:defRPr>
            </a:pPr>
          </a:p>
          <a:p>
            <a:pPr marL="339290" indent="-202130" defTabSz="457200">
              <a:spcBef>
                <a:spcPts val="0"/>
              </a:spcBef>
              <a:buSzPts val="2100"/>
              <a:defRPr sz="2100">
                <a:solidFill>
                  <a:srgbClr val="000000"/>
                </a:solidFill>
                <a:latin typeface="Times Roman"/>
                <a:ea typeface="Times Roman"/>
                <a:cs typeface="Times Roman"/>
                <a:sym typeface="Times Roman"/>
              </a:defRPr>
            </a:pPr>
            <a:r>
              <a:t>Swipe-based interface for food image selection.</a:t>
            </a:r>
          </a:p>
          <a:p>
            <a:pPr marL="339290" indent="-202130" defTabSz="457200">
              <a:spcBef>
                <a:spcPts val="0"/>
              </a:spcBef>
              <a:buSzPts val="2100"/>
              <a:defRPr sz="2100">
                <a:solidFill>
                  <a:srgbClr val="000000"/>
                </a:solidFill>
                <a:latin typeface="Times Roman"/>
                <a:ea typeface="Times Roman"/>
                <a:cs typeface="Times Roman"/>
                <a:sym typeface="Times Roman"/>
              </a:defRPr>
            </a:pPr>
          </a:p>
          <a:p>
            <a:pPr marL="339290" indent="-202130" defTabSz="457200">
              <a:spcBef>
                <a:spcPts val="0"/>
              </a:spcBef>
              <a:buSzPts val="2100"/>
              <a:defRPr sz="2100">
                <a:solidFill>
                  <a:srgbClr val="000000"/>
                </a:solidFill>
                <a:latin typeface="Times Roman"/>
                <a:ea typeface="Times Roman"/>
                <a:cs typeface="Times Roman"/>
                <a:sym typeface="Times Roman"/>
              </a:defRPr>
            </a:pPr>
            <a:r>
              <a:t>User profiles, favourite dish management and push notifications.</a:t>
            </a:r>
          </a:p>
          <a:p>
            <a:pPr marL="339290" indent="-202130" defTabSz="457200">
              <a:spcBef>
                <a:spcPts val="0"/>
              </a:spcBef>
              <a:buSzPts val="2100"/>
              <a:defRPr sz="2100">
                <a:solidFill>
                  <a:srgbClr val="000000"/>
                </a:solidFill>
                <a:latin typeface="Times Roman"/>
                <a:ea typeface="Times Roman"/>
                <a:cs typeface="Times Roman"/>
                <a:sym typeface="Times Roman"/>
              </a:defRPr>
            </a:pPr>
          </a:p>
          <a:p>
            <a:pPr marL="339290" indent="-202130" defTabSz="457200">
              <a:spcBef>
                <a:spcPts val="0"/>
              </a:spcBef>
              <a:buSzPts val="2100"/>
              <a:defRPr sz="2100">
                <a:solidFill>
                  <a:srgbClr val="000000"/>
                </a:solidFill>
                <a:latin typeface="Times Roman"/>
                <a:ea typeface="Times Roman"/>
                <a:cs typeface="Times Roman"/>
                <a:sym typeface="Times Roman"/>
              </a:defRPr>
            </a:pPr>
            <a:r>
              <a:t>Quick process for selecting dishes for people who are indecisive of what they want.</a:t>
            </a:r>
          </a:p>
          <a:p>
            <a:pPr marL="339290" indent="-202130" defTabSz="457200">
              <a:spcBef>
                <a:spcPts val="0"/>
              </a:spcBef>
              <a:buSzPts val="2100"/>
              <a:defRPr sz="2100">
                <a:solidFill>
                  <a:srgbClr val="000000"/>
                </a:solidFill>
                <a:latin typeface="Times Roman"/>
                <a:ea typeface="Times Roman"/>
                <a:cs typeface="Times Roman"/>
                <a:sym typeface="Times Roman"/>
              </a:defRPr>
            </a:pPr>
          </a:p>
          <a:p>
            <a:pPr marL="339290" indent="-202130" defTabSz="457200">
              <a:spcBef>
                <a:spcPts val="0"/>
              </a:spcBef>
              <a:buSzPts val="2100"/>
              <a:defRPr sz="2100">
                <a:solidFill>
                  <a:srgbClr val="000000"/>
                </a:solidFill>
                <a:latin typeface="Times Roman"/>
                <a:ea typeface="Times Roman"/>
                <a:cs typeface="Times Roman"/>
                <a:sym typeface="Times Roman"/>
              </a:defRPr>
            </a:pPr>
            <a:r>
              <a:t>The app focuses on the features that help to enhance the user experience and simplify their dining decisions.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319;p3"/>
          <p:cNvSpPr txBox="1"/>
          <p:nvPr/>
        </p:nvSpPr>
        <p:spPr>
          <a:xfrm>
            <a:off x="756456" y="618251"/>
            <a:ext cx="9071100" cy="66044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3000"/>
              </a:lnSpc>
              <a:defRPr b="1" sz="4700">
                <a:latin typeface="Times New Roman"/>
                <a:ea typeface="Times New Roman"/>
                <a:cs typeface="Times New Roman"/>
                <a:sym typeface="Times New Roman"/>
              </a:defRPr>
            </a:lvl1pPr>
          </a:lstStyle>
          <a:p>
            <a:pPr/>
            <a:r>
              <a:t>Technology Stack</a:t>
            </a:r>
          </a:p>
        </p:txBody>
      </p:sp>
      <p:sp>
        <p:nvSpPr>
          <p:cNvPr id="176" name="Use of Java for the coding of the entire app and designing of the app and other features using css(might use other languages).…"/>
          <p:cNvSpPr txBox="1"/>
          <p:nvPr/>
        </p:nvSpPr>
        <p:spPr>
          <a:xfrm>
            <a:off x="755605" y="2284264"/>
            <a:ext cx="8559890" cy="2885439"/>
          </a:xfrm>
          <a:prstGeom prst="rect">
            <a:avLst/>
          </a:prstGeom>
          <a:ln w="25400">
            <a:solidFill>
              <a:srgbClr val="000000">
                <a:alpha val="26347"/>
              </a:srgbClr>
            </a:solidFill>
          </a:ln>
          <a:extLst>
            <a:ext uri="{C572A759-6A51-4108-AA02-DFA0A04FC94B}">
              <ma14:wrappingTextBoxFlag xmlns:ma14="http://schemas.microsoft.com/office/mac/drawingml/2011/main" val="1"/>
            </a:ext>
          </a:extLst>
        </p:spPr>
        <p:txBody>
          <a:bodyPr lIns="45718" tIns="45718" rIns="45718" bIns="45718">
            <a:spAutoFit/>
          </a:bodyPr>
          <a:lstStyle/>
          <a:p>
            <a:pPr marL="457200" indent="-320040">
              <a:lnSpc>
                <a:spcPct val="150000"/>
              </a:lnSpc>
              <a:spcBef>
                <a:spcPts val="1100"/>
              </a:spcBef>
              <a:buClr>
                <a:schemeClr val="accent1"/>
              </a:buClr>
              <a:buSzPts val="2300"/>
              <a:buFont typeface="Trebuchet MS"/>
              <a:buChar char="➢"/>
              <a:defRPr sz="2300">
                <a:solidFill>
                  <a:srgbClr val="404040"/>
                </a:solidFill>
                <a:latin typeface="Bodoni SvtyTwo ITC TT-Book"/>
                <a:ea typeface="Bodoni SvtyTwo ITC TT-Book"/>
                <a:cs typeface="Bodoni SvtyTwo ITC TT-Book"/>
                <a:sym typeface="Bodoni SvtyTwo ITC TT-Book"/>
              </a:defRPr>
            </a:pPr>
            <a:r>
              <a:t>Use of Java for the coding of the entire app and designing of the app and other features using CSS(might use other languages).</a:t>
            </a:r>
          </a:p>
          <a:p>
            <a:pPr marL="457200" indent="-320040">
              <a:lnSpc>
                <a:spcPct val="150000"/>
              </a:lnSpc>
              <a:spcBef>
                <a:spcPts val="1100"/>
              </a:spcBef>
              <a:buClr>
                <a:schemeClr val="accent1"/>
              </a:buClr>
              <a:buSzPts val="2300"/>
              <a:buFont typeface="Trebuchet MS"/>
              <a:buChar char="➢"/>
              <a:defRPr sz="2300">
                <a:solidFill>
                  <a:srgbClr val="404040"/>
                </a:solidFill>
                <a:latin typeface="Bodoni SvtyTwo ITC TT-Book"/>
                <a:ea typeface="Bodoni SvtyTwo ITC TT-Book"/>
                <a:cs typeface="Bodoni SvtyTwo ITC TT-Book"/>
                <a:sym typeface="Bodoni SvtyTwo ITC TT-Book"/>
              </a:defRPr>
            </a:pPr>
            <a:r>
              <a:t>Extensions may be used to make any additional changes to it.</a:t>
            </a:r>
          </a:p>
          <a:p>
            <a:pPr marL="457200" indent="-320040">
              <a:lnSpc>
                <a:spcPct val="150000"/>
              </a:lnSpc>
              <a:spcBef>
                <a:spcPts val="1100"/>
              </a:spcBef>
              <a:buClr>
                <a:schemeClr val="accent1"/>
              </a:buClr>
              <a:buSzPts val="2300"/>
              <a:buFont typeface="Trebuchet MS"/>
              <a:buChar char="➢"/>
              <a:defRPr sz="2300">
                <a:solidFill>
                  <a:srgbClr val="404040"/>
                </a:solidFill>
                <a:latin typeface="Bodoni SvtyTwo ITC TT-Book"/>
                <a:ea typeface="Bodoni SvtyTwo ITC TT-Book"/>
                <a:cs typeface="Bodoni SvtyTwo ITC TT-Book"/>
                <a:sym typeface="Bodoni SvtyTwo ITC TT-Book"/>
              </a:defRPr>
            </a:pPr>
            <a:r>
              <a:t>Use of Figma to help create wireframes for the design to help create a prototype for the desired app.</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Benefits and Impact"/>
          <p:cNvSpPr txBox="1"/>
          <p:nvPr>
            <p:ph type="title"/>
          </p:nvPr>
        </p:nvSpPr>
        <p:spPr>
          <a:xfrm>
            <a:off x="671512" y="671512"/>
            <a:ext cx="6997801" cy="967628"/>
          </a:xfrm>
          <a:prstGeom prst="rect">
            <a:avLst/>
          </a:prstGeom>
        </p:spPr>
        <p:txBody>
          <a:bodyPr/>
          <a:lstStyle>
            <a:lvl1pPr>
              <a:defRPr b="1" sz="4700">
                <a:solidFill>
                  <a:srgbClr val="000000"/>
                </a:solidFill>
                <a:latin typeface="Times New Roman"/>
                <a:ea typeface="Times New Roman"/>
                <a:cs typeface="Times New Roman"/>
                <a:sym typeface="Times New Roman"/>
              </a:defRPr>
            </a:lvl1pPr>
          </a:lstStyle>
          <a:p>
            <a:pPr/>
            <a:r>
              <a:t>Benefits and Impact</a:t>
            </a:r>
          </a:p>
        </p:txBody>
      </p:sp>
      <p:sp>
        <p:nvSpPr>
          <p:cNvPr id="179" name="Simplified Decision-making.…"/>
          <p:cNvSpPr txBox="1"/>
          <p:nvPr>
            <p:ph type="body" idx="1"/>
          </p:nvPr>
        </p:nvSpPr>
        <p:spPr>
          <a:xfrm>
            <a:off x="789995" y="1847508"/>
            <a:ext cx="8604324" cy="4792965"/>
          </a:xfrm>
          <a:prstGeom prst="rect">
            <a:avLst/>
          </a:prstGeom>
        </p:spPr>
        <p:txBody>
          <a:bodyPr/>
          <a:lstStyle/>
          <a:p>
            <a:pPr marL="210311" indent="-147218" defTabSz="420623">
              <a:lnSpc>
                <a:spcPct val="150000"/>
              </a:lnSpc>
              <a:spcBef>
                <a:spcPts val="500"/>
              </a:spcBef>
              <a:buSzPts val="2400"/>
              <a:defRPr sz="2438">
                <a:latin typeface="Bodoni SvtyTwo ITC TT-Book"/>
                <a:ea typeface="Bodoni SvtyTwo ITC TT-Book"/>
                <a:cs typeface="Bodoni SvtyTwo ITC TT-Book"/>
                <a:sym typeface="Bodoni SvtyTwo ITC TT-Book"/>
              </a:defRPr>
            </a:pPr>
            <a:r>
              <a:t>Simplified Decision-making.</a:t>
            </a:r>
          </a:p>
          <a:p>
            <a:pPr marL="210311" indent="-147218" defTabSz="420623">
              <a:lnSpc>
                <a:spcPct val="150000"/>
              </a:lnSpc>
              <a:spcBef>
                <a:spcPts val="500"/>
              </a:spcBef>
              <a:buSzPts val="2400"/>
              <a:defRPr sz="2438">
                <a:latin typeface="Bodoni SvtyTwo ITC TT-Book"/>
                <a:ea typeface="Bodoni SvtyTwo ITC TT-Book"/>
                <a:cs typeface="Bodoni SvtyTwo ITC TT-Book"/>
                <a:sym typeface="Bodoni SvtyTwo ITC TT-Book"/>
              </a:defRPr>
            </a:pPr>
            <a:r>
              <a:t>Personalisation.</a:t>
            </a:r>
          </a:p>
          <a:p>
            <a:pPr marL="210311" indent="-147218" defTabSz="420623">
              <a:lnSpc>
                <a:spcPct val="150000"/>
              </a:lnSpc>
              <a:spcBef>
                <a:spcPts val="500"/>
              </a:spcBef>
              <a:buSzPts val="2400"/>
              <a:defRPr sz="2438">
                <a:latin typeface="Bodoni SvtyTwo ITC TT-Book"/>
                <a:ea typeface="Bodoni SvtyTwo ITC TT-Book"/>
                <a:cs typeface="Bodoni SvtyTwo ITC TT-Book"/>
                <a:sym typeface="Bodoni SvtyTwo ITC TT-Book"/>
              </a:defRPr>
            </a:pPr>
            <a:r>
              <a:t>Time saving.</a:t>
            </a:r>
          </a:p>
          <a:p>
            <a:pPr marL="210311" indent="-147218" defTabSz="420623">
              <a:lnSpc>
                <a:spcPct val="150000"/>
              </a:lnSpc>
              <a:spcBef>
                <a:spcPts val="500"/>
              </a:spcBef>
              <a:buSzPts val="2400"/>
              <a:defRPr sz="2438">
                <a:latin typeface="Bodoni SvtyTwo ITC TT-Book"/>
                <a:ea typeface="Bodoni SvtyTwo ITC TT-Book"/>
                <a:cs typeface="Bodoni SvtyTwo ITC TT-Book"/>
                <a:sym typeface="Bodoni SvtyTwo ITC TT-Book"/>
              </a:defRPr>
            </a:pPr>
            <a:r>
              <a:t>Enhanced dining experience</a:t>
            </a:r>
          </a:p>
          <a:p>
            <a:pPr marL="210311" indent="-147218" defTabSz="420623">
              <a:lnSpc>
                <a:spcPct val="150000"/>
              </a:lnSpc>
              <a:spcBef>
                <a:spcPts val="500"/>
              </a:spcBef>
              <a:buSzPts val="2400"/>
              <a:defRPr sz="2438">
                <a:latin typeface="Bodoni SvtyTwo ITC TT-Book"/>
                <a:ea typeface="Bodoni SvtyTwo ITC TT-Book"/>
                <a:cs typeface="Bodoni SvtyTwo ITC TT-Book"/>
                <a:sym typeface="Bodoni SvtyTwo ITC TT-Book"/>
              </a:defRPr>
            </a:pPr>
            <a:r>
              <a:t>Convenience.</a:t>
            </a:r>
          </a:p>
          <a:p>
            <a:pPr marL="210311" indent="-147218" defTabSz="420623">
              <a:lnSpc>
                <a:spcPct val="150000"/>
              </a:lnSpc>
              <a:spcBef>
                <a:spcPts val="500"/>
              </a:spcBef>
              <a:buSzPts val="2400"/>
              <a:defRPr sz="2438">
                <a:latin typeface="Bodoni SvtyTwo ITC TT-Book"/>
                <a:ea typeface="Bodoni SvtyTwo ITC TT-Book"/>
                <a:cs typeface="Bodoni SvtyTwo ITC TT-Book"/>
                <a:sym typeface="Bodoni SvtyTwo ITC TT-Book"/>
              </a:defRPr>
            </a:pPr>
            <a:r>
              <a:t>Interactive user experience.</a:t>
            </a:r>
          </a:p>
          <a:p>
            <a:pPr marL="210311" indent="-147218" defTabSz="420623">
              <a:lnSpc>
                <a:spcPct val="150000"/>
              </a:lnSpc>
              <a:spcBef>
                <a:spcPts val="500"/>
              </a:spcBef>
              <a:buSzPts val="2400"/>
              <a:defRPr sz="2438">
                <a:latin typeface="Bodoni SvtyTwo ITC TT-Book"/>
                <a:ea typeface="Bodoni SvtyTwo ITC TT-Book"/>
                <a:cs typeface="Bodoni SvtyTwo ITC TT-Book"/>
                <a:sym typeface="Bodoni SvtyTwo ITC TT-Book"/>
              </a:defRPr>
            </a:pPr>
            <a:r>
              <a:t>Accessibility.</a:t>
            </a:r>
          </a:p>
          <a:p>
            <a:pPr marL="210311" indent="-147218" defTabSz="420623">
              <a:lnSpc>
                <a:spcPct val="150000"/>
              </a:lnSpc>
              <a:spcBef>
                <a:spcPts val="500"/>
              </a:spcBef>
              <a:buSzPts val="2400"/>
              <a:defRPr sz="2438">
                <a:latin typeface="Bodoni SvtyTwo ITC TT-Book"/>
                <a:ea typeface="Bodoni SvtyTwo ITC TT-Book"/>
                <a:cs typeface="Bodoni SvtyTwo ITC TT-Book"/>
                <a:sym typeface="Bodoni SvtyTwo ITC TT-Book"/>
              </a:defRPr>
            </a:pPr>
            <a:r>
              <a:t>Room for improvement.</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onclusion"/>
          <p:cNvSpPr txBox="1"/>
          <p:nvPr>
            <p:ph type="title"/>
          </p:nvPr>
        </p:nvSpPr>
        <p:spPr>
          <a:xfrm>
            <a:off x="1536649" y="671512"/>
            <a:ext cx="6997802" cy="1455601"/>
          </a:xfrm>
          <a:prstGeom prst="rect">
            <a:avLst/>
          </a:prstGeom>
        </p:spPr>
        <p:txBody>
          <a:bodyPr anchor="ctr"/>
          <a:lstStyle>
            <a:lvl1pPr algn="ctr">
              <a:defRPr b="1" sz="5100">
                <a:solidFill>
                  <a:srgbClr val="000000"/>
                </a:solidFill>
                <a:latin typeface="Times New Roman"/>
                <a:ea typeface="Times New Roman"/>
                <a:cs typeface="Times New Roman"/>
                <a:sym typeface="Times New Roman"/>
              </a:defRPr>
            </a:lvl1pPr>
          </a:lstStyle>
          <a:p>
            <a:pPr/>
            <a:r>
              <a:t>Conclusion</a:t>
            </a:r>
          </a:p>
        </p:txBody>
      </p:sp>
      <p:sp>
        <p:nvSpPr>
          <p:cNvPr id="182" name="Cuisine Decider makes choosing meals easy. Users swipe through food images that help them to pick what they like best, with personalized recommendations based on their tastes. It connects to nearby restaurants for quick access and ensures security while "/>
          <p:cNvSpPr txBox="1"/>
          <p:nvPr>
            <p:ph type="body" sz="half" idx="1"/>
          </p:nvPr>
        </p:nvSpPr>
        <p:spPr>
          <a:xfrm>
            <a:off x="1566116" y="2544053"/>
            <a:ext cx="7386473" cy="2705361"/>
          </a:xfrm>
          <a:prstGeom prst="rect">
            <a:avLst/>
          </a:prstGeom>
        </p:spPr>
        <p:txBody>
          <a:bodyPr/>
          <a:lstStyle>
            <a:lvl1pPr marL="0" indent="0" defTabSz="347472">
              <a:lnSpc>
                <a:spcPts val="3400"/>
              </a:lnSpc>
              <a:spcBef>
                <a:spcPts val="0"/>
              </a:spcBef>
              <a:buClrTx/>
              <a:buSzTx/>
              <a:buFontTx/>
              <a:buNone/>
              <a:defRPr spc="148" sz="2128">
                <a:solidFill>
                  <a:srgbClr val="000000"/>
                </a:solidFill>
                <a:latin typeface="Bodoni SvtyTwo ITC TT-Book"/>
                <a:ea typeface="Bodoni SvtyTwo ITC TT-Book"/>
                <a:cs typeface="Bodoni SvtyTwo ITC TT-Book"/>
                <a:sym typeface="Bodoni SvtyTwo ITC TT-Book"/>
              </a:defRPr>
            </a:lvl1pPr>
          </a:lstStyle>
          <a:p>
            <a:pPr/>
            <a:r>
              <a:t>Cuisine Decider makes choosing meals easy. Users swipe through food images that help them to pick what they like best, with personalized recommendations based on their tastes. It connects to nearby restaurants for quick access and ensures security while keeping dining decisions fun, quick and hassle-free.</a:t>
            </a:r>
          </a:p>
        </p:txBody>
      </p:sp>
    </p:spTree>
  </p:cSld>
  <p:clrMapOvr>
    <a:masterClrMapping/>
  </p:clrMapOvr>
  <mc:AlternateContent xmlns:mc="http://schemas.openxmlformats.org/markup-compatibility/2006">
    <mc:Choice xmlns:p14="http://schemas.microsoft.com/office/powerpoint/2010/main" Requires="p14">
      <p:transition spd="fast" advClick="1" p14:dur="400">
        <p14:warp dir="in"/>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298;p35"/>
          <p:cNvSpPr txBox="1"/>
          <p:nvPr/>
        </p:nvSpPr>
        <p:spPr>
          <a:xfrm>
            <a:off x="647700" y="3447422"/>
            <a:ext cx="9071100" cy="51397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lnSpc>
                <a:spcPct val="93000"/>
              </a:lnSpc>
              <a:defRPr b="1" sz="3600">
                <a:latin typeface="Times New Roman"/>
                <a:ea typeface="Times New Roman"/>
                <a:cs typeface="Times New Roman"/>
                <a:sym typeface="Times New Roman"/>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5FCBEF"/>
      </a:accent1>
      <a:accent2>
        <a:srgbClr val="2E83C3"/>
      </a:accent2>
      <a:accent3>
        <a:srgbClr val="8F8F8F"/>
      </a:accent3>
      <a:accent4>
        <a:srgbClr val="357286"/>
      </a:accent4>
      <a:accent5>
        <a:srgbClr val="1A496D"/>
      </a:accent5>
      <a:accent6>
        <a:srgbClr val="6E6E6E"/>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5FCBEF"/>
      </a:accent1>
      <a:accent2>
        <a:srgbClr val="2E83C3"/>
      </a:accent2>
      <a:accent3>
        <a:srgbClr val="8F8F8F"/>
      </a:accent3>
      <a:accent4>
        <a:srgbClr val="357286"/>
      </a:accent4>
      <a:accent5>
        <a:srgbClr val="1A496D"/>
      </a:accent5>
      <a:accent6>
        <a:srgbClr val="6E6E6E"/>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